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7" r:id="rId8"/>
    <p:sldId id="261" r:id="rId9"/>
    <p:sldId id="269" r:id="rId10"/>
    <p:sldId id="262" r:id="rId11"/>
    <p:sldId id="270" r:id="rId12"/>
    <p:sldId id="263" r:id="rId13"/>
    <p:sldId id="271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Williamson" initials="DW" lastIdx="1" clrIdx="0">
    <p:extLst>
      <p:ext uri="{19B8F6BF-5375-455C-9EA6-DF929625EA0E}">
        <p15:presenceInfo xmlns:p15="http://schemas.microsoft.com/office/powerpoint/2012/main" userId="a73da8032f1697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BD3379-9087-4331-9596-F2F37E9D6E85}" v="29" dt="2026-04-05T11:04:22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190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C8425397-0727-469C-9149-2EABB4244D5A}"/>
    <pc:docChg chg="undo custSel modSld">
      <pc:chgData name="David Williamson" userId="a73da8032f1697b1" providerId="LiveId" clId="{C8425397-0727-469C-9149-2EABB4244D5A}" dt="2026-04-05T11:04:56.171" v="228" actId="1076"/>
      <pc:docMkLst>
        <pc:docMk/>
      </pc:docMkLst>
      <pc:sldChg chg="addSp modSp mod">
        <pc:chgData name="David Williamson" userId="a73da8032f1697b1" providerId="LiveId" clId="{C8425397-0727-469C-9149-2EABB4244D5A}" dt="2026-04-05T11:04:56.171" v="228" actId="1076"/>
        <pc:sldMkLst>
          <pc:docMk/>
          <pc:sldMk cId="1626102466" sldId="265"/>
        </pc:sldMkLst>
        <pc:spChg chg="add mod">
          <ac:chgData name="David Williamson" userId="a73da8032f1697b1" providerId="LiveId" clId="{C8425397-0727-469C-9149-2EABB4244D5A}" dt="2026-04-05T11:04:52.058" v="227" actId="14100"/>
          <ac:spMkLst>
            <pc:docMk/>
            <pc:sldMk cId="1626102466" sldId="265"/>
            <ac:spMk id="2" creationId="{E90287ED-707E-651C-47F5-B445D53DC6D4}"/>
          </ac:spMkLst>
        </pc:spChg>
        <pc:picChg chg="mod">
          <ac:chgData name="David Williamson" userId="a73da8032f1697b1" providerId="LiveId" clId="{C8425397-0727-469C-9149-2EABB4244D5A}" dt="2026-04-05T11:04:56.171" v="228" actId="1076"/>
          <ac:picMkLst>
            <pc:docMk/>
            <pc:sldMk cId="1626102466" sldId="265"/>
            <ac:picMk id="4" creationId="{408471CF-CC0E-DB5E-DC86-D7CEF802B06D}"/>
          </ac:picMkLst>
        </pc:picChg>
      </pc:sldChg>
      <pc:sldChg chg="addSp delSp modSp mod setBg">
        <pc:chgData name="David Williamson" userId="a73da8032f1697b1" providerId="LiveId" clId="{C8425397-0727-469C-9149-2EABB4244D5A}" dt="2026-04-05T11:02:55.060" v="152" actId="207"/>
        <pc:sldMkLst>
          <pc:docMk/>
          <pc:sldMk cId="1898033346" sldId="267"/>
        </pc:sldMkLst>
        <pc:spChg chg="mod">
          <ac:chgData name="David Williamson" userId="a73da8032f1697b1" providerId="LiveId" clId="{C8425397-0727-469C-9149-2EABB4244D5A}" dt="2026-04-05T11:02:55.060" v="152" actId="207"/>
          <ac:spMkLst>
            <pc:docMk/>
            <pc:sldMk cId="1898033346" sldId="267"/>
            <ac:spMk id="2" creationId="{69F4A686-897E-E0A0-7ECB-4B68E2019FD5}"/>
          </ac:spMkLst>
        </pc:spChg>
        <pc:spChg chg="add del">
          <ac:chgData name="David Williamson" userId="a73da8032f1697b1" providerId="LiveId" clId="{C8425397-0727-469C-9149-2EABB4244D5A}" dt="2026-04-05T10:53:18.233" v="15" actId="26606"/>
          <ac:spMkLst>
            <pc:docMk/>
            <pc:sldMk cId="1898033346" sldId="267"/>
            <ac:spMk id="3" creationId="{84EDCE79-48AC-31C0-C29D-7ACAEC2E0916}"/>
          </ac:spMkLst>
        </pc:spChg>
        <pc:spChg chg="add del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9" creationId="{BACC6370-2D7E-4714-9D71-7542949D7D5D}"/>
          </ac:spMkLst>
        </pc:spChg>
        <pc:spChg chg="add del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11" creationId="{256B2C21-A230-48C0-8DF1-C46611373C44}"/>
          </ac:spMkLst>
        </pc:spChg>
        <pc:spChg chg="add">
          <ac:chgData name="David Williamson" userId="a73da8032f1697b1" providerId="LiveId" clId="{C8425397-0727-469C-9149-2EABB4244D5A}" dt="2026-04-05T10:53:18.233" v="15" actId="26606"/>
          <ac:spMkLst>
            <pc:docMk/>
            <pc:sldMk cId="1898033346" sldId="267"/>
            <ac:spMk id="13" creationId="{3847E18C-932D-4C95-AABA-FEC7C9499AD7}"/>
          </ac:spMkLst>
        </pc:spChg>
        <pc:spChg chg="add del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15" creationId="{3150CB11-0C61-439E-910F-5787759E72A0}"/>
          </ac:spMkLst>
        </pc:spChg>
        <pc:spChg chg="add">
          <ac:chgData name="David Williamson" userId="a73da8032f1697b1" providerId="LiveId" clId="{C8425397-0727-469C-9149-2EABB4244D5A}" dt="2026-04-05T10:53:18.233" v="15" actId="26606"/>
          <ac:spMkLst>
            <pc:docMk/>
            <pc:sldMk cId="1898033346" sldId="267"/>
            <ac:spMk id="17" creationId="{43F8A58B-5155-44CE-A5FF-7647B47D0A7A}"/>
          </ac:spMkLst>
        </pc:spChg>
        <pc:spChg chg="add del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19" creationId="{443F2ACA-E6D6-4028-82DD-F03C262D5DE6}"/>
          </ac:spMkLst>
        </pc:spChg>
        <pc:spChg chg="add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24" creationId="{BACC6370-2D7E-4714-9D71-7542949D7D5D}"/>
          </ac:spMkLst>
        </pc:spChg>
        <pc:spChg chg="add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26" creationId="{256B2C21-A230-48C0-8DF1-C46611373C44}"/>
          </ac:spMkLst>
        </pc:spChg>
        <pc:spChg chg="add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28" creationId="{3847E18C-932D-4C95-AABA-FEC7C9499AD7}"/>
          </ac:spMkLst>
        </pc:spChg>
        <pc:spChg chg="add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32" creationId="{43F8A58B-5155-44CE-A5FF-7647B47D0A7A}"/>
          </ac:spMkLst>
        </pc:spChg>
        <pc:spChg chg="add">
          <ac:chgData name="David Williamson" userId="a73da8032f1697b1" providerId="LiveId" clId="{C8425397-0727-469C-9149-2EABB4244D5A}" dt="2026-04-05T11:00:12.620" v="113" actId="26606"/>
          <ac:spMkLst>
            <pc:docMk/>
            <pc:sldMk cId="1898033346" sldId="267"/>
            <ac:spMk id="34" creationId="{443F2ACA-E6D6-4028-82DD-F03C262D5DE6}"/>
          </ac:spMkLst>
        </pc:spChg>
        <pc:graphicFrameChg chg="add del">
          <ac:chgData name="David Williamson" userId="a73da8032f1697b1" providerId="LiveId" clId="{C8425397-0727-469C-9149-2EABB4244D5A}" dt="2026-04-05T10:52:38.601" v="10" actId="26606"/>
          <ac:graphicFrameMkLst>
            <pc:docMk/>
            <pc:sldMk cId="1898033346" sldId="267"/>
            <ac:graphicFrameMk id="5" creationId="{5AF2E48B-1D7B-3D00-20E1-AD8C674D2991}"/>
          </ac:graphicFrameMkLst>
        </pc:graphicFrameChg>
        <pc:graphicFrameChg chg="add del">
          <ac:chgData name="David Williamson" userId="a73da8032f1697b1" providerId="LiveId" clId="{C8425397-0727-469C-9149-2EABB4244D5A}" dt="2026-04-05T10:52:48.841" v="12" actId="26606"/>
          <ac:graphicFrameMkLst>
            <pc:docMk/>
            <pc:sldMk cId="1898033346" sldId="267"/>
            <ac:graphicFrameMk id="6" creationId="{5AF2E48B-1D7B-3D00-20E1-AD8C674D2991}"/>
          </ac:graphicFrameMkLst>
        </pc:graphicFrameChg>
        <pc:graphicFrameChg chg="add del">
          <ac:chgData name="David Williamson" userId="a73da8032f1697b1" providerId="LiveId" clId="{C8425397-0727-469C-9149-2EABB4244D5A}" dt="2026-04-05T10:53:18.198" v="14" actId="26606"/>
          <ac:graphicFrameMkLst>
            <pc:docMk/>
            <pc:sldMk cId="1898033346" sldId="267"/>
            <ac:graphicFrameMk id="8" creationId="{50617A0D-DB02-B70A-B6DB-E44FE03F22B1}"/>
          </ac:graphicFrameMkLst>
        </pc:graphicFrameChg>
        <pc:graphicFrameChg chg="add">
          <ac:chgData name="David Williamson" userId="a73da8032f1697b1" providerId="LiveId" clId="{C8425397-0727-469C-9149-2EABB4244D5A}" dt="2026-04-05T10:53:18.233" v="15" actId="26606"/>
          <ac:graphicFrameMkLst>
            <pc:docMk/>
            <pc:sldMk cId="1898033346" sldId="267"/>
            <ac:graphicFrameMk id="10" creationId="{09BA6A95-540C-5EEC-CF13-68F211A2C775}"/>
          </ac:graphicFrameMkLst>
        </pc:graphicFrameChg>
      </pc:sldChg>
      <pc:sldChg chg="addSp delSp modSp mod setBg modAnim">
        <pc:chgData name="David Williamson" userId="a73da8032f1697b1" providerId="LiveId" clId="{C8425397-0727-469C-9149-2EABB4244D5A}" dt="2026-04-05T11:03:10.047" v="159" actId="403"/>
        <pc:sldMkLst>
          <pc:docMk/>
          <pc:sldMk cId="3770483235" sldId="268"/>
        </pc:sldMkLst>
        <pc:spChg chg="mod">
          <ac:chgData name="David Williamson" userId="a73da8032f1697b1" providerId="LiveId" clId="{C8425397-0727-469C-9149-2EABB4244D5A}" dt="2026-04-05T11:03:10.047" v="159" actId="403"/>
          <ac:spMkLst>
            <pc:docMk/>
            <pc:sldMk cId="3770483235" sldId="268"/>
            <ac:spMk id="2" creationId="{E8F27DC8-29A4-4668-5F61-ED03C95F70C6}"/>
          </ac:spMkLst>
        </pc:spChg>
        <pc:spChg chg="add del">
          <ac:chgData name="David Williamson" userId="a73da8032f1697b1" providerId="LiveId" clId="{C8425397-0727-469C-9149-2EABB4244D5A}" dt="2026-04-05T10:51:13.549" v="2" actId="26606"/>
          <ac:spMkLst>
            <pc:docMk/>
            <pc:sldMk cId="3770483235" sldId="268"/>
            <ac:spMk id="3" creationId="{D42BCFD1-ABFF-6B7B-5AC4-23ECDC973299}"/>
          </ac:spMkLst>
        </pc:spChg>
        <pc:spChg chg="add">
          <ac:chgData name="David Williamson" userId="a73da8032f1697b1" providerId="LiveId" clId="{C8425397-0727-469C-9149-2EABB4244D5A}" dt="2026-04-05T11:01:28.110" v="133" actId="26606"/>
          <ac:spMkLst>
            <pc:docMk/>
            <pc:sldMk cId="3770483235" sldId="268"/>
            <ac:spMk id="12" creationId="{BACC6370-2D7E-4714-9D71-7542949D7D5D}"/>
          </ac:spMkLst>
        </pc:spChg>
        <pc:spChg chg="add">
          <ac:chgData name="David Williamson" userId="a73da8032f1697b1" providerId="LiveId" clId="{C8425397-0727-469C-9149-2EABB4244D5A}" dt="2026-04-05T11:01:28.110" v="133" actId="26606"/>
          <ac:spMkLst>
            <pc:docMk/>
            <pc:sldMk cId="3770483235" sldId="268"/>
            <ac:spMk id="14" creationId="{256B2C21-A230-48C0-8DF1-C46611373C44}"/>
          </ac:spMkLst>
        </pc:spChg>
        <pc:spChg chg="add">
          <ac:chgData name="David Williamson" userId="a73da8032f1697b1" providerId="LiveId" clId="{C8425397-0727-469C-9149-2EABB4244D5A}" dt="2026-04-05T11:01:28.110" v="133" actId="26606"/>
          <ac:spMkLst>
            <pc:docMk/>
            <pc:sldMk cId="3770483235" sldId="268"/>
            <ac:spMk id="16" creationId="{3847E18C-932D-4C95-AABA-FEC7C9499AD7}"/>
          </ac:spMkLst>
        </pc:spChg>
        <pc:spChg chg="add">
          <ac:chgData name="David Williamson" userId="a73da8032f1697b1" providerId="LiveId" clId="{C8425397-0727-469C-9149-2EABB4244D5A}" dt="2026-04-05T11:01:28.110" v="133" actId="26606"/>
          <ac:spMkLst>
            <pc:docMk/>
            <pc:sldMk cId="3770483235" sldId="268"/>
            <ac:spMk id="18" creationId="{3150CB11-0C61-439E-910F-5787759E72A0}"/>
          </ac:spMkLst>
        </pc:spChg>
        <pc:spChg chg="add">
          <ac:chgData name="David Williamson" userId="a73da8032f1697b1" providerId="LiveId" clId="{C8425397-0727-469C-9149-2EABB4244D5A}" dt="2026-04-05T11:01:28.110" v="133" actId="26606"/>
          <ac:spMkLst>
            <pc:docMk/>
            <pc:sldMk cId="3770483235" sldId="268"/>
            <ac:spMk id="20" creationId="{43F8A58B-5155-44CE-A5FF-7647B47D0A7A}"/>
          </ac:spMkLst>
        </pc:spChg>
        <pc:spChg chg="add">
          <ac:chgData name="David Williamson" userId="a73da8032f1697b1" providerId="LiveId" clId="{C8425397-0727-469C-9149-2EABB4244D5A}" dt="2026-04-05T11:01:28.110" v="133" actId="26606"/>
          <ac:spMkLst>
            <pc:docMk/>
            <pc:sldMk cId="3770483235" sldId="268"/>
            <ac:spMk id="22" creationId="{443F2ACA-E6D6-4028-82DD-F03C262D5DE6}"/>
          </ac:spMkLst>
        </pc:spChg>
        <pc:graphicFrameChg chg="add del">
          <ac:chgData name="David Williamson" userId="a73da8032f1697b1" providerId="LiveId" clId="{C8425397-0727-469C-9149-2EABB4244D5A}" dt="2026-04-05T10:51:13.529" v="1" actId="26606"/>
          <ac:graphicFrameMkLst>
            <pc:docMk/>
            <pc:sldMk cId="3770483235" sldId="268"/>
            <ac:graphicFrameMk id="5" creationId="{11F746D3-33CB-633B-E6E0-8F67AECED993}"/>
          </ac:graphicFrameMkLst>
        </pc:graphicFrameChg>
        <pc:graphicFrameChg chg="add mod modGraphic">
          <ac:chgData name="David Williamson" userId="a73da8032f1697b1" providerId="LiveId" clId="{C8425397-0727-469C-9149-2EABB4244D5A}" dt="2026-04-05T11:01:28.110" v="133" actId="26606"/>
          <ac:graphicFrameMkLst>
            <pc:docMk/>
            <pc:sldMk cId="3770483235" sldId="268"/>
            <ac:graphicFrameMk id="7" creationId="{01528BC6-DBEE-DE53-B301-9DAAED86C3A5}"/>
          </ac:graphicFrameMkLst>
        </pc:graphicFrameChg>
      </pc:sldChg>
      <pc:sldChg chg="addSp delSp modSp mod setBg">
        <pc:chgData name="David Williamson" userId="a73da8032f1697b1" providerId="LiveId" clId="{C8425397-0727-469C-9149-2EABB4244D5A}" dt="2026-04-05T11:03:01.774" v="154" actId="403"/>
        <pc:sldMkLst>
          <pc:docMk/>
          <pc:sldMk cId="3989988139" sldId="269"/>
        </pc:sldMkLst>
        <pc:spChg chg="mod">
          <ac:chgData name="David Williamson" userId="a73da8032f1697b1" providerId="LiveId" clId="{C8425397-0727-469C-9149-2EABB4244D5A}" dt="2026-04-05T11:03:01.774" v="154" actId="403"/>
          <ac:spMkLst>
            <pc:docMk/>
            <pc:sldMk cId="3989988139" sldId="269"/>
            <ac:spMk id="2" creationId="{4C905071-6DAF-2EC8-D28A-CD119A627C65}"/>
          </ac:spMkLst>
        </pc:spChg>
        <pc:spChg chg="add del">
          <ac:chgData name="David Williamson" userId="a73da8032f1697b1" providerId="LiveId" clId="{C8425397-0727-469C-9149-2EABB4244D5A}" dt="2026-04-05T10:54:41.653" v="29" actId="26606"/>
          <ac:spMkLst>
            <pc:docMk/>
            <pc:sldMk cId="3989988139" sldId="269"/>
            <ac:spMk id="3" creationId="{3D2CF2A3-CBE2-36FE-E7E7-D04F440FF6A4}"/>
          </ac:spMkLst>
        </pc:spChg>
        <pc:spChg chg="add del">
          <ac:chgData name="David Williamson" userId="a73da8032f1697b1" providerId="LiveId" clId="{C8425397-0727-469C-9149-2EABB4244D5A}" dt="2026-04-05T10:54:39.291" v="26" actId="26606"/>
          <ac:spMkLst>
            <pc:docMk/>
            <pc:sldMk cId="3989988139" sldId="269"/>
            <ac:spMk id="9" creationId="{BACC6370-2D7E-4714-9D71-7542949D7D5D}"/>
          </ac:spMkLst>
        </pc:spChg>
        <pc:spChg chg="add del">
          <ac:chgData name="David Williamson" userId="a73da8032f1697b1" providerId="LiveId" clId="{C8425397-0727-469C-9149-2EABB4244D5A}" dt="2026-04-05T10:54:39.291" v="26" actId="26606"/>
          <ac:spMkLst>
            <pc:docMk/>
            <pc:sldMk cId="3989988139" sldId="269"/>
            <ac:spMk id="11" creationId="{256B2C21-A230-48C0-8DF1-C46611373C44}"/>
          </ac:spMkLst>
        </pc:spChg>
        <pc:spChg chg="add del">
          <ac:chgData name="David Williamson" userId="a73da8032f1697b1" providerId="LiveId" clId="{C8425397-0727-469C-9149-2EABB4244D5A}" dt="2026-04-05T10:54:39.291" v="26" actId="26606"/>
          <ac:spMkLst>
            <pc:docMk/>
            <pc:sldMk cId="3989988139" sldId="269"/>
            <ac:spMk id="13" creationId="{3847E18C-932D-4C95-AABA-FEC7C9499AD7}"/>
          </ac:spMkLst>
        </pc:spChg>
        <pc:spChg chg="add del">
          <ac:chgData name="David Williamson" userId="a73da8032f1697b1" providerId="LiveId" clId="{C8425397-0727-469C-9149-2EABB4244D5A}" dt="2026-04-05T10:54:39.291" v="26" actId="26606"/>
          <ac:spMkLst>
            <pc:docMk/>
            <pc:sldMk cId="3989988139" sldId="269"/>
            <ac:spMk id="15" creationId="{3150CB11-0C61-439E-910F-5787759E72A0}"/>
          </ac:spMkLst>
        </pc:spChg>
        <pc:spChg chg="add del">
          <ac:chgData name="David Williamson" userId="a73da8032f1697b1" providerId="LiveId" clId="{C8425397-0727-469C-9149-2EABB4244D5A}" dt="2026-04-05T10:54:39.291" v="26" actId="26606"/>
          <ac:spMkLst>
            <pc:docMk/>
            <pc:sldMk cId="3989988139" sldId="269"/>
            <ac:spMk id="17" creationId="{43F8A58B-5155-44CE-A5FF-7647B47D0A7A}"/>
          </ac:spMkLst>
        </pc:spChg>
        <pc:spChg chg="add del">
          <ac:chgData name="David Williamson" userId="a73da8032f1697b1" providerId="LiveId" clId="{C8425397-0727-469C-9149-2EABB4244D5A}" dt="2026-04-05T10:54:39.291" v="26" actId="26606"/>
          <ac:spMkLst>
            <pc:docMk/>
            <pc:sldMk cId="3989988139" sldId="269"/>
            <ac:spMk id="19" creationId="{443F2ACA-E6D6-4028-82DD-F03C262D5DE6}"/>
          </ac:spMkLst>
        </pc:spChg>
        <pc:spChg chg="add del">
          <ac:chgData name="David Williamson" userId="a73da8032f1697b1" providerId="LiveId" clId="{C8425397-0727-469C-9149-2EABB4244D5A}" dt="2026-04-05T10:54:41.623" v="28" actId="26606"/>
          <ac:spMkLst>
            <pc:docMk/>
            <pc:sldMk cId="3989988139" sldId="269"/>
            <ac:spMk id="21" creationId="{BACC6370-2D7E-4714-9D71-7542949D7D5D}"/>
          </ac:spMkLst>
        </pc:spChg>
        <pc:spChg chg="add del">
          <ac:chgData name="David Williamson" userId="a73da8032f1697b1" providerId="LiveId" clId="{C8425397-0727-469C-9149-2EABB4244D5A}" dt="2026-04-05T10:54:41.623" v="28" actId="26606"/>
          <ac:spMkLst>
            <pc:docMk/>
            <pc:sldMk cId="3989988139" sldId="269"/>
            <ac:spMk id="22" creationId="{256B2C21-A230-48C0-8DF1-C46611373C44}"/>
          </ac:spMkLst>
        </pc:spChg>
        <pc:spChg chg="add del">
          <ac:chgData name="David Williamson" userId="a73da8032f1697b1" providerId="LiveId" clId="{C8425397-0727-469C-9149-2EABB4244D5A}" dt="2026-04-05T10:54:41.623" v="28" actId="26606"/>
          <ac:spMkLst>
            <pc:docMk/>
            <pc:sldMk cId="3989988139" sldId="269"/>
            <ac:spMk id="23" creationId="{3847E18C-932D-4C95-AABA-FEC7C9499AD7}"/>
          </ac:spMkLst>
        </pc:spChg>
        <pc:spChg chg="add del">
          <ac:chgData name="David Williamson" userId="a73da8032f1697b1" providerId="LiveId" clId="{C8425397-0727-469C-9149-2EABB4244D5A}" dt="2026-04-05T10:54:41.623" v="28" actId="26606"/>
          <ac:spMkLst>
            <pc:docMk/>
            <pc:sldMk cId="3989988139" sldId="269"/>
            <ac:spMk id="24" creationId="{3150CB11-0C61-439E-910F-5787759E72A0}"/>
          </ac:spMkLst>
        </pc:spChg>
        <pc:spChg chg="add del">
          <ac:chgData name="David Williamson" userId="a73da8032f1697b1" providerId="LiveId" clId="{C8425397-0727-469C-9149-2EABB4244D5A}" dt="2026-04-05T10:54:41.623" v="28" actId="26606"/>
          <ac:spMkLst>
            <pc:docMk/>
            <pc:sldMk cId="3989988139" sldId="269"/>
            <ac:spMk id="25" creationId="{43F8A58B-5155-44CE-A5FF-7647B47D0A7A}"/>
          </ac:spMkLst>
        </pc:spChg>
        <pc:spChg chg="add del">
          <ac:chgData name="David Williamson" userId="a73da8032f1697b1" providerId="LiveId" clId="{C8425397-0727-469C-9149-2EABB4244D5A}" dt="2026-04-05T10:54:41.623" v="28" actId="26606"/>
          <ac:spMkLst>
            <pc:docMk/>
            <pc:sldMk cId="3989988139" sldId="269"/>
            <ac:spMk id="26" creationId="{443F2ACA-E6D6-4028-82DD-F03C262D5DE6}"/>
          </ac:spMkLst>
        </pc:spChg>
        <pc:spChg chg="add">
          <ac:chgData name="David Williamson" userId="a73da8032f1697b1" providerId="LiveId" clId="{C8425397-0727-469C-9149-2EABB4244D5A}" dt="2026-04-05T10:54:41.653" v="29" actId="26606"/>
          <ac:spMkLst>
            <pc:docMk/>
            <pc:sldMk cId="3989988139" sldId="269"/>
            <ac:spMk id="29" creationId="{BACC6370-2D7E-4714-9D71-7542949D7D5D}"/>
          </ac:spMkLst>
        </pc:spChg>
        <pc:spChg chg="add">
          <ac:chgData name="David Williamson" userId="a73da8032f1697b1" providerId="LiveId" clId="{C8425397-0727-469C-9149-2EABB4244D5A}" dt="2026-04-05T10:54:41.653" v="29" actId="26606"/>
          <ac:spMkLst>
            <pc:docMk/>
            <pc:sldMk cId="3989988139" sldId="269"/>
            <ac:spMk id="30" creationId="{256B2C21-A230-48C0-8DF1-C46611373C44}"/>
          </ac:spMkLst>
        </pc:spChg>
        <pc:spChg chg="add">
          <ac:chgData name="David Williamson" userId="a73da8032f1697b1" providerId="LiveId" clId="{C8425397-0727-469C-9149-2EABB4244D5A}" dt="2026-04-05T10:54:41.653" v="29" actId="26606"/>
          <ac:spMkLst>
            <pc:docMk/>
            <pc:sldMk cId="3989988139" sldId="269"/>
            <ac:spMk id="31" creationId="{3847E18C-932D-4C95-AABA-FEC7C9499AD7}"/>
          </ac:spMkLst>
        </pc:spChg>
        <pc:spChg chg="add">
          <ac:chgData name="David Williamson" userId="a73da8032f1697b1" providerId="LiveId" clId="{C8425397-0727-469C-9149-2EABB4244D5A}" dt="2026-04-05T10:54:41.653" v="29" actId="26606"/>
          <ac:spMkLst>
            <pc:docMk/>
            <pc:sldMk cId="3989988139" sldId="269"/>
            <ac:spMk id="32" creationId="{3150CB11-0C61-439E-910F-5787759E72A0}"/>
          </ac:spMkLst>
        </pc:spChg>
        <pc:spChg chg="add">
          <ac:chgData name="David Williamson" userId="a73da8032f1697b1" providerId="LiveId" clId="{C8425397-0727-469C-9149-2EABB4244D5A}" dt="2026-04-05T10:54:41.653" v="29" actId="26606"/>
          <ac:spMkLst>
            <pc:docMk/>
            <pc:sldMk cId="3989988139" sldId="269"/>
            <ac:spMk id="33" creationId="{43F8A58B-5155-44CE-A5FF-7647B47D0A7A}"/>
          </ac:spMkLst>
        </pc:spChg>
        <pc:spChg chg="add">
          <ac:chgData name="David Williamson" userId="a73da8032f1697b1" providerId="LiveId" clId="{C8425397-0727-469C-9149-2EABB4244D5A}" dt="2026-04-05T10:54:41.653" v="29" actId="26606"/>
          <ac:spMkLst>
            <pc:docMk/>
            <pc:sldMk cId="3989988139" sldId="269"/>
            <ac:spMk id="34" creationId="{443F2ACA-E6D6-4028-82DD-F03C262D5DE6}"/>
          </ac:spMkLst>
        </pc:spChg>
        <pc:graphicFrameChg chg="add del">
          <ac:chgData name="David Williamson" userId="a73da8032f1697b1" providerId="LiveId" clId="{C8425397-0727-469C-9149-2EABB4244D5A}" dt="2026-04-05T10:54:39.291" v="26" actId="26606"/>
          <ac:graphicFrameMkLst>
            <pc:docMk/>
            <pc:sldMk cId="3989988139" sldId="269"/>
            <ac:graphicFrameMk id="5" creationId="{AD25379C-66AC-B43A-B1F5-7155B5C51A70}"/>
          </ac:graphicFrameMkLst>
        </pc:graphicFrameChg>
        <pc:graphicFrameChg chg="add del">
          <ac:chgData name="David Williamson" userId="a73da8032f1697b1" providerId="LiveId" clId="{C8425397-0727-469C-9149-2EABB4244D5A}" dt="2026-04-05T10:54:41.623" v="28" actId="26606"/>
          <ac:graphicFrameMkLst>
            <pc:docMk/>
            <pc:sldMk cId="3989988139" sldId="269"/>
            <ac:graphicFrameMk id="27" creationId="{C5A51EDB-E4A1-95A1-843B-7822ECDB592B}"/>
          </ac:graphicFrameMkLst>
        </pc:graphicFrameChg>
        <pc:graphicFrameChg chg="add mod modGraphic">
          <ac:chgData name="David Williamson" userId="a73da8032f1697b1" providerId="LiveId" clId="{C8425397-0727-469C-9149-2EABB4244D5A}" dt="2026-04-05T10:56:41.935" v="69" actId="404"/>
          <ac:graphicFrameMkLst>
            <pc:docMk/>
            <pc:sldMk cId="3989988139" sldId="269"/>
            <ac:graphicFrameMk id="35" creationId="{AD25379C-66AC-B43A-B1F5-7155B5C51A70}"/>
          </ac:graphicFrameMkLst>
        </pc:graphicFrameChg>
      </pc:sldChg>
      <pc:sldChg chg="addSp delSp modSp mod setBg setClrOvrMap">
        <pc:chgData name="David Williamson" userId="a73da8032f1697b1" providerId="LiveId" clId="{C8425397-0727-469C-9149-2EABB4244D5A}" dt="2026-04-05T11:03:18.717" v="161" actId="403"/>
        <pc:sldMkLst>
          <pc:docMk/>
          <pc:sldMk cId="1705001253" sldId="270"/>
        </pc:sldMkLst>
        <pc:spChg chg="mod">
          <ac:chgData name="David Williamson" userId="a73da8032f1697b1" providerId="LiveId" clId="{C8425397-0727-469C-9149-2EABB4244D5A}" dt="2026-04-05T11:03:18.717" v="161" actId="403"/>
          <ac:spMkLst>
            <pc:docMk/>
            <pc:sldMk cId="1705001253" sldId="270"/>
            <ac:spMk id="2" creationId="{03EF7F6B-5395-254B-2AC9-4505A7E8B8AE}"/>
          </ac:spMkLst>
        </pc:spChg>
        <pc:spChg chg="add del">
          <ac:chgData name="David Williamson" userId="a73da8032f1697b1" providerId="LiveId" clId="{C8425397-0727-469C-9149-2EABB4244D5A}" dt="2026-04-05T10:58:03.746" v="82" actId="26606"/>
          <ac:spMkLst>
            <pc:docMk/>
            <pc:sldMk cId="1705001253" sldId="270"/>
            <ac:spMk id="3" creationId="{4DE01AEF-B362-6517-F6E9-907174D97EEF}"/>
          </ac:spMkLst>
        </pc:spChg>
        <pc:spChg chg="add del">
          <ac:chgData name="David Williamson" userId="a73da8032f1697b1" providerId="LiveId" clId="{C8425397-0727-469C-9149-2EABB4244D5A}" dt="2026-04-05T10:57:45.663" v="77" actId="26606"/>
          <ac:spMkLst>
            <pc:docMk/>
            <pc:sldMk cId="1705001253" sldId="270"/>
            <ac:spMk id="9" creationId="{C05CBC3C-2E5A-4839-8B9B-2E5A6ADF0F58}"/>
          </ac:spMkLst>
        </pc:spChg>
        <pc:spChg chg="add del">
          <ac:chgData name="David Williamson" userId="a73da8032f1697b1" providerId="LiveId" clId="{C8425397-0727-469C-9149-2EABB4244D5A}" dt="2026-04-05T10:57:45.663" v="77" actId="26606"/>
          <ac:spMkLst>
            <pc:docMk/>
            <pc:sldMk cId="1705001253" sldId="270"/>
            <ac:spMk id="11" creationId="{DB5B423A-57CC-4C58-AA26-8E2E862B03A0}"/>
          </ac:spMkLst>
        </pc:spChg>
        <pc:spChg chg="add del">
          <ac:chgData name="David Williamson" userId="a73da8032f1697b1" providerId="LiveId" clId="{C8425397-0727-469C-9149-2EABB4244D5A}" dt="2026-04-05T10:57:53.090" v="79" actId="26606"/>
          <ac:spMkLst>
            <pc:docMk/>
            <pc:sldMk cId="1705001253" sldId="270"/>
            <ac:spMk id="18" creationId="{A3EFF7B1-6CB7-47D1-AD37-B870CA2B2151}"/>
          </ac:spMkLst>
        </pc:spChg>
        <pc:spChg chg="add del">
          <ac:chgData name="David Williamson" userId="a73da8032f1697b1" providerId="LiveId" clId="{C8425397-0727-469C-9149-2EABB4244D5A}" dt="2026-04-05T10:57:53.090" v="79" actId="26606"/>
          <ac:spMkLst>
            <pc:docMk/>
            <pc:sldMk cId="1705001253" sldId="270"/>
            <ac:spMk id="26" creationId="{7FA2962B-21B6-4689-A95D-A8FF6ADE47F1}"/>
          </ac:spMkLst>
        </pc:spChg>
        <pc:spChg chg="add del">
          <ac:chgData name="David Williamson" userId="a73da8032f1697b1" providerId="LiveId" clId="{C8425397-0727-469C-9149-2EABB4244D5A}" dt="2026-04-05T10:57:53.090" v="79" actId="26606"/>
          <ac:spMkLst>
            <pc:docMk/>
            <pc:sldMk cId="1705001253" sldId="270"/>
            <ac:spMk id="27" creationId="{A00D2CE1-35C1-46E6-BD59-CEE668BD90F4}"/>
          </ac:spMkLst>
        </pc:spChg>
        <pc:spChg chg="add del">
          <ac:chgData name="David Williamson" userId="a73da8032f1697b1" providerId="LiveId" clId="{C8425397-0727-469C-9149-2EABB4244D5A}" dt="2026-04-05T10:57:53.090" v="79" actId="26606"/>
          <ac:spMkLst>
            <pc:docMk/>
            <pc:sldMk cId="1705001253" sldId="270"/>
            <ac:spMk id="35" creationId="{E18403B7-F2C7-4C07-8522-21C31910902C}"/>
          </ac:spMkLst>
        </pc:spChg>
        <pc:spChg chg="add del">
          <ac:chgData name="David Williamson" userId="a73da8032f1697b1" providerId="LiveId" clId="{C8425397-0727-469C-9149-2EABB4244D5A}" dt="2026-04-05T10:58:03.723" v="81" actId="26606"/>
          <ac:spMkLst>
            <pc:docMk/>
            <pc:sldMk cId="1705001253" sldId="270"/>
            <ac:spMk id="43" creationId="{A3EFF7B1-6CB7-47D1-AD37-B870CA2B2151}"/>
          </ac:spMkLst>
        </pc:spChg>
        <pc:spChg chg="add del">
          <ac:chgData name="David Williamson" userId="a73da8032f1697b1" providerId="LiveId" clId="{C8425397-0727-469C-9149-2EABB4244D5A}" dt="2026-04-05T10:58:03.723" v="81" actId="26606"/>
          <ac:spMkLst>
            <pc:docMk/>
            <pc:sldMk cId="1705001253" sldId="270"/>
            <ac:spMk id="44" creationId="{7FA2962B-21B6-4689-A95D-A8FF6ADE47F1}"/>
          </ac:spMkLst>
        </pc:spChg>
        <pc:spChg chg="add del">
          <ac:chgData name="David Williamson" userId="a73da8032f1697b1" providerId="LiveId" clId="{C8425397-0727-469C-9149-2EABB4244D5A}" dt="2026-04-05T10:58:03.723" v="81" actId="26606"/>
          <ac:spMkLst>
            <pc:docMk/>
            <pc:sldMk cId="1705001253" sldId="270"/>
            <ac:spMk id="53" creationId="{A00D2CE1-35C1-46E6-BD59-CEE668BD90F4}"/>
          </ac:spMkLst>
        </pc:spChg>
        <pc:spChg chg="add del">
          <ac:chgData name="David Williamson" userId="a73da8032f1697b1" providerId="LiveId" clId="{C8425397-0727-469C-9149-2EABB4244D5A}" dt="2026-04-05T10:58:03.723" v="81" actId="26606"/>
          <ac:spMkLst>
            <pc:docMk/>
            <pc:sldMk cId="1705001253" sldId="270"/>
            <ac:spMk id="55" creationId="{E18403B7-F2C7-4C07-8522-21C31910902C}"/>
          </ac:spMkLst>
        </pc:spChg>
        <pc:spChg chg="add">
          <ac:chgData name="David Williamson" userId="a73da8032f1697b1" providerId="LiveId" clId="{C8425397-0727-469C-9149-2EABB4244D5A}" dt="2026-04-05T10:58:14.814" v="84" actId="26606"/>
          <ac:spMkLst>
            <pc:docMk/>
            <pc:sldMk cId="1705001253" sldId="270"/>
            <ac:spMk id="64" creationId="{BACC6370-2D7E-4714-9D71-7542949D7D5D}"/>
          </ac:spMkLst>
        </pc:spChg>
        <pc:spChg chg="add">
          <ac:chgData name="David Williamson" userId="a73da8032f1697b1" providerId="LiveId" clId="{C8425397-0727-469C-9149-2EABB4244D5A}" dt="2026-04-05T10:58:14.814" v="84" actId="26606"/>
          <ac:spMkLst>
            <pc:docMk/>
            <pc:sldMk cId="1705001253" sldId="270"/>
            <ac:spMk id="66" creationId="{256B2C21-A230-48C0-8DF1-C46611373C44}"/>
          </ac:spMkLst>
        </pc:spChg>
        <pc:spChg chg="add">
          <ac:chgData name="David Williamson" userId="a73da8032f1697b1" providerId="LiveId" clId="{C8425397-0727-469C-9149-2EABB4244D5A}" dt="2026-04-05T10:58:14.814" v="84" actId="26606"/>
          <ac:spMkLst>
            <pc:docMk/>
            <pc:sldMk cId="1705001253" sldId="270"/>
            <ac:spMk id="68" creationId="{3847E18C-932D-4C95-AABA-FEC7C9499AD7}"/>
          </ac:spMkLst>
        </pc:spChg>
        <pc:spChg chg="add">
          <ac:chgData name="David Williamson" userId="a73da8032f1697b1" providerId="LiveId" clId="{C8425397-0727-469C-9149-2EABB4244D5A}" dt="2026-04-05T10:58:14.814" v="84" actId="26606"/>
          <ac:spMkLst>
            <pc:docMk/>
            <pc:sldMk cId="1705001253" sldId="270"/>
            <ac:spMk id="70" creationId="{3150CB11-0C61-439E-910F-5787759E72A0}"/>
          </ac:spMkLst>
        </pc:spChg>
        <pc:spChg chg="add">
          <ac:chgData name="David Williamson" userId="a73da8032f1697b1" providerId="LiveId" clId="{C8425397-0727-469C-9149-2EABB4244D5A}" dt="2026-04-05T10:58:14.814" v="84" actId="26606"/>
          <ac:spMkLst>
            <pc:docMk/>
            <pc:sldMk cId="1705001253" sldId="270"/>
            <ac:spMk id="72" creationId="{43F8A58B-5155-44CE-A5FF-7647B47D0A7A}"/>
          </ac:spMkLst>
        </pc:spChg>
        <pc:spChg chg="add">
          <ac:chgData name="David Williamson" userId="a73da8032f1697b1" providerId="LiveId" clId="{C8425397-0727-469C-9149-2EABB4244D5A}" dt="2026-04-05T10:58:14.814" v="84" actId="26606"/>
          <ac:spMkLst>
            <pc:docMk/>
            <pc:sldMk cId="1705001253" sldId="270"/>
            <ac:spMk id="74" creationId="{443F2ACA-E6D6-4028-82DD-F03C262D5DE6}"/>
          </ac:spMkLst>
        </pc:spChg>
        <pc:grpChg chg="add">
          <ac:chgData name="David Williamson" userId="a73da8032f1697b1" providerId="LiveId" clId="{C8425397-0727-469C-9149-2EABB4244D5A}" dt="2026-04-05T10:57:45.703" v="78" actId="26606"/>
          <ac:grpSpMkLst>
            <pc:docMk/>
            <pc:sldMk cId="1705001253" sldId="270"/>
            <ac:grpSpMk id="13" creationId="{A745280D-ED36-41FE-8EB1-CE597C99CFE8}"/>
          </ac:grpSpMkLst>
        </pc:grpChg>
        <pc:grpChg chg="add del">
          <ac:chgData name="David Williamson" userId="a73da8032f1697b1" providerId="LiveId" clId="{C8425397-0727-469C-9149-2EABB4244D5A}" dt="2026-04-05T10:57:53.090" v="79" actId="26606"/>
          <ac:grpSpMkLst>
            <pc:docMk/>
            <pc:sldMk cId="1705001253" sldId="270"/>
            <ac:grpSpMk id="19" creationId="{80E95A5C-1E97-41C3-9DEC-245FF6DEBF1F}"/>
          </ac:grpSpMkLst>
        </pc:grpChg>
        <pc:grpChg chg="del">
          <ac:chgData name="David Williamson" userId="a73da8032f1697b1" providerId="LiveId" clId="{C8425397-0727-469C-9149-2EABB4244D5A}" dt="2026-04-05T10:57:53.090" v="79" actId="26606"/>
          <ac:grpSpMkLst>
            <pc:docMk/>
            <pc:sldMk cId="1705001253" sldId="270"/>
            <ac:grpSpMk id="29" creationId="{A58DCE86-9AE1-46D1-96D6-04B8B3EDF6FA}"/>
          </ac:grpSpMkLst>
        </pc:grpChg>
        <pc:grpChg chg="add del">
          <ac:chgData name="David Williamson" userId="a73da8032f1697b1" providerId="LiveId" clId="{C8425397-0727-469C-9149-2EABB4244D5A}" dt="2026-04-05T10:57:53.090" v="79" actId="26606"/>
          <ac:grpSpMkLst>
            <pc:docMk/>
            <pc:sldMk cId="1705001253" sldId="270"/>
            <ac:grpSpMk id="37" creationId="{23B58CC6-A99E-43AF-A467-256F19287FB8}"/>
          </ac:grpSpMkLst>
        </pc:grpChg>
        <pc:grpChg chg="add del">
          <ac:chgData name="David Williamson" userId="a73da8032f1697b1" providerId="LiveId" clId="{C8425397-0727-469C-9149-2EABB4244D5A}" dt="2026-04-05T10:58:03.723" v="81" actId="26606"/>
          <ac:grpSpMkLst>
            <pc:docMk/>
            <pc:sldMk cId="1705001253" sldId="270"/>
            <ac:grpSpMk id="45" creationId="{A745280D-ED36-41FE-8EB1-CE597C99CFE8}"/>
          </ac:grpSpMkLst>
        </pc:grpChg>
        <pc:grpChg chg="add del">
          <ac:chgData name="David Williamson" userId="a73da8032f1697b1" providerId="LiveId" clId="{C8425397-0727-469C-9149-2EABB4244D5A}" dt="2026-04-05T10:58:03.723" v="81" actId="26606"/>
          <ac:grpSpMkLst>
            <pc:docMk/>
            <pc:sldMk cId="1705001253" sldId="270"/>
            <ac:grpSpMk id="46" creationId="{80E95A5C-1E97-41C3-9DEC-245FF6DEBF1F}"/>
          </ac:grpSpMkLst>
        </pc:grpChg>
        <pc:grpChg chg="add del">
          <ac:chgData name="David Williamson" userId="a73da8032f1697b1" providerId="LiveId" clId="{C8425397-0727-469C-9149-2EABB4244D5A}" dt="2026-04-05T10:58:03.723" v="81" actId="26606"/>
          <ac:grpSpMkLst>
            <pc:docMk/>
            <pc:sldMk cId="1705001253" sldId="270"/>
            <ac:grpSpMk id="56" creationId="{23B58CC6-A99E-43AF-A467-256F19287FB8}"/>
          </ac:grpSpMkLst>
        </pc:grpChg>
        <pc:graphicFrameChg chg="add del">
          <ac:chgData name="David Williamson" userId="a73da8032f1697b1" providerId="LiveId" clId="{C8425397-0727-469C-9149-2EABB4244D5A}" dt="2026-04-05T10:57:45.663" v="77" actId="26606"/>
          <ac:graphicFrameMkLst>
            <pc:docMk/>
            <pc:sldMk cId="1705001253" sldId="270"/>
            <ac:graphicFrameMk id="5" creationId="{1E3CAC32-C8A7-427D-A1B8-B396187FE77E}"/>
          </ac:graphicFrameMkLst>
        </pc:graphicFrameChg>
        <pc:graphicFrameChg chg="add del">
          <ac:chgData name="David Williamson" userId="a73da8032f1697b1" providerId="LiveId" clId="{C8425397-0727-469C-9149-2EABB4244D5A}" dt="2026-04-05T10:57:53.090" v="79" actId="26606"/>
          <ac:graphicFrameMkLst>
            <pc:docMk/>
            <pc:sldMk cId="1705001253" sldId="270"/>
            <ac:graphicFrameMk id="28" creationId="{62819AEE-B09C-C1A6-165F-A0B5FF3D8487}"/>
          </ac:graphicFrameMkLst>
        </pc:graphicFrameChg>
        <pc:graphicFrameChg chg="add del">
          <ac:chgData name="David Williamson" userId="a73da8032f1697b1" providerId="LiveId" clId="{C8425397-0727-469C-9149-2EABB4244D5A}" dt="2026-04-05T10:58:03.723" v="81" actId="26606"/>
          <ac:graphicFrameMkLst>
            <pc:docMk/>
            <pc:sldMk cId="1705001253" sldId="270"/>
            <ac:graphicFrameMk id="57" creationId="{4A5D9FF8-BD11-3C9D-81C6-1FF7DD86D202}"/>
          </ac:graphicFrameMkLst>
        </pc:graphicFrameChg>
        <pc:graphicFrameChg chg="add mod modGraphic">
          <ac:chgData name="David Williamson" userId="a73da8032f1697b1" providerId="LiveId" clId="{C8425397-0727-469C-9149-2EABB4244D5A}" dt="2026-04-05T10:58:14.814" v="84" actId="26606"/>
          <ac:graphicFrameMkLst>
            <pc:docMk/>
            <pc:sldMk cId="1705001253" sldId="270"/>
            <ac:graphicFrameMk id="59" creationId="{F8AC5D19-C71E-D058-5A88-FFC1EFC0F973}"/>
          </ac:graphicFrameMkLst>
        </pc:graphicFrameChg>
      </pc:sldChg>
      <pc:sldChg chg="addSp delSp modSp mod setBg">
        <pc:chgData name="David Williamson" userId="a73da8032f1697b1" providerId="LiveId" clId="{C8425397-0727-469C-9149-2EABB4244D5A}" dt="2026-04-05T11:03:25.966" v="165" actId="403"/>
        <pc:sldMkLst>
          <pc:docMk/>
          <pc:sldMk cId="2376819606" sldId="271"/>
        </pc:sldMkLst>
        <pc:spChg chg="mod">
          <ac:chgData name="David Williamson" userId="a73da8032f1697b1" providerId="LiveId" clId="{C8425397-0727-469C-9149-2EABB4244D5A}" dt="2026-04-05T11:03:25.966" v="165" actId="403"/>
          <ac:spMkLst>
            <pc:docMk/>
            <pc:sldMk cId="2376819606" sldId="271"/>
            <ac:spMk id="2" creationId="{F7D75C9B-F3AF-22BE-3DD2-BA2466A4E264}"/>
          </ac:spMkLst>
        </pc:spChg>
        <pc:spChg chg="del">
          <ac:chgData name="David Williamson" userId="a73da8032f1697b1" providerId="LiveId" clId="{C8425397-0727-469C-9149-2EABB4244D5A}" dt="2026-04-05T10:58:48.316" v="89" actId="26606"/>
          <ac:spMkLst>
            <pc:docMk/>
            <pc:sldMk cId="2376819606" sldId="271"/>
            <ac:spMk id="3" creationId="{E3A5D515-73A7-76E0-CB8B-4098961FC29F}"/>
          </ac:spMkLst>
        </pc:spChg>
        <pc:spChg chg="add del">
          <ac:chgData name="David Williamson" userId="a73da8032f1697b1" providerId="LiveId" clId="{C8425397-0727-469C-9149-2EABB4244D5A}" dt="2026-04-05T10:59:08.999" v="93" actId="26606"/>
          <ac:spMkLst>
            <pc:docMk/>
            <pc:sldMk cId="2376819606" sldId="271"/>
            <ac:spMk id="9" creationId="{CB49665F-0298-4449-8D2D-209989CB9EE3}"/>
          </ac:spMkLst>
        </pc:spChg>
        <pc:spChg chg="add del">
          <ac:chgData name="David Williamson" userId="a73da8032f1697b1" providerId="LiveId" clId="{C8425397-0727-469C-9149-2EABB4244D5A}" dt="2026-04-05T10:59:08.999" v="93" actId="26606"/>
          <ac:spMkLst>
            <pc:docMk/>
            <pc:sldMk cId="2376819606" sldId="271"/>
            <ac:spMk id="11" creationId="{A71EEC14-174A-46FA-B046-474750457130}"/>
          </ac:spMkLst>
        </pc:spChg>
        <pc:spChg chg="add del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29" creationId="{A8384FB5-9ADC-4DDC-881B-597D56F5B15D}"/>
          </ac:spMkLst>
        </pc:spChg>
        <pc:spChg chg="add del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31" creationId="{91E5A9A7-95C6-4F4F-B00E-C82E07FE62EF}"/>
          </ac:spMkLst>
        </pc:spChg>
        <pc:spChg chg="add del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33" creationId="{D07DD2DE-F619-49DD-B5E7-03A290FF4ED1}"/>
          </ac:spMkLst>
        </pc:spChg>
        <pc:spChg chg="add del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35" creationId="{85149191-5F60-4A28-AAFF-039F96B0F3EC}"/>
          </ac:spMkLst>
        </pc:spChg>
        <pc:spChg chg="add del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37" creationId="{F8260ED5-17F7-4158-B241-D51DD4CF1B7E}"/>
          </ac:spMkLst>
        </pc:spChg>
        <pc:spChg chg="add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42" creationId="{BACC6370-2D7E-4714-9D71-7542949D7D5D}"/>
          </ac:spMkLst>
        </pc:spChg>
        <pc:spChg chg="add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44" creationId="{256B2C21-A230-48C0-8DF1-C46611373C44}"/>
          </ac:spMkLst>
        </pc:spChg>
        <pc:spChg chg="add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50" creationId="{43F8A58B-5155-44CE-A5FF-7647B47D0A7A}"/>
          </ac:spMkLst>
        </pc:spChg>
        <pc:spChg chg="add">
          <ac:chgData name="David Williamson" userId="a73da8032f1697b1" providerId="LiveId" clId="{C8425397-0727-469C-9149-2EABB4244D5A}" dt="2026-04-05T11:02:18.251" v="143" actId="26606"/>
          <ac:spMkLst>
            <pc:docMk/>
            <pc:sldMk cId="2376819606" sldId="271"/>
            <ac:spMk id="52" creationId="{443F2ACA-E6D6-4028-82DD-F03C262D5DE6}"/>
          </ac:spMkLst>
        </pc:spChg>
        <pc:grpChg chg="add del">
          <ac:chgData name="David Williamson" userId="a73da8032f1697b1" providerId="LiveId" clId="{C8425397-0727-469C-9149-2EABB4244D5A}" dt="2026-04-05T10:59:08.999" v="93" actId="26606"/>
          <ac:grpSpMkLst>
            <pc:docMk/>
            <pc:sldMk cId="2376819606" sldId="271"/>
            <ac:grpSpMk id="13" creationId="{EEB6CB95-E653-4C6C-AE51-62FD848E8D5B}"/>
          </ac:grpSpMkLst>
        </pc:grpChg>
        <pc:grpChg chg="add del">
          <ac:chgData name="David Williamson" userId="a73da8032f1697b1" providerId="LiveId" clId="{C8425397-0727-469C-9149-2EABB4244D5A}" dt="2026-04-05T10:59:08.999" v="93" actId="26606"/>
          <ac:grpSpMkLst>
            <pc:docMk/>
            <pc:sldMk cId="2376819606" sldId="271"/>
            <ac:grpSpMk id="17" creationId="{43F5E015-E085-4624-B431-B42414448684}"/>
          </ac:grpSpMkLst>
        </pc:grpChg>
        <pc:graphicFrameChg chg="add mod">
          <ac:chgData name="David Williamson" userId="a73da8032f1697b1" providerId="LiveId" clId="{C8425397-0727-469C-9149-2EABB4244D5A}" dt="2026-04-05T10:59:22.810" v="95" actId="1076"/>
          <ac:graphicFrameMkLst>
            <pc:docMk/>
            <pc:sldMk cId="2376819606" sldId="271"/>
            <ac:graphicFrameMk id="5" creationId="{27935FF7-F69F-341A-636E-07E6941E0614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578831-3E65-413D-B998-28EA7B22FE0E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E5BB19C-0B7B-4979-902C-801BA69AA4B2}">
      <dgm:prSet/>
      <dgm:spPr/>
      <dgm:t>
        <a:bodyPr/>
        <a:lstStyle/>
        <a:p>
          <a:r>
            <a:rPr lang="en-US" dirty="0"/>
            <a:t>Genesis 3 – The Fall of Man (sin)</a:t>
          </a:r>
        </a:p>
      </dgm:t>
    </dgm:pt>
    <dgm:pt modelId="{33E29B7D-7D3C-4EC1-BD00-9FA52758876F}" type="parTrans" cxnId="{243EB252-089E-4D5C-AA39-EEDE4731C395}">
      <dgm:prSet/>
      <dgm:spPr/>
      <dgm:t>
        <a:bodyPr/>
        <a:lstStyle/>
        <a:p>
          <a:endParaRPr lang="en-US"/>
        </a:p>
      </dgm:t>
    </dgm:pt>
    <dgm:pt modelId="{7E23A001-CC89-4D1A-9293-D638D1258E02}" type="sibTrans" cxnId="{243EB252-089E-4D5C-AA39-EEDE4731C395}">
      <dgm:prSet/>
      <dgm:spPr/>
      <dgm:t>
        <a:bodyPr/>
        <a:lstStyle/>
        <a:p>
          <a:endParaRPr lang="en-US"/>
        </a:p>
      </dgm:t>
    </dgm:pt>
    <dgm:pt modelId="{DF03CAE4-35E7-48B4-8A57-480D9F8EE010}">
      <dgm:prSet/>
      <dgm:spPr/>
      <dgm:t>
        <a:bodyPr/>
        <a:lstStyle/>
        <a:p>
          <a:r>
            <a:rPr lang="en-US" dirty="0"/>
            <a:t>Genesis 4 – Cain/Abel (murder)</a:t>
          </a:r>
        </a:p>
      </dgm:t>
    </dgm:pt>
    <dgm:pt modelId="{42F53E08-738C-4928-8294-F10DACB86A05}" type="parTrans" cxnId="{A8A8370C-88E5-4910-98C1-4BB3BAD2DB26}">
      <dgm:prSet/>
      <dgm:spPr/>
      <dgm:t>
        <a:bodyPr/>
        <a:lstStyle/>
        <a:p>
          <a:endParaRPr lang="en-US"/>
        </a:p>
      </dgm:t>
    </dgm:pt>
    <dgm:pt modelId="{CC5FFAB2-C66A-4299-8DA6-6A810E36B5BA}" type="sibTrans" cxnId="{A8A8370C-88E5-4910-98C1-4BB3BAD2DB26}">
      <dgm:prSet/>
      <dgm:spPr/>
      <dgm:t>
        <a:bodyPr/>
        <a:lstStyle/>
        <a:p>
          <a:endParaRPr lang="en-US"/>
        </a:p>
      </dgm:t>
    </dgm:pt>
    <dgm:pt modelId="{5F493166-446A-47A4-ADAC-9E66286EA0F4}">
      <dgm:prSet/>
      <dgm:spPr/>
      <dgm:t>
        <a:bodyPr/>
        <a:lstStyle/>
        <a:p>
          <a:r>
            <a:rPr lang="en-US" dirty="0"/>
            <a:t>Genesis 6:1-8 – Everyone evil (Noah, Flood)</a:t>
          </a:r>
        </a:p>
      </dgm:t>
    </dgm:pt>
    <dgm:pt modelId="{1A7B6F29-DCFE-4EDD-9B8B-0FB5FC1A5116}" type="parTrans" cxnId="{216DA58C-A396-42A6-B35F-ECC910518330}">
      <dgm:prSet/>
      <dgm:spPr/>
      <dgm:t>
        <a:bodyPr/>
        <a:lstStyle/>
        <a:p>
          <a:endParaRPr lang="en-US"/>
        </a:p>
      </dgm:t>
    </dgm:pt>
    <dgm:pt modelId="{209D8D49-39E6-459A-B3D6-9B0408023B93}" type="sibTrans" cxnId="{216DA58C-A396-42A6-B35F-ECC910518330}">
      <dgm:prSet/>
      <dgm:spPr/>
      <dgm:t>
        <a:bodyPr/>
        <a:lstStyle/>
        <a:p>
          <a:endParaRPr lang="en-US"/>
        </a:p>
      </dgm:t>
    </dgm:pt>
    <dgm:pt modelId="{4C3FCD86-903B-44A9-B4AC-7EC9AE15D44D}">
      <dgm:prSet/>
      <dgm:spPr/>
      <dgm:t>
        <a:bodyPr/>
        <a:lstStyle/>
        <a:p>
          <a:r>
            <a:rPr lang="en-US" dirty="0"/>
            <a:t>Genesis 11 – Tower of Babel</a:t>
          </a:r>
        </a:p>
      </dgm:t>
    </dgm:pt>
    <dgm:pt modelId="{95CCE495-D0D2-4913-A915-E14A82865AD8}" type="parTrans" cxnId="{B9C43E05-C3F8-429B-98EF-C8BAD84EB364}">
      <dgm:prSet/>
      <dgm:spPr/>
      <dgm:t>
        <a:bodyPr/>
        <a:lstStyle/>
        <a:p>
          <a:endParaRPr lang="en-US"/>
        </a:p>
      </dgm:t>
    </dgm:pt>
    <dgm:pt modelId="{28087F27-C8A0-465D-A24F-B31BFA37E41E}" type="sibTrans" cxnId="{B9C43E05-C3F8-429B-98EF-C8BAD84EB364}">
      <dgm:prSet/>
      <dgm:spPr/>
      <dgm:t>
        <a:bodyPr/>
        <a:lstStyle/>
        <a:p>
          <a:endParaRPr lang="en-US"/>
        </a:p>
      </dgm:t>
    </dgm:pt>
    <dgm:pt modelId="{9B6EAD1C-C110-48B3-A50C-0F22F55436F7}">
      <dgm:prSet/>
      <dgm:spPr/>
      <dgm:t>
        <a:bodyPr/>
        <a:lstStyle/>
        <a:p>
          <a:r>
            <a:rPr lang="en-US"/>
            <a:t>Genesis 12, 15 – Abraham (Father of Faith)</a:t>
          </a:r>
        </a:p>
      </dgm:t>
    </dgm:pt>
    <dgm:pt modelId="{57C3AEE6-52AE-44F6-BB02-293B603404ED}" type="parTrans" cxnId="{C209B798-E8C8-4AA2-9819-D4E8E25B2DDB}">
      <dgm:prSet/>
      <dgm:spPr/>
      <dgm:t>
        <a:bodyPr/>
        <a:lstStyle/>
        <a:p>
          <a:endParaRPr lang="en-US"/>
        </a:p>
      </dgm:t>
    </dgm:pt>
    <dgm:pt modelId="{D83F885C-AA79-4048-B8DF-C9619554E882}" type="sibTrans" cxnId="{C209B798-E8C8-4AA2-9819-D4E8E25B2DDB}">
      <dgm:prSet/>
      <dgm:spPr/>
      <dgm:t>
        <a:bodyPr/>
        <a:lstStyle/>
        <a:p>
          <a:endParaRPr lang="en-US"/>
        </a:p>
      </dgm:t>
    </dgm:pt>
    <dgm:pt modelId="{C1199D30-C940-48EE-8C9A-196C6D1A40E8}">
      <dgm:prSet/>
      <dgm:spPr/>
      <dgm:t>
        <a:bodyPr/>
        <a:lstStyle/>
        <a:p>
          <a:r>
            <a:rPr lang="en-US"/>
            <a:t>Isaac, Jacob (Israel) and Esau (Muslims)</a:t>
          </a:r>
        </a:p>
      </dgm:t>
    </dgm:pt>
    <dgm:pt modelId="{34883626-1C4B-41E9-BB09-ED0F5F47A24E}" type="parTrans" cxnId="{534E1A70-AE67-4CFA-9537-5F9E0FB4FD59}">
      <dgm:prSet/>
      <dgm:spPr/>
      <dgm:t>
        <a:bodyPr/>
        <a:lstStyle/>
        <a:p>
          <a:endParaRPr lang="en-US"/>
        </a:p>
      </dgm:t>
    </dgm:pt>
    <dgm:pt modelId="{E3C96846-2B37-4D72-AD14-42B77F024453}" type="sibTrans" cxnId="{534E1A70-AE67-4CFA-9537-5F9E0FB4FD59}">
      <dgm:prSet/>
      <dgm:spPr/>
      <dgm:t>
        <a:bodyPr/>
        <a:lstStyle/>
        <a:p>
          <a:endParaRPr lang="en-US"/>
        </a:p>
      </dgm:t>
    </dgm:pt>
    <dgm:pt modelId="{5C109FF1-90B9-4B51-8AAE-2D5AA2E1BFC7}" type="pres">
      <dgm:prSet presAssocID="{EC578831-3E65-413D-B998-28EA7B22FE0E}" presName="vert0" presStyleCnt="0">
        <dgm:presLayoutVars>
          <dgm:dir/>
          <dgm:animOne val="branch"/>
          <dgm:animLvl val="lvl"/>
        </dgm:presLayoutVars>
      </dgm:prSet>
      <dgm:spPr/>
    </dgm:pt>
    <dgm:pt modelId="{0438F0BF-9302-4496-A625-C2DF5838F539}" type="pres">
      <dgm:prSet presAssocID="{CE5BB19C-0B7B-4979-902C-801BA69AA4B2}" presName="thickLine" presStyleLbl="alignNode1" presStyleIdx="0" presStyleCnt="6"/>
      <dgm:spPr/>
    </dgm:pt>
    <dgm:pt modelId="{223F670A-A528-455A-9BA2-B15289CC2B7C}" type="pres">
      <dgm:prSet presAssocID="{CE5BB19C-0B7B-4979-902C-801BA69AA4B2}" presName="horz1" presStyleCnt="0"/>
      <dgm:spPr/>
    </dgm:pt>
    <dgm:pt modelId="{5BC06DBB-2ACF-4BEF-A5E9-39F54030EF4C}" type="pres">
      <dgm:prSet presAssocID="{CE5BB19C-0B7B-4979-902C-801BA69AA4B2}" presName="tx1" presStyleLbl="revTx" presStyleIdx="0" presStyleCnt="6"/>
      <dgm:spPr/>
    </dgm:pt>
    <dgm:pt modelId="{1764A74C-B55A-42CF-ACE4-3E7E78616C20}" type="pres">
      <dgm:prSet presAssocID="{CE5BB19C-0B7B-4979-902C-801BA69AA4B2}" presName="vert1" presStyleCnt="0"/>
      <dgm:spPr/>
    </dgm:pt>
    <dgm:pt modelId="{9686E65D-C798-4342-BE1E-DE7E27F86B64}" type="pres">
      <dgm:prSet presAssocID="{DF03CAE4-35E7-48B4-8A57-480D9F8EE010}" presName="thickLine" presStyleLbl="alignNode1" presStyleIdx="1" presStyleCnt="6"/>
      <dgm:spPr/>
    </dgm:pt>
    <dgm:pt modelId="{8DCFC2B1-DD47-4E41-812D-6B9E068E0696}" type="pres">
      <dgm:prSet presAssocID="{DF03CAE4-35E7-48B4-8A57-480D9F8EE010}" presName="horz1" presStyleCnt="0"/>
      <dgm:spPr/>
    </dgm:pt>
    <dgm:pt modelId="{DBFD04C7-F963-4FC9-B095-E6496FDA0171}" type="pres">
      <dgm:prSet presAssocID="{DF03CAE4-35E7-48B4-8A57-480D9F8EE010}" presName="tx1" presStyleLbl="revTx" presStyleIdx="1" presStyleCnt="6"/>
      <dgm:spPr/>
    </dgm:pt>
    <dgm:pt modelId="{A878E15C-9292-469C-B732-E1999AF0E09D}" type="pres">
      <dgm:prSet presAssocID="{DF03CAE4-35E7-48B4-8A57-480D9F8EE010}" presName="vert1" presStyleCnt="0"/>
      <dgm:spPr/>
    </dgm:pt>
    <dgm:pt modelId="{A2CAE773-C3FF-4907-B56B-52A9C2299218}" type="pres">
      <dgm:prSet presAssocID="{5F493166-446A-47A4-ADAC-9E66286EA0F4}" presName="thickLine" presStyleLbl="alignNode1" presStyleIdx="2" presStyleCnt="6"/>
      <dgm:spPr/>
    </dgm:pt>
    <dgm:pt modelId="{C50CD458-FC9B-44C0-AE3D-3243B7239465}" type="pres">
      <dgm:prSet presAssocID="{5F493166-446A-47A4-ADAC-9E66286EA0F4}" presName="horz1" presStyleCnt="0"/>
      <dgm:spPr/>
    </dgm:pt>
    <dgm:pt modelId="{AB42E4AC-AD30-4B51-9BF6-B89CD4D9228F}" type="pres">
      <dgm:prSet presAssocID="{5F493166-446A-47A4-ADAC-9E66286EA0F4}" presName="tx1" presStyleLbl="revTx" presStyleIdx="2" presStyleCnt="6"/>
      <dgm:spPr/>
    </dgm:pt>
    <dgm:pt modelId="{EACF02B1-3ADD-4539-A152-E61A09BD062D}" type="pres">
      <dgm:prSet presAssocID="{5F493166-446A-47A4-ADAC-9E66286EA0F4}" presName="vert1" presStyleCnt="0"/>
      <dgm:spPr/>
    </dgm:pt>
    <dgm:pt modelId="{E91B33EE-4ABC-4B0E-8105-1B6108A26A63}" type="pres">
      <dgm:prSet presAssocID="{4C3FCD86-903B-44A9-B4AC-7EC9AE15D44D}" presName="thickLine" presStyleLbl="alignNode1" presStyleIdx="3" presStyleCnt="6"/>
      <dgm:spPr/>
    </dgm:pt>
    <dgm:pt modelId="{B27D8840-6DC7-4610-9D7B-20A23F759634}" type="pres">
      <dgm:prSet presAssocID="{4C3FCD86-903B-44A9-B4AC-7EC9AE15D44D}" presName="horz1" presStyleCnt="0"/>
      <dgm:spPr/>
    </dgm:pt>
    <dgm:pt modelId="{AFB2653B-46D4-49C6-83A6-E26869180D6F}" type="pres">
      <dgm:prSet presAssocID="{4C3FCD86-903B-44A9-B4AC-7EC9AE15D44D}" presName="tx1" presStyleLbl="revTx" presStyleIdx="3" presStyleCnt="6"/>
      <dgm:spPr/>
    </dgm:pt>
    <dgm:pt modelId="{0B6F40CE-488B-4A39-8320-BEF1EBB92C3B}" type="pres">
      <dgm:prSet presAssocID="{4C3FCD86-903B-44A9-B4AC-7EC9AE15D44D}" presName="vert1" presStyleCnt="0"/>
      <dgm:spPr/>
    </dgm:pt>
    <dgm:pt modelId="{3821A057-908A-4D73-BBE8-16BC5412A98C}" type="pres">
      <dgm:prSet presAssocID="{9B6EAD1C-C110-48B3-A50C-0F22F55436F7}" presName="thickLine" presStyleLbl="alignNode1" presStyleIdx="4" presStyleCnt="6"/>
      <dgm:spPr/>
    </dgm:pt>
    <dgm:pt modelId="{DCE8E224-63F2-4395-9C1F-DBA1B55F8677}" type="pres">
      <dgm:prSet presAssocID="{9B6EAD1C-C110-48B3-A50C-0F22F55436F7}" presName="horz1" presStyleCnt="0"/>
      <dgm:spPr/>
    </dgm:pt>
    <dgm:pt modelId="{D28654BC-8EA6-47CF-9168-9DDCDDA8E695}" type="pres">
      <dgm:prSet presAssocID="{9B6EAD1C-C110-48B3-A50C-0F22F55436F7}" presName="tx1" presStyleLbl="revTx" presStyleIdx="4" presStyleCnt="6"/>
      <dgm:spPr/>
    </dgm:pt>
    <dgm:pt modelId="{BCFB9617-BD4B-47E1-A4C3-8C5E98128605}" type="pres">
      <dgm:prSet presAssocID="{9B6EAD1C-C110-48B3-A50C-0F22F55436F7}" presName="vert1" presStyleCnt="0"/>
      <dgm:spPr/>
    </dgm:pt>
    <dgm:pt modelId="{EEC11705-CC7D-4FBF-9006-C024B15E5A8F}" type="pres">
      <dgm:prSet presAssocID="{C1199D30-C940-48EE-8C9A-196C6D1A40E8}" presName="thickLine" presStyleLbl="alignNode1" presStyleIdx="5" presStyleCnt="6"/>
      <dgm:spPr/>
    </dgm:pt>
    <dgm:pt modelId="{89ABA8EB-9114-4DC4-A6F3-099EA023F280}" type="pres">
      <dgm:prSet presAssocID="{C1199D30-C940-48EE-8C9A-196C6D1A40E8}" presName="horz1" presStyleCnt="0"/>
      <dgm:spPr/>
    </dgm:pt>
    <dgm:pt modelId="{158EF269-D9B3-4758-8AAA-7C2CAFC32A0B}" type="pres">
      <dgm:prSet presAssocID="{C1199D30-C940-48EE-8C9A-196C6D1A40E8}" presName="tx1" presStyleLbl="revTx" presStyleIdx="5" presStyleCnt="6"/>
      <dgm:spPr/>
    </dgm:pt>
    <dgm:pt modelId="{7D8F48EB-8D29-4A55-97D7-E3599E9B03C8}" type="pres">
      <dgm:prSet presAssocID="{C1199D30-C940-48EE-8C9A-196C6D1A40E8}" presName="vert1" presStyleCnt="0"/>
      <dgm:spPr/>
    </dgm:pt>
  </dgm:ptLst>
  <dgm:cxnLst>
    <dgm:cxn modelId="{B9C43E05-C3F8-429B-98EF-C8BAD84EB364}" srcId="{EC578831-3E65-413D-B998-28EA7B22FE0E}" destId="{4C3FCD86-903B-44A9-B4AC-7EC9AE15D44D}" srcOrd="3" destOrd="0" parTransId="{95CCE495-D0D2-4913-A915-E14A82865AD8}" sibTransId="{28087F27-C8A0-465D-A24F-B31BFA37E41E}"/>
    <dgm:cxn modelId="{A8A8370C-88E5-4910-98C1-4BB3BAD2DB26}" srcId="{EC578831-3E65-413D-B998-28EA7B22FE0E}" destId="{DF03CAE4-35E7-48B4-8A57-480D9F8EE010}" srcOrd="1" destOrd="0" parTransId="{42F53E08-738C-4928-8294-F10DACB86A05}" sibTransId="{CC5FFAB2-C66A-4299-8DA6-6A810E36B5BA}"/>
    <dgm:cxn modelId="{C9E7ED5B-6E02-41E0-9C0E-5C6E466761C2}" type="presOf" srcId="{4C3FCD86-903B-44A9-B4AC-7EC9AE15D44D}" destId="{AFB2653B-46D4-49C6-83A6-E26869180D6F}" srcOrd="0" destOrd="0" presId="urn:microsoft.com/office/officeart/2008/layout/LinedList"/>
    <dgm:cxn modelId="{5D190F5E-69F7-4BCE-B8E2-3D3A90557423}" type="presOf" srcId="{DF03CAE4-35E7-48B4-8A57-480D9F8EE010}" destId="{DBFD04C7-F963-4FC9-B095-E6496FDA0171}" srcOrd="0" destOrd="0" presId="urn:microsoft.com/office/officeart/2008/layout/LinedList"/>
    <dgm:cxn modelId="{534E1A70-AE67-4CFA-9537-5F9E0FB4FD59}" srcId="{EC578831-3E65-413D-B998-28EA7B22FE0E}" destId="{C1199D30-C940-48EE-8C9A-196C6D1A40E8}" srcOrd="5" destOrd="0" parTransId="{34883626-1C4B-41E9-BB09-ED0F5F47A24E}" sibTransId="{E3C96846-2B37-4D72-AD14-42B77F024453}"/>
    <dgm:cxn modelId="{243EB252-089E-4D5C-AA39-EEDE4731C395}" srcId="{EC578831-3E65-413D-B998-28EA7B22FE0E}" destId="{CE5BB19C-0B7B-4979-902C-801BA69AA4B2}" srcOrd="0" destOrd="0" parTransId="{33E29B7D-7D3C-4EC1-BD00-9FA52758876F}" sibTransId="{7E23A001-CC89-4D1A-9293-D638D1258E02}"/>
    <dgm:cxn modelId="{DC0BBD7F-806B-4DB3-97B3-EE99ACF73CA0}" type="presOf" srcId="{C1199D30-C940-48EE-8C9A-196C6D1A40E8}" destId="{158EF269-D9B3-4758-8AAA-7C2CAFC32A0B}" srcOrd="0" destOrd="0" presId="urn:microsoft.com/office/officeart/2008/layout/LinedList"/>
    <dgm:cxn modelId="{216DA58C-A396-42A6-B35F-ECC910518330}" srcId="{EC578831-3E65-413D-B998-28EA7B22FE0E}" destId="{5F493166-446A-47A4-ADAC-9E66286EA0F4}" srcOrd="2" destOrd="0" parTransId="{1A7B6F29-DCFE-4EDD-9B8B-0FB5FC1A5116}" sibTransId="{209D8D49-39E6-459A-B3D6-9B0408023B93}"/>
    <dgm:cxn modelId="{C209B798-E8C8-4AA2-9819-D4E8E25B2DDB}" srcId="{EC578831-3E65-413D-B998-28EA7B22FE0E}" destId="{9B6EAD1C-C110-48B3-A50C-0F22F55436F7}" srcOrd="4" destOrd="0" parTransId="{57C3AEE6-52AE-44F6-BB02-293B603404ED}" sibTransId="{D83F885C-AA79-4048-B8DF-C9619554E882}"/>
    <dgm:cxn modelId="{C4E0EEA1-758F-44F9-BE85-3987C94293DA}" type="presOf" srcId="{CE5BB19C-0B7B-4979-902C-801BA69AA4B2}" destId="{5BC06DBB-2ACF-4BEF-A5E9-39F54030EF4C}" srcOrd="0" destOrd="0" presId="urn:microsoft.com/office/officeart/2008/layout/LinedList"/>
    <dgm:cxn modelId="{B53AE8A7-E9FC-4D6D-BBC9-3E440D0E102C}" type="presOf" srcId="{EC578831-3E65-413D-B998-28EA7B22FE0E}" destId="{5C109FF1-90B9-4B51-8AAE-2D5AA2E1BFC7}" srcOrd="0" destOrd="0" presId="urn:microsoft.com/office/officeart/2008/layout/LinedList"/>
    <dgm:cxn modelId="{E6F375ED-68B0-476D-8461-089A002E9E9E}" type="presOf" srcId="{9B6EAD1C-C110-48B3-A50C-0F22F55436F7}" destId="{D28654BC-8EA6-47CF-9168-9DDCDDA8E695}" srcOrd="0" destOrd="0" presId="urn:microsoft.com/office/officeart/2008/layout/LinedList"/>
    <dgm:cxn modelId="{DE3AE1F5-A278-419F-B8F9-F4C3201CA3CE}" type="presOf" srcId="{5F493166-446A-47A4-ADAC-9E66286EA0F4}" destId="{AB42E4AC-AD30-4B51-9BF6-B89CD4D9228F}" srcOrd="0" destOrd="0" presId="urn:microsoft.com/office/officeart/2008/layout/LinedList"/>
    <dgm:cxn modelId="{8B38D4E8-A963-4538-81B6-72415C925C16}" type="presParOf" srcId="{5C109FF1-90B9-4B51-8AAE-2D5AA2E1BFC7}" destId="{0438F0BF-9302-4496-A625-C2DF5838F539}" srcOrd="0" destOrd="0" presId="urn:microsoft.com/office/officeart/2008/layout/LinedList"/>
    <dgm:cxn modelId="{86F8262C-1ADD-4C62-8100-C99D55533155}" type="presParOf" srcId="{5C109FF1-90B9-4B51-8AAE-2D5AA2E1BFC7}" destId="{223F670A-A528-455A-9BA2-B15289CC2B7C}" srcOrd="1" destOrd="0" presId="urn:microsoft.com/office/officeart/2008/layout/LinedList"/>
    <dgm:cxn modelId="{C6D6D749-3EE4-4B1D-86CF-3F31BF1AE61E}" type="presParOf" srcId="{223F670A-A528-455A-9BA2-B15289CC2B7C}" destId="{5BC06DBB-2ACF-4BEF-A5E9-39F54030EF4C}" srcOrd="0" destOrd="0" presId="urn:microsoft.com/office/officeart/2008/layout/LinedList"/>
    <dgm:cxn modelId="{055BD899-307E-4934-AC10-8B9325650A68}" type="presParOf" srcId="{223F670A-A528-455A-9BA2-B15289CC2B7C}" destId="{1764A74C-B55A-42CF-ACE4-3E7E78616C20}" srcOrd="1" destOrd="0" presId="urn:microsoft.com/office/officeart/2008/layout/LinedList"/>
    <dgm:cxn modelId="{A5AD57AE-5457-4CA9-B9B0-420A816C003A}" type="presParOf" srcId="{5C109FF1-90B9-4B51-8AAE-2D5AA2E1BFC7}" destId="{9686E65D-C798-4342-BE1E-DE7E27F86B64}" srcOrd="2" destOrd="0" presId="urn:microsoft.com/office/officeart/2008/layout/LinedList"/>
    <dgm:cxn modelId="{2A3E3E9B-B3E4-4414-A25C-FFC38A5CDEB3}" type="presParOf" srcId="{5C109FF1-90B9-4B51-8AAE-2D5AA2E1BFC7}" destId="{8DCFC2B1-DD47-4E41-812D-6B9E068E0696}" srcOrd="3" destOrd="0" presId="urn:microsoft.com/office/officeart/2008/layout/LinedList"/>
    <dgm:cxn modelId="{A2C6E552-ECB8-4CEA-9C87-AA762DCC89BD}" type="presParOf" srcId="{8DCFC2B1-DD47-4E41-812D-6B9E068E0696}" destId="{DBFD04C7-F963-4FC9-B095-E6496FDA0171}" srcOrd="0" destOrd="0" presId="urn:microsoft.com/office/officeart/2008/layout/LinedList"/>
    <dgm:cxn modelId="{E1B58E74-59DC-47D7-94E0-B1BC0325F455}" type="presParOf" srcId="{8DCFC2B1-DD47-4E41-812D-6B9E068E0696}" destId="{A878E15C-9292-469C-B732-E1999AF0E09D}" srcOrd="1" destOrd="0" presId="urn:microsoft.com/office/officeart/2008/layout/LinedList"/>
    <dgm:cxn modelId="{ACD3FE59-DC95-41A6-B365-3E5D91689ADB}" type="presParOf" srcId="{5C109FF1-90B9-4B51-8AAE-2D5AA2E1BFC7}" destId="{A2CAE773-C3FF-4907-B56B-52A9C2299218}" srcOrd="4" destOrd="0" presId="urn:microsoft.com/office/officeart/2008/layout/LinedList"/>
    <dgm:cxn modelId="{7F914CE5-56CB-49D4-8298-A1438143F755}" type="presParOf" srcId="{5C109FF1-90B9-4B51-8AAE-2D5AA2E1BFC7}" destId="{C50CD458-FC9B-44C0-AE3D-3243B7239465}" srcOrd="5" destOrd="0" presId="urn:microsoft.com/office/officeart/2008/layout/LinedList"/>
    <dgm:cxn modelId="{422307B8-71B4-4030-A05F-4B2AB2C4D594}" type="presParOf" srcId="{C50CD458-FC9B-44C0-AE3D-3243B7239465}" destId="{AB42E4AC-AD30-4B51-9BF6-B89CD4D9228F}" srcOrd="0" destOrd="0" presId="urn:microsoft.com/office/officeart/2008/layout/LinedList"/>
    <dgm:cxn modelId="{2FE3FE25-A9A1-431E-9F3C-EA9481A62602}" type="presParOf" srcId="{C50CD458-FC9B-44C0-AE3D-3243B7239465}" destId="{EACF02B1-3ADD-4539-A152-E61A09BD062D}" srcOrd="1" destOrd="0" presId="urn:microsoft.com/office/officeart/2008/layout/LinedList"/>
    <dgm:cxn modelId="{AA21403B-6EC0-4044-A41A-97254BBEDD7F}" type="presParOf" srcId="{5C109FF1-90B9-4B51-8AAE-2D5AA2E1BFC7}" destId="{E91B33EE-4ABC-4B0E-8105-1B6108A26A63}" srcOrd="6" destOrd="0" presId="urn:microsoft.com/office/officeart/2008/layout/LinedList"/>
    <dgm:cxn modelId="{D6654108-08D7-4B9A-A2A7-6CE846EC6C64}" type="presParOf" srcId="{5C109FF1-90B9-4B51-8AAE-2D5AA2E1BFC7}" destId="{B27D8840-6DC7-4610-9D7B-20A23F759634}" srcOrd="7" destOrd="0" presId="urn:microsoft.com/office/officeart/2008/layout/LinedList"/>
    <dgm:cxn modelId="{9FCD322F-D70E-44FA-BA07-61F9C0D93BD6}" type="presParOf" srcId="{B27D8840-6DC7-4610-9D7B-20A23F759634}" destId="{AFB2653B-46D4-49C6-83A6-E26869180D6F}" srcOrd="0" destOrd="0" presId="urn:microsoft.com/office/officeart/2008/layout/LinedList"/>
    <dgm:cxn modelId="{062ABAD6-F5F9-4E43-864A-F5BC1CF72E77}" type="presParOf" srcId="{B27D8840-6DC7-4610-9D7B-20A23F759634}" destId="{0B6F40CE-488B-4A39-8320-BEF1EBB92C3B}" srcOrd="1" destOrd="0" presId="urn:microsoft.com/office/officeart/2008/layout/LinedList"/>
    <dgm:cxn modelId="{72329831-F1E2-43CA-9835-51238C758359}" type="presParOf" srcId="{5C109FF1-90B9-4B51-8AAE-2D5AA2E1BFC7}" destId="{3821A057-908A-4D73-BBE8-16BC5412A98C}" srcOrd="8" destOrd="0" presId="urn:microsoft.com/office/officeart/2008/layout/LinedList"/>
    <dgm:cxn modelId="{1B53D224-17D7-4B0A-A1C1-BCAAC5C137E4}" type="presParOf" srcId="{5C109FF1-90B9-4B51-8AAE-2D5AA2E1BFC7}" destId="{DCE8E224-63F2-4395-9C1F-DBA1B55F8677}" srcOrd="9" destOrd="0" presId="urn:microsoft.com/office/officeart/2008/layout/LinedList"/>
    <dgm:cxn modelId="{BA7262EA-A198-4D0A-9EC7-D6562554B37A}" type="presParOf" srcId="{DCE8E224-63F2-4395-9C1F-DBA1B55F8677}" destId="{D28654BC-8EA6-47CF-9168-9DDCDDA8E695}" srcOrd="0" destOrd="0" presId="urn:microsoft.com/office/officeart/2008/layout/LinedList"/>
    <dgm:cxn modelId="{8829EF0D-2B62-4CF2-BA02-42C404F45672}" type="presParOf" srcId="{DCE8E224-63F2-4395-9C1F-DBA1B55F8677}" destId="{BCFB9617-BD4B-47E1-A4C3-8C5E98128605}" srcOrd="1" destOrd="0" presId="urn:microsoft.com/office/officeart/2008/layout/LinedList"/>
    <dgm:cxn modelId="{BE8FF1DD-57B1-4DC0-8372-F5A6D96FFF9A}" type="presParOf" srcId="{5C109FF1-90B9-4B51-8AAE-2D5AA2E1BFC7}" destId="{EEC11705-CC7D-4FBF-9006-C024B15E5A8F}" srcOrd="10" destOrd="0" presId="urn:microsoft.com/office/officeart/2008/layout/LinedList"/>
    <dgm:cxn modelId="{A4E07292-F499-4AB9-AA00-451738AE5C15}" type="presParOf" srcId="{5C109FF1-90B9-4B51-8AAE-2D5AA2E1BFC7}" destId="{89ABA8EB-9114-4DC4-A6F3-099EA023F280}" srcOrd="11" destOrd="0" presId="urn:microsoft.com/office/officeart/2008/layout/LinedList"/>
    <dgm:cxn modelId="{CEE5B3B5-5AE8-4220-B620-ABCFF9CC67BB}" type="presParOf" srcId="{89ABA8EB-9114-4DC4-A6F3-099EA023F280}" destId="{158EF269-D9B3-4758-8AAA-7C2CAFC32A0B}" srcOrd="0" destOrd="0" presId="urn:microsoft.com/office/officeart/2008/layout/LinedList"/>
    <dgm:cxn modelId="{D13058A1-DC4B-45EA-A2A6-BD56ED45648C}" type="presParOf" srcId="{89ABA8EB-9114-4DC4-A6F3-099EA023F280}" destId="{7D8F48EB-8D29-4A55-97D7-E3599E9B03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BF496E-2431-4D2C-B6B8-42ED6DBE9B2F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31D6CA9-A489-4735-ADE9-1ED56B26FF41}">
      <dgm:prSet/>
      <dgm:spPr/>
      <dgm:t>
        <a:bodyPr/>
        <a:lstStyle/>
        <a:p>
          <a:r>
            <a:rPr lang="en-US"/>
            <a:t>Throughout the OT,  set apart, make God known, failure.</a:t>
          </a:r>
        </a:p>
      </dgm:t>
    </dgm:pt>
    <dgm:pt modelId="{F2E08CAC-56CE-4056-BB1E-5CE31B7CC797}" type="parTrans" cxnId="{1D598530-A702-4FD2-8BC4-9D3BF75B2FF9}">
      <dgm:prSet/>
      <dgm:spPr/>
      <dgm:t>
        <a:bodyPr/>
        <a:lstStyle/>
        <a:p>
          <a:endParaRPr lang="en-US"/>
        </a:p>
      </dgm:t>
    </dgm:pt>
    <dgm:pt modelId="{9A714273-DCA3-4C1E-9EB7-3E52D2E7FB66}" type="sibTrans" cxnId="{1D598530-A702-4FD2-8BC4-9D3BF75B2FF9}">
      <dgm:prSet/>
      <dgm:spPr/>
      <dgm:t>
        <a:bodyPr/>
        <a:lstStyle/>
        <a:p>
          <a:endParaRPr lang="en-US"/>
        </a:p>
      </dgm:t>
    </dgm:pt>
    <dgm:pt modelId="{8980F381-3CD2-47CA-8FD4-B6F8863DF6C9}">
      <dgm:prSet/>
      <dgm:spPr/>
      <dgm:t>
        <a:bodyPr/>
        <a:lstStyle/>
        <a:p>
          <a:r>
            <a:rPr lang="en-US"/>
            <a:t>If you obey (bless). Disobey? (curse)</a:t>
          </a:r>
        </a:p>
      </dgm:t>
    </dgm:pt>
    <dgm:pt modelId="{7AADE4C9-82A9-4498-9E9A-B7BD7E30001D}" type="parTrans" cxnId="{E16C13E2-D82D-46B6-AEE8-BA9F4154660C}">
      <dgm:prSet/>
      <dgm:spPr/>
      <dgm:t>
        <a:bodyPr/>
        <a:lstStyle/>
        <a:p>
          <a:endParaRPr lang="en-US"/>
        </a:p>
      </dgm:t>
    </dgm:pt>
    <dgm:pt modelId="{2406EEBB-41B5-4B00-A188-1BD873060C95}" type="sibTrans" cxnId="{E16C13E2-D82D-46B6-AEE8-BA9F4154660C}">
      <dgm:prSet/>
      <dgm:spPr/>
      <dgm:t>
        <a:bodyPr/>
        <a:lstStyle/>
        <a:p>
          <a:endParaRPr lang="en-US"/>
        </a:p>
      </dgm:t>
    </dgm:pt>
    <dgm:pt modelId="{0FB80B09-9995-4818-83F7-07D1178E5BB9}">
      <dgm:prSet/>
      <dgm:spPr/>
      <dgm:t>
        <a:bodyPr/>
        <a:lstStyle/>
        <a:p>
          <a:r>
            <a:rPr lang="en-US"/>
            <a:t>Kings and Prophets who did not honor Him</a:t>
          </a:r>
        </a:p>
      </dgm:t>
    </dgm:pt>
    <dgm:pt modelId="{4585B6AF-BCA8-45F3-9D95-8FA24772F37E}" type="parTrans" cxnId="{DA9B575C-DFAD-4E9F-8728-7C09F0D831B4}">
      <dgm:prSet/>
      <dgm:spPr/>
      <dgm:t>
        <a:bodyPr/>
        <a:lstStyle/>
        <a:p>
          <a:endParaRPr lang="en-US"/>
        </a:p>
      </dgm:t>
    </dgm:pt>
    <dgm:pt modelId="{EF2CBD6F-D901-494D-8466-F50758F57C36}" type="sibTrans" cxnId="{DA9B575C-DFAD-4E9F-8728-7C09F0D831B4}">
      <dgm:prSet/>
      <dgm:spPr/>
      <dgm:t>
        <a:bodyPr/>
        <a:lstStyle/>
        <a:p>
          <a:endParaRPr lang="en-US"/>
        </a:p>
      </dgm:t>
    </dgm:pt>
    <dgm:pt modelId="{7CC53077-1033-484F-864B-5BDC3B68708D}">
      <dgm:prSet/>
      <dgm:spPr/>
      <dgm:t>
        <a:bodyPr/>
        <a:lstStyle/>
        <a:p>
          <a:r>
            <a:rPr lang="en-US"/>
            <a:t>Priests who did not point to Him</a:t>
          </a:r>
        </a:p>
      </dgm:t>
    </dgm:pt>
    <dgm:pt modelId="{0DD202C2-FBFC-4F57-81CB-C7BC82E98A2A}" type="parTrans" cxnId="{371BD2A6-D17F-4509-B361-6741809DFB8C}">
      <dgm:prSet/>
      <dgm:spPr/>
      <dgm:t>
        <a:bodyPr/>
        <a:lstStyle/>
        <a:p>
          <a:endParaRPr lang="en-US"/>
        </a:p>
      </dgm:t>
    </dgm:pt>
    <dgm:pt modelId="{EF081767-1CA6-4BFB-AA09-EF876A6539D6}" type="sibTrans" cxnId="{371BD2A6-D17F-4509-B361-6741809DFB8C}">
      <dgm:prSet/>
      <dgm:spPr/>
      <dgm:t>
        <a:bodyPr/>
        <a:lstStyle/>
        <a:p>
          <a:endParaRPr lang="en-US"/>
        </a:p>
      </dgm:t>
    </dgm:pt>
    <dgm:pt modelId="{D1CA225B-7430-4AA1-86C6-469D05A2697B}">
      <dgm:prSet/>
      <dgm:spPr/>
      <dgm:t>
        <a:bodyPr/>
        <a:lstStyle/>
        <a:p>
          <a:r>
            <a:rPr lang="en-US"/>
            <a:t>A nation who would not follow Him</a:t>
          </a:r>
        </a:p>
      </dgm:t>
    </dgm:pt>
    <dgm:pt modelId="{1B07BC87-42B3-4CC1-B8C0-5EDC4E2EC43A}" type="parTrans" cxnId="{8013E3E9-13BC-4907-9CBB-E619992F2093}">
      <dgm:prSet/>
      <dgm:spPr/>
      <dgm:t>
        <a:bodyPr/>
        <a:lstStyle/>
        <a:p>
          <a:endParaRPr lang="en-US"/>
        </a:p>
      </dgm:t>
    </dgm:pt>
    <dgm:pt modelId="{0994A0A1-1FEC-42A2-82CA-F190835E2ECD}" type="sibTrans" cxnId="{8013E3E9-13BC-4907-9CBB-E619992F2093}">
      <dgm:prSet/>
      <dgm:spPr/>
      <dgm:t>
        <a:bodyPr/>
        <a:lstStyle/>
        <a:p>
          <a:endParaRPr lang="en-US"/>
        </a:p>
      </dgm:t>
    </dgm:pt>
    <dgm:pt modelId="{12FA2621-2295-49E3-A1C8-E320566A4990}">
      <dgm:prSet/>
      <dgm:spPr/>
      <dgm:t>
        <a:bodyPr/>
        <a:lstStyle/>
        <a:p>
          <a:r>
            <a:rPr lang="en-US"/>
            <a:t>Now they will not hear from Him (400 years of silence) </a:t>
          </a:r>
        </a:p>
      </dgm:t>
    </dgm:pt>
    <dgm:pt modelId="{B63158FC-930A-4D60-A4A1-409622A8FD80}" type="parTrans" cxnId="{37906119-0855-4118-94FB-39547B6C3D35}">
      <dgm:prSet/>
      <dgm:spPr/>
      <dgm:t>
        <a:bodyPr/>
        <a:lstStyle/>
        <a:p>
          <a:endParaRPr lang="en-US"/>
        </a:p>
      </dgm:t>
    </dgm:pt>
    <dgm:pt modelId="{4D74EC33-2A20-4F6A-8FCE-0FAB60F53D80}" type="sibTrans" cxnId="{37906119-0855-4118-94FB-39547B6C3D35}">
      <dgm:prSet/>
      <dgm:spPr/>
      <dgm:t>
        <a:bodyPr/>
        <a:lstStyle/>
        <a:p>
          <a:endParaRPr lang="en-US"/>
        </a:p>
      </dgm:t>
    </dgm:pt>
    <dgm:pt modelId="{F3879D6A-B76E-43D7-AA9F-EA66A2DDA88C}" type="pres">
      <dgm:prSet presAssocID="{BDBF496E-2431-4D2C-B6B8-42ED6DBE9B2F}" presName="vert0" presStyleCnt="0">
        <dgm:presLayoutVars>
          <dgm:dir/>
          <dgm:animOne val="branch"/>
          <dgm:animLvl val="lvl"/>
        </dgm:presLayoutVars>
      </dgm:prSet>
      <dgm:spPr/>
    </dgm:pt>
    <dgm:pt modelId="{BA7EC1FD-2A98-48B5-B2BC-656A21A16AC2}" type="pres">
      <dgm:prSet presAssocID="{231D6CA9-A489-4735-ADE9-1ED56B26FF41}" presName="thickLine" presStyleLbl="alignNode1" presStyleIdx="0" presStyleCnt="6"/>
      <dgm:spPr/>
    </dgm:pt>
    <dgm:pt modelId="{3EBA946F-B472-4645-8FCD-7EB144A62353}" type="pres">
      <dgm:prSet presAssocID="{231D6CA9-A489-4735-ADE9-1ED56B26FF41}" presName="horz1" presStyleCnt="0"/>
      <dgm:spPr/>
    </dgm:pt>
    <dgm:pt modelId="{A7A57E1F-9239-4AE3-A7F2-13D5DF5A28ED}" type="pres">
      <dgm:prSet presAssocID="{231D6CA9-A489-4735-ADE9-1ED56B26FF41}" presName="tx1" presStyleLbl="revTx" presStyleIdx="0" presStyleCnt="6"/>
      <dgm:spPr/>
    </dgm:pt>
    <dgm:pt modelId="{AD6FE231-D324-4D27-81FF-C1C166326BAD}" type="pres">
      <dgm:prSet presAssocID="{231D6CA9-A489-4735-ADE9-1ED56B26FF41}" presName="vert1" presStyleCnt="0"/>
      <dgm:spPr/>
    </dgm:pt>
    <dgm:pt modelId="{CB61CBD6-6C95-4ED6-BA2C-600880DEF659}" type="pres">
      <dgm:prSet presAssocID="{8980F381-3CD2-47CA-8FD4-B6F8863DF6C9}" presName="thickLine" presStyleLbl="alignNode1" presStyleIdx="1" presStyleCnt="6"/>
      <dgm:spPr/>
    </dgm:pt>
    <dgm:pt modelId="{37CCC0C2-B060-4689-8D7F-410569C398EA}" type="pres">
      <dgm:prSet presAssocID="{8980F381-3CD2-47CA-8FD4-B6F8863DF6C9}" presName="horz1" presStyleCnt="0"/>
      <dgm:spPr/>
    </dgm:pt>
    <dgm:pt modelId="{64CFB1F4-19FD-4DF5-96C0-0E87DDB6D840}" type="pres">
      <dgm:prSet presAssocID="{8980F381-3CD2-47CA-8FD4-B6F8863DF6C9}" presName="tx1" presStyleLbl="revTx" presStyleIdx="1" presStyleCnt="6"/>
      <dgm:spPr/>
    </dgm:pt>
    <dgm:pt modelId="{E6678AFD-4A48-4872-A97C-E188F026BF0B}" type="pres">
      <dgm:prSet presAssocID="{8980F381-3CD2-47CA-8FD4-B6F8863DF6C9}" presName="vert1" presStyleCnt="0"/>
      <dgm:spPr/>
    </dgm:pt>
    <dgm:pt modelId="{114AB15D-E9B1-4BDE-89E3-49D9192AD883}" type="pres">
      <dgm:prSet presAssocID="{0FB80B09-9995-4818-83F7-07D1178E5BB9}" presName="thickLine" presStyleLbl="alignNode1" presStyleIdx="2" presStyleCnt="6"/>
      <dgm:spPr/>
    </dgm:pt>
    <dgm:pt modelId="{AC1E3CA1-3E91-4A98-8B5F-A2A239B8BFE2}" type="pres">
      <dgm:prSet presAssocID="{0FB80B09-9995-4818-83F7-07D1178E5BB9}" presName="horz1" presStyleCnt="0"/>
      <dgm:spPr/>
    </dgm:pt>
    <dgm:pt modelId="{C4312EF4-7EA5-40DD-A56D-5F6D8717A2D7}" type="pres">
      <dgm:prSet presAssocID="{0FB80B09-9995-4818-83F7-07D1178E5BB9}" presName="tx1" presStyleLbl="revTx" presStyleIdx="2" presStyleCnt="6"/>
      <dgm:spPr/>
    </dgm:pt>
    <dgm:pt modelId="{32780F0A-478A-448F-87A2-492D5AEDF5F9}" type="pres">
      <dgm:prSet presAssocID="{0FB80B09-9995-4818-83F7-07D1178E5BB9}" presName="vert1" presStyleCnt="0"/>
      <dgm:spPr/>
    </dgm:pt>
    <dgm:pt modelId="{4C2DC410-4A46-4058-880E-E415C5DDCD94}" type="pres">
      <dgm:prSet presAssocID="{7CC53077-1033-484F-864B-5BDC3B68708D}" presName="thickLine" presStyleLbl="alignNode1" presStyleIdx="3" presStyleCnt="6"/>
      <dgm:spPr/>
    </dgm:pt>
    <dgm:pt modelId="{1B79CBA9-1DD2-4A64-8674-9DDD01D71992}" type="pres">
      <dgm:prSet presAssocID="{7CC53077-1033-484F-864B-5BDC3B68708D}" presName="horz1" presStyleCnt="0"/>
      <dgm:spPr/>
    </dgm:pt>
    <dgm:pt modelId="{9FF88973-F109-43AF-80A5-0A1F9D58D980}" type="pres">
      <dgm:prSet presAssocID="{7CC53077-1033-484F-864B-5BDC3B68708D}" presName="tx1" presStyleLbl="revTx" presStyleIdx="3" presStyleCnt="6"/>
      <dgm:spPr/>
    </dgm:pt>
    <dgm:pt modelId="{D5691EC7-3FC2-418F-A1C1-C0563A13526D}" type="pres">
      <dgm:prSet presAssocID="{7CC53077-1033-484F-864B-5BDC3B68708D}" presName="vert1" presStyleCnt="0"/>
      <dgm:spPr/>
    </dgm:pt>
    <dgm:pt modelId="{1A827BB1-7876-4126-99B0-DA5DD00BC882}" type="pres">
      <dgm:prSet presAssocID="{D1CA225B-7430-4AA1-86C6-469D05A2697B}" presName="thickLine" presStyleLbl="alignNode1" presStyleIdx="4" presStyleCnt="6"/>
      <dgm:spPr/>
    </dgm:pt>
    <dgm:pt modelId="{31C839F3-06B2-405F-ACF4-9D7540BA074A}" type="pres">
      <dgm:prSet presAssocID="{D1CA225B-7430-4AA1-86C6-469D05A2697B}" presName="horz1" presStyleCnt="0"/>
      <dgm:spPr/>
    </dgm:pt>
    <dgm:pt modelId="{445D9B28-199F-46EE-969F-F804F197FE0A}" type="pres">
      <dgm:prSet presAssocID="{D1CA225B-7430-4AA1-86C6-469D05A2697B}" presName="tx1" presStyleLbl="revTx" presStyleIdx="4" presStyleCnt="6"/>
      <dgm:spPr/>
    </dgm:pt>
    <dgm:pt modelId="{502D664A-0C4E-4EE9-A597-2935B83DF352}" type="pres">
      <dgm:prSet presAssocID="{D1CA225B-7430-4AA1-86C6-469D05A2697B}" presName="vert1" presStyleCnt="0"/>
      <dgm:spPr/>
    </dgm:pt>
    <dgm:pt modelId="{5412E6B4-5352-4F64-AFCD-4738E4C7B552}" type="pres">
      <dgm:prSet presAssocID="{12FA2621-2295-49E3-A1C8-E320566A4990}" presName="thickLine" presStyleLbl="alignNode1" presStyleIdx="5" presStyleCnt="6"/>
      <dgm:spPr/>
    </dgm:pt>
    <dgm:pt modelId="{0A905B27-3833-4AC5-A2F0-B23F7D48C831}" type="pres">
      <dgm:prSet presAssocID="{12FA2621-2295-49E3-A1C8-E320566A4990}" presName="horz1" presStyleCnt="0"/>
      <dgm:spPr/>
    </dgm:pt>
    <dgm:pt modelId="{95AFD54C-3A3C-48B9-BAAB-B36FED3FD009}" type="pres">
      <dgm:prSet presAssocID="{12FA2621-2295-49E3-A1C8-E320566A4990}" presName="tx1" presStyleLbl="revTx" presStyleIdx="5" presStyleCnt="6"/>
      <dgm:spPr/>
    </dgm:pt>
    <dgm:pt modelId="{95D0D03A-7EC5-4072-B80B-4E7C124F42C5}" type="pres">
      <dgm:prSet presAssocID="{12FA2621-2295-49E3-A1C8-E320566A4990}" presName="vert1" presStyleCnt="0"/>
      <dgm:spPr/>
    </dgm:pt>
  </dgm:ptLst>
  <dgm:cxnLst>
    <dgm:cxn modelId="{37906119-0855-4118-94FB-39547B6C3D35}" srcId="{BDBF496E-2431-4D2C-B6B8-42ED6DBE9B2F}" destId="{12FA2621-2295-49E3-A1C8-E320566A4990}" srcOrd="5" destOrd="0" parTransId="{B63158FC-930A-4D60-A4A1-409622A8FD80}" sibTransId="{4D74EC33-2A20-4F6A-8FCE-0FAB60F53D80}"/>
    <dgm:cxn modelId="{EF20001C-6A6B-44BF-A31C-57DDC330D0BE}" type="presOf" srcId="{0FB80B09-9995-4818-83F7-07D1178E5BB9}" destId="{C4312EF4-7EA5-40DD-A56D-5F6D8717A2D7}" srcOrd="0" destOrd="0" presId="urn:microsoft.com/office/officeart/2008/layout/LinedList"/>
    <dgm:cxn modelId="{53CACF25-D39D-404D-9DFF-C803CF7CC3CE}" type="presOf" srcId="{12FA2621-2295-49E3-A1C8-E320566A4990}" destId="{95AFD54C-3A3C-48B9-BAAB-B36FED3FD009}" srcOrd="0" destOrd="0" presId="urn:microsoft.com/office/officeart/2008/layout/LinedList"/>
    <dgm:cxn modelId="{1D598530-A702-4FD2-8BC4-9D3BF75B2FF9}" srcId="{BDBF496E-2431-4D2C-B6B8-42ED6DBE9B2F}" destId="{231D6CA9-A489-4735-ADE9-1ED56B26FF41}" srcOrd="0" destOrd="0" parTransId="{F2E08CAC-56CE-4056-BB1E-5CE31B7CC797}" sibTransId="{9A714273-DCA3-4C1E-9EB7-3E52D2E7FB66}"/>
    <dgm:cxn modelId="{5696675B-028E-47B2-879B-655D9F457B7C}" type="presOf" srcId="{BDBF496E-2431-4D2C-B6B8-42ED6DBE9B2F}" destId="{F3879D6A-B76E-43D7-AA9F-EA66A2DDA88C}" srcOrd="0" destOrd="0" presId="urn:microsoft.com/office/officeart/2008/layout/LinedList"/>
    <dgm:cxn modelId="{DA9B575C-DFAD-4E9F-8728-7C09F0D831B4}" srcId="{BDBF496E-2431-4D2C-B6B8-42ED6DBE9B2F}" destId="{0FB80B09-9995-4818-83F7-07D1178E5BB9}" srcOrd="2" destOrd="0" parTransId="{4585B6AF-BCA8-45F3-9D95-8FA24772F37E}" sibTransId="{EF2CBD6F-D901-494D-8466-F50758F57C36}"/>
    <dgm:cxn modelId="{25579F45-B00A-41B8-90FD-8ADD4EF0E086}" type="presOf" srcId="{231D6CA9-A489-4735-ADE9-1ED56B26FF41}" destId="{A7A57E1F-9239-4AE3-A7F2-13D5DF5A28ED}" srcOrd="0" destOrd="0" presId="urn:microsoft.com/office/officeart/2008/layout/LinedList"/>
    <dgm:cxn modelId="{D0D1286E-8920-4C7C-AA7E-58E90328372F}" type="presOf" srcId="{D1CA225B-7430-4AA1-86C6-469D05A2697B}" destId="{445D9B28-199F-46EE-969F-F804F197FE0A}" srcOrd="0" destOrd="0" presId="urn:microsoft.com/office/officeart/2008/layout/LinedList"/>
    <dgm:cxn modelId="{371BD2A6-D17F-4509-B361-6741809DFB8C}" srcId="{BDBF496E-2431-4D2C-B6B8-42ED6DBE9B2F}" destId="{7CC53077-1033-484F-864B-5BDC3B68708D}" srcOrd="3" destOrd="0" parTransId="{0DD202C2-FBFC-4F57-81CB-C7BC82E98A2A}" sibTransId="{EF081767-1CA6-4BFB-AA09-EF876A6539D6}"/>
    <dgm:cxn modelId="{E16C13E2-D82D-46B6-AEE8-BA9F4154660C}" srcId="{BDBF496E-2431-4D2C-B6B8-42ED6DBE9B2F}" destId="{8980F381-3CD2-47CA-8FD4-B6F8863DF6C9}" srcOrd="1" destOrd="0" parTransId="{7AADE4C9-82A9-4498-9E9A-B7BD7E30001D}" sibTransId="{2406EEBB-41B5-4B00-A188-1BD873060C95}"/>
    <dgm:cxn modelId="{A3C883E2-D7E9-4AEC-BE35-9327666E3143}" type="presOf" srcId="{8980F381-3CD2-47CA-8FD4-B6F8863DF6C9}" destId="{64CFB1F4-19FD-4DF5-96C0-0E87DDB6D840}" srcOrd="0" destOrd="0" presId="urn:microsoft.com/office/officeart/2008/layout/LinedList"/>
    <dgm:cxn modelId="{2CDAC6E8-A10A-47D9-ACF8-3711C22B47CF}" type="presOf" srcId="{7CC53077-1033-484F-864B-5BDC3B68708D}" destId="{9FF88973-F109-43AF-80A5-0A1F9D58D980}" srcOrd="0" destOrd="0" presId="urn:microsoft.com/office/officeart/2008/layout/LinedList"/>
    <dgm:cxn modelId="{8013E3E9-13BC-4907-9CBB-E619992F2093}" srcId="{BDBF496E-2431-4D2C-B6B8-42ED6DBE9B2F}" destId="{D1CA225B-7430-4AA1-86C6-469D05A2697B}" srcOrd="4" destOrd="0" parTransId="{1B07BC87-42B3-4CC1-B8C0-5EDC4E2EC43A}" sibTransId="{0994A0A1-1FEC-42A2-82CA-F190835E2ECD}"/>
    <dgm:cxn modelId="{50674D88-E8DC-4D3D-A7F8-970E3BD8FAC7}" type="presParOf" srcId="{F3879D6A-B76E-43D7-AA9F-EA66A2DDA88C}" destId="{BA7EC1FD-2A98-48B5-B2BC-656A21A16AC2}" srcOrd="0" destOrd="0" presId="urn:microsoft.com/office/officeart/2008/layout/LinedList"/>
    <dgm:cxn modelId="{23935901-A933-4333-BEF8-51A54CE84440}" type="presParOf" srcId="{F3879D6A-B76E-43D7-AA9F-EA66A2DDA88C}" destId="{3EBA946F-B472-4645-8FCD-7EB144A62353}" srcOrd="1" destOrd="0" presId="urn:microsoft.com/office/officeart/2008/layout/LinedList"/>
    <dgm:cxn modelId="{9F704A81-6716-4495-BDC3-0ADB1C3C814E}" type="presParOf" srcId="{3EBA946F-B472-4645-8FCD-7EB144A62353}" destId="{A7A57E1F-9239-4AE3-A7F2-13D5DF5A28ED}" srcOrd="0" destOrd="0" presId="urn:microsoft.com/office/officeart/2008/layout/LinedList"/>
    <dgm:cxn modelId="{7D83A7DF-EC9B-4DDB-B3F2-D9F63A3C189A}" type="presParOf" srcId="{3EBA946F-B472-4645-8FCD-7EB144A62353}" destId="{AD6FE231-D324-4D27-81FF-C1C166326BAD}" srcOrd="1" destOrd="0" presId="urn:microsoft.com/office/officeart/2008/layout/LinedList"/>
    <dgm:cxn modelId="{1A05CF13-AD7C-42AA-88C9-51F04A53373C}" type="presParOf" srcId="{F3879D6A-B76E-43D7-AA9F-EA66A2DDA88C}" destId="{CB61CBD6-6C95-4ED6-BA2C-600880DEF659}" srcOrd="2" destOrd="0" presId="urn:microsoft.com/office/officeart/2008/layout/LinedList"/>
    <dgm:cxn modelId="{EAE773C0-5353-47F8-8755-8F97BD760EB2}" type="presParOf" srcId="{F3879D6A-B76E-43D7-AA9F-EA66A2DDA88C}" destId="{37CCC0C2-B060-4689-8D7F-410569C398EA}" srcOrd="3" destOrd="0" presId="urn:microsoft.com/office/officeart/2008/layout/LinedList"/>
    <dgm:cxn modelId="{5C3FC5AC-1501-4B90-9623-56B918F848D4}" type="presParOf" srcId="{37CCC0C2-B060-4689-8D7F-410569C398EA}" destId="{64CFB1F4-19FD-4DF5-96C0-0E87DDB6D840}" srcOrd="0" destOrd="0" presId="urn:microsoft.com/office/officeart/2008/layout/LinedList"/>
    <dgm:cxn modelId="{19900243-94B9-4DB5-8995-C6952A7C55FF}" type="presParOf" srcId="{37CCC0C2-B060-4689-8D7F-410569C398EA}" destId="{E6678AFD-4A48-4872-A97C-E188F026BF0B}" srcOrd="1" destOrd="0" presId="urn:microsoft.com/office/officeart/2008/layout/LinedList"/>
    <dgm:cxn modelId="{06212FF7-4B87-48D5-ADFA-A9FDDD7B3187}" type="presParOf" srcId="{F3879D6A-B76E-43D7-AA9F-EA66A2DDA88C}" destId="{114AB15D-E9B1-4BDE-89E3-49D9192AD883}" srcOrd="4" destOrd="0" presId="urn:microsoft.com/office/officeart/2008/layout/LinedList"/>
    <dgm:cxn modelId="{34DD4D62-50C5-4AF1-964A-466B175C92C9}" type="presParOf" srcId="{F3879D6A-B76E-43D7-AA9F-EA66A2DDA88C}" destId="{AC1E3CA1-3E91-4A98-8B5F-A2A239B8BFE2}" srcOrd="5" destOrd="0" presId="urn:microsoft.com/office/officeart/2008/layout/LinedList"/>
    <dgm:cxn modelId="{CE3AA017-81C6-42B1-A51E-100691824A0A}" type="presParOf" srcId="{AC1E3CA1-3E91-4A98-8B5F-A2A239B8BFE2}" destId="{C4312EF4-7EA5-40DD-A56D-5F6D8717A2D7}" srcOrd="0" destOrd="0" presId="urn:microsoft.com/office/officeart/2008/layout/LinedList"/>
    <dgm:cxn modelId="{DF550A25-906E-47D6-A1AE-DB40973C8CCC}" type="presParOf" srcId="{AC1E3CA1-3E91-4A98-8B5F-A2A239B8BFE2}" destId="{32780F0A-478A-448F-87A2-492D5AEDF5F9}" srcOrd="1" destOrd="0" presId="urn:microsoft.com/office/officeart/2008/layout/LinedList"/>
    <dgm:cxn modelId="{2D6EE601-7EE7-439A-96D2-1E2550741C48}" type="presParOf" srcId="{F3879D6A-B76E-43D7-AA9F-EA66A2DDA88C}" destId="{4C2DC410-4A46-4058-880E-E415C5DDCD94}" srcOrd="6" destOrd="0" presId="urn:microsoft.com/office/officeart/2008/layout/LinedList"/>
    <dgm:cxn modelId="{1D898383-9C28-4C85-8993-5875B6AC6921}" type="presParOf" srcId="{F3879D6A-B76E-43D7-AA9F-EA66A2DDA88C}" destId="{1B79CBA9-1DD2-4A64-8674-9DDD01D71992}" srcOrd="7" destOrd="0" presId="urn:microsoft.com/office/officeart/2008/layout/LinedList"/>
    <dgm:cxn modelId="{DD60A4C4-BD8A-4277-8B89-D5C118C76E98}" type="presParOf" srcId="{1B79CBA9-1DD2-4A64-8674-9DDD01D71992}" destId="{9FF88973-F109-43AF-80A5-0A1F9D58D980}" srcOrd="0" destOrd="0" presId="urn:microsoft.com/office/officeart/2008/layout/LinedList"/>
    <dgm:cxn modelId="{43D78758-EA6F-440B-A885-8B446E2FBA52}" type="presParOf" srcId="{1B79CBA9-1DD2-4A64-8674-9DDD01D71992}" destId="{D5691EC7-3FC2-418F-A1C1-C0563A13526D}" srcOrd="1" destOrd="0" presId="urn:microsoft.com/office/officeart/2008/layout/LinedList"/>
    <dgm:cxn modelId="{6DDBAD90-63D2-4F2E-B305-2F4880E050B7}" type="presParOf" srcId="{F3879D6A-B76E-43D7-AA9F-EA66A2DDA88C}" destId="{1A827BB1-7876-4126-99B0-DA5DD00BC882}" srcOrd="8" destOrd="0" presId="urn:microsoft.com/office/officeart/2008/layout/LinedList"/>
    <dgm:cxn modelId="{E017E77E-2500-4CCB-9E84-0A23B675CD3D}" type="presParOf" srcId="{F3879D6A-B76E-43D7-AA9F-EA66A2DDA88C}" destId="{31C839F3-06B2-405F-ACF4-9D7540BA074A}" srcOrd="9" destOrd="0" presId="urn:microsoft.com/office/officeart/2008/layout/LinedList"/>
    <dgm:cxn modelId="{BBDAD308-4D30-40D5-B4AA-540837A2EE29}" type="presParOf" srcId="{31C839F3-06B2-405F-ACF4-9D7540BA074A}" destId="{445D9B28-199F-46EE-969F-F804F197FE0A}" srcOrd="0" destOrd="0" presId="urn:microsoft.com/office/officeart/2008/layout/LinedList"/>
    <dgm:cxn modelId="{9622DD7F-DD60-4ECF-970D-59C63CD8195B}" type="presParOf" srcId="{31C839F3-06B2-405F-ACF4-9D7540BA074A}" destId="{502D664A-0C4E-4EE9-A597-2935B83DF352}" srcOrd="1" destOrd="0" presId="urn:microsoft.com/office/officeart/2008/layout/LinedList"/>
    <dgm:cxn modelId="{3DCBBE15-90B4-49E5-B8E0-B22F947957FC}" type="presParOf" srcId="{F3879D6A-B76E-43D7-AA9F-EA66A2DDA88C}" destId="{5412E6B4-5352-4F64-AFCD-4738E4C7B552}" srcOrd="10" destOrd="0" presId="urn:microsoft.com/office/officeart/2008/layout/LinedList"/>
    <dgm:cxn modelId="{909BF7E2-32A5-4CAA-896C-F518E2DEB5DF}" type="presParOf" srcId="{F3879D6A-B76E-43D7-AA9F-EA66A2DDA88C}" destId="{0A905B27-3833-4AC5-A2F0-B23F7D48C831}" srcOrd="11" destOrd="0" presId="urn:microsoft.com/office/officeart/2008/layout/LinedList"/>
    <dgm:cxn modelId="{26B1E20E-DD7D-4E43-B063-1A9D79C818EC}" type="presParOf" srcId="{0A905B27-3833-4AC5-A2F0-B23F7D48C831}" destId="{95AFD54C-3A3C-48B9-BAAB-B36FED3FD009}" srcOrd="0" destOrd="0" presId="urn:microsoft.com/office/officeart/2008/layout/LinedList"/>
    <dgm:cxn modelId="{B494ACDC-7BAC-476D-BB0A-142341041C9D}" type="presParOf" srcId="{0A905B27-3833-4AC5-A2F0-B23F7D48C831}" destId="{95D0D03A-7EC5-4072-B80B-4E7C124F42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7AECDC-6E40-4DBC-85FE-CB4B0AB6043A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97A5ACD-FE07-48D1-93D1-CA0DBBE57EC0}">
      <dgm:prSet custT="1"/>
      <dgm:spPr/>
      <dgm:t>
        <a:bodyPr/>
        <a:lstStyle/>
        <a:p>
          <a:r>
            <a:rPr lang="en-US" sz="2400" dirty="0">
              <a:effectLst/>
            </a:rPr>
            <a:t>The 400 years of silence is broken. </a:t>
          </a:r>
        </a:p>
      </dgm:t>
    </dgm:pt>
    <dgm:pt modelId="{ED9A79D7-7C2B-412E-BCAF-DDF77B445875}" type="parTrans" cxnId="{682D395B-988B-4704-B56B-A6BA2D42D7E4}">
      <dgm:prSet/>
      <dgm:spPr/>
      <dgm:t>
        <a:bodyPr/>
        <a:lstStyle/>
        <a:p>
          <a:endParaRPr lang="en-US"/>
        </a:p>
      </dgm:t>
    </dgm:pt>
    <dgm:pt modelId="{0D2B73C6-BD9D-4A5A-AFD5-8F6F40F0E7FC}" type="sibTrans" cxnId="{682D395B-988B-4704-B56B-A6BA2D42D7E4}">
      <dgm:prSet/>
      <dgm:spPr/>
      <dgm:t>
        <a:bodyPr/>
        <a:lstStyle/>
        <a:p>
          <a:endParaRPr lang="en-US"/>
        </a:p>
      </dgm:t>
    </dgm:pt>
    <dgm:pt modelId="{1FA2C085-9E82-490C-AA51-8A11F87908F3}">
      <dgm:prSet custT="1"/>
      <dgm:spPr/>
      <dgm:t>
        <a:bodyPr/>
        <a:lstStyle/>
        <a:p>
          <a:r>
            <a:rPr lang="en-US" sz="2400" dirty="0">
              <a:effectLst/>
            </a:rPr>
            <a:t>John the Baptist – the forerunner and “final OT prophet.”</a:t>
          </a:r>
        </a:p>
      </dgm:t>
    </dgm:pt>
    <dgm:pt modelId="{1E93232E-4F14-4944-A6AD-9DF4A875FDB1}" type="parTrans" cxnId="{8ABEC0FA-CB6E-4398-89BA-CF525BFB3351}">
      <dgm:prSet/>
      <dgm:spPr/>
      <dgm:t>
        <a:bodyPr/>
        <a:lstStyle/>
        <a:p>
          <a:endParaRPr lang="en-US"/>
        </a:p>
      </dgm:t>
    </dgm:pt>
    <dgm:pt modelId="{3CD9A016-F385-41C9-92AF-3906CBDDF299}" type="sibTrans" cxnId="{8ABEC0FA-CB6E-4398-89BA-CF525BFB3351}">
      <dgm:prSet/>
      <dgm:spPr/>
      <dgm:t>
        <a:bodyPr/>
        <a:lstStyle/>
        <a:p>
          <a:endParaRPr lang="en-US"/>
        </a:p>
      </dgm:t>
    </dgm:pt>
    <dgm:pt modelId="{CB153565-C987-4A48-B473-FBDEC55E2C60}">
      <dgm:prSet custT="1"/>
      <dgm:spPr/>
      <dgm:t>
        <a:bodyPr/>
        <a:lstStyle/>
        <a:p>
          <a:r>
            <a:rPr lang="en-US" sz="2400" dirty="0">
              <a:effectLst/>
            </a:rPr>
            <a:t>God entered humanity to do for us what we could never do for ourselves.</a:t>
          </a:r>
        </a:p>
      </dgm:t>
    </dgm:pt>
    <dgm:pt modelId="{27D190A4-960A-4D48-BE79-8105278CD654}" type="parTrans" cxnId="{64C9F066-E0DC-4F15-86EA-C65CCBBB3BAE}">
      <dgm:prSet/>
      <dgm:spPr/>
      <dgm:t>
        <a:bodyPr/>
        <a:lstStyle/>
        <a:p>
          <a:endParaRPr lang="en-US"/>
        </a:p>
      </dgm:t>
    </dgm:pt>
    <dgm:pt modelId="{67470F43-2D36-46E2-8AA6-85F14E77CA3F}" type="sibTrans" cxnId="{64C9F066-E0DC-4F15-86EA-C65CCBBB3BAE}">
      <dgm:prSet/>
      <dgm:spPr/>
      <dgm:t>
        <a:bodyPr/>
        <a:lstStyle/>
        <a:p>
          <a:endParaRPr lang="en-US"/>
        </a:p>
      </dgm:t>
    </dgm:pt>
    <dgm:pt modelId="{2D81812F-3149-4AC2-AA17-7FF3979D3ADD}">
      <dgm:prSet custT="1"/>
      <dgm:spPr/>
      <dgm:t>
        <a:bodyPr/>
        <a:lstStyle/>
        <a:p>
          <a:r>
            <a:rPr lang="en-US" sz="2400" dirty="0">
              <a:effectLst/>
            </a:rPr>
            <a:t>Emmanuel – God with us. </a:t>
          </a:r>
        </a:p>
      </dgm:t>
    </dgm:pt>
    <dgm:pt modelId="{A9EE4DE8-F99D-4503-8696-C8921C14044E}" type="parTrans" cxnId="{5789524F-AE24-4058-B363-BCA673F0CE99}">
      <dgm:prSet/>
      <dgm:spPr/>
      <dgm:t>
        <a:bodyPr/>
        <a:lstStyle/>
        <a:p>
          <a:endParaRPr lang="en-US"/>
        </a:p>
      </dgm:t>
    </dgm:pt>
    <dgm:pt modelId="{4DBECECB-EA23-499C-8208-E18389F703C2}" type="sibTrans" cxnId="{5789524F-AE24-4058-B363-BCA673F0CE99}">
      <dgm:prSet/>
      <dgm:spPr/>
      <dgm:t>
        <a:bodyPr/>
        <a:lstStyle/>
        <a:p>
          <a:endParaRPr lang="en-US"/>
        </a:p>
      </dgm:t>
    </dgm:pt>
    <dgm:pt modelId="{607B4029-FB1E-4D91-A7EA-6570B1B2F86D}">
      <dgm:prSet custT="1"/>
      <dgm:spPr/>
      <dgm:t>
        <a:bodyPr/>
        <a:lstStyle/>
        <a:p>
          <a:r>
            <a:rPr lang="en-US" sz="2400" dirty="0">
              <a:effectLst/>
            </a:rPr>
            <a:t>The Promised Messiah – Christ our Savior </a:t>
          </a:r>
        </a:p>
      </dgm:t>
    </dgm:pt>
    <dgm:pt modelId="{AFEB449A-46E3-4C65-9781-BAFCFBA4A621}" type="parTrans" cxnId="{7E31B836-A517-437D-9200-0B781F3D96D6}">
      <dgm:prSet/>
      <dgm:spPr/>
      <dgm:t>
        <a:bodyPr/>
        <a:lstStyle/>
        <a:p>
          <a:endParaRPr lang="en-US"/>
        </a:p>
      </dgm:t>
    </dgm:pt>
    <dgm:pt modelId="{5BA59CA7-E3A7-48BC-B227-7E63AFE4DBE8}" type="sibTrans" cxnId="{7E31B836-A517-437D-9200-0B781F3D96D6}">
      <dgm:prSet/>
      <dgm:spPr/>
      <dgm:t>
        <a:bodyPr/>
        <a:lstStyle/>
        <a:p>
          <a:endParaRPr lang="en-US"/>
        </a:p>
      </dgm:t>
    </dgm:pt>
    <dgm:pt modelId="{1AF724BC-928D-40F0-B110-C0452D7551C6}">
      <dgm:prSet custT="1"/>
      <dgm:spPr/>
      <dgm:t>
        <a:bodyPr/>
        <a:lstStyle/>
        <a:p>
          <a:r>
            <a:rPr lang="en-US" sz="2400" dirty="0">
              <a:effectLst/>
            </a:rPr>
            <a:t>King of kings, Lord of Lords</a:t>
          </a:r>
        </a:p>
      </dgm:t>
    </dgm:pt>
    <dgm:pt modelId="{3D196344-89A2-4D6A-9347-8D9CA386EC50}" type="parTrans" cxnId="{9B368CC5-186D-4CF5-B07E-4851CD0E89EC}">
      <dgm:prSet/>
      <dgm:spPr/>
      <dgm:t>
        <a:bodyPr/>
        <a:lstStyle/>
        <a:p>
          <a:endParaRPr lang="en-US"/>
        </a:p>
      </dgm:t>
    </dgm:pt>
    <dgm:pt modelId="{B131EF8A-43BD-4E6F-81C9-858DD1F33F00}" type="sibTrans" cxnId="{9B368CC5-186D-4CF5-B07E-4851CD0E89EC}">
      <dgm:prSet/>
      <dgm:spPr/>
      <dgm:t>
        <a:bodyPr/>
        <a:lstStyle/>
        <a:p>
          <a:endParaRPr lang="en-US"/>
        </a:p>
      </dgm:t>
    </dgm:pt>
    <dgm:pt modelId="{E5113C1C-01C0-4696-B917-1EB0F3D5601D}">
      <dgm:prSet custT="1"/>
      <dgm:spPr/>
      <dgm:t>
        <a:bodyPr/>
        <a:lstStyle/>
        <a:p>
          <a:r>
            <a:rPr lang="en-US" sz="2400" dirty="0">
              <a:effectLst/>
            </a:rPr>
            <a:t>The sacrificial Lamb who was slain (Jesus Barabbas)</a:t>
          </a:r>
        </a:p>
      </dgm:t>
    </dgm:pt>
    <dgm:pt modelId="{81D486E1-806D-4B60-96B2-E337793CBAF2}" type="parTrans" cxnId="{56EEB06B-1539-4CD8-9829-5EC40E7A7E80}">
      <dgm:prSet/>
      <dgm:spPr/>
      <dgm:t>
        <a:bodyPr/>
        <a:lstStyle/>
        <a:p>
          <a:endParaRPr lang="en-US"/>
        </a:p>
      </dgm:t>
    </dgm:pt>
    <dgm:pt modelId="{DEDE18E0-2246-481B-9FAD-A042EC0FF5D5}" type="sibTrans" cxnId="{56EEB06B-1539-4CD8-9829-5EC40E7A7E80}">
      <dgm:prSet/>
      <dgm:spPr/>
      <dgm:t>
        <a:bodyPr/>
        <a:lstStyle/>
        <a:p>
          <a:endParaRPr lang="en-US"/>
        </a:p>
      </dgm:t>
    </dgm:pt>
    <dgm:pt modelId="{E6AAF99E-1868-4F4D-9424-8E8612041BF0}" type="pres">
      <dgm:prSet presAssocID="{477AECDC-6E40-4DBC-85FE-CB4B0AB6043A}" presName="vert0" presStyleCnt="0">
        <dgm:presLayoutVars>
          <dgm:dir/>
          <dgm:animOne val="branch"/>
          <dgm:animLvl val="lvl"/>
        </dgm:presLayoutVars>
      </dgm:prSet>
      <dgm:spPr/>
    </dgm:pt>
    <dgm:pt modelId="{94927D4C-13A0-4FF2-8A12-49EE364A49AE}" type="pres">
      <dgm:prSet presAssocID="{397A5ACD-FE07-48D1-93D1-CA0DBBE57EC0}" presName="thickLine" presStyleLbl="alignNode1" presStyleIdx="0" presStyleCnt="7"/>
      <dgm:spPr/>
    </dgm:pt>
    <dgm:pt modelId="{4988F629-EE58-497B-95FD-17B462A9711A}" type="pres">
      <dgm:prSet presAssocID="{397A5ACD-FE07-48D1-93D1-CA0DBBE57EC0}" presName="horz1" presStyleCnt="0"/>
      <dgm:spPr/>
    </dgm:pt>
    <dgm:pt modelId="{8EEB00ED-64BB-4FD8-83F3-2026386A31A1}" type="pres">
      <dgm:prSet presAssocID="{397A5ACD-FE07-48D1-93D1-CA0DBBE57EC0}" presName="tx1" presStyleLbl="revTx" presStyleIdx="0" presStyleCnt="7"/>
      <dgm:spPr/>
    </dgm:pt>
    <dgm:pt modelId="{D7DF2710-2022-4930-9903-42D1E52F915E}" type="pres">
      <dgm:prSet presAssocID="{397A5ACD-FE07-48D1-93D1-CA0DBBE57EC0}" presName="vert1" presStyleCnt="0"/>
      <dgm:spPr/>
    </dgm:pt>
    <dgm:pt modelId="{67DC4B10-4D29-4E58-95E3-42ED50AA8639}" type="pres">
      <dgm:prSet presAssocID="{1FA2C085-9E82-490C-AA51-8A11F87908F3}" presName="thickLine" presStyleLbl="alignNode1" presStyleIdx="1" presStyleCnt="7"/>
      <dgm:spPr/>
    </dgm:pt>
    <dgm:pt modelId="{CD4EBE0B-E77C-4A07-953B-562CCBB112A9}" type="pres">
      <dgm:prSet presAssocID="{1FA2C085-9E82-490C-AA51-8A11F87908F3}" presName="horz1" presStyleCnt="0"/>
      <dgm:spPr/>
    </dgm:pt>
    <dgm:pt modelId="{7F6165FC-6046-45F6-AF66-6E4E2248B841}" type="pres">
      <dgm:prSet presAssocID="{1FA2C085-9E82-490C-AA51-8A11F87908F3}" presName="tx1" presStyleLbl="revTx" presStyleIdx="1" presStyleCnt="7"/>
      <dgm:spPr/>
    </dgm:pt>
    <dgm:pt modelId="{ECCEF806-ADFB-4CA4-8BC6-6A26B7B2F6EF}" type="pres">
      <dgm:prSet presAssocID="{1FA2C085-9E82-490C-AA51-8A11F87908F3}" presName="vert1" presStyleCnt="0"/>
      <dgm:spPr/>
    </dgm:pt>
    <dgm:pt modelId="{DA1DE5AF-6D94-40FB-ACAC-66FD2C20D1D8}" type="pres">
      <dgm:prSet presAssocID="{CB153565-C987-4A48-B473-FBDEC55E2C60}" presName="thickLine" presStyleLbl="alignNode1" presStyleIdx="2" presStyleCnt="7"/>
      <dgm:spPr/>
    </dgm:pt>
    <dgm:pt modelId="{1EC2A02D-2DC5-49A0-89F1-A615BC892942}" type="pres">
      <dgm:prSet presAssocID="{CB153565-C987-4A48-B473-FBDEC55E2C60}" presName="horz1" presStyleCnt="0"/>
      <dgm:spPr/>
    </dgm:pt>
    <dgm:pt modelId="{789EBB3B-BCF0-4213-B69E-5C037D5CD3FE}" type="pres">
      <dgm:prSet presAssocID="{CB153565-C987-4A48-B473-FBDEC55E2C60}" presName="tx1" presStyleLbl="revTx" presStyleIdx="2" presStyleCnt="7"/>
      <dgm:spPr/>
    </dgm:pt>
    <dgm:pt modelId="{3E149923-BE76-4DFB-A829-679FA94AD411}" type="pres">
      <dgm:prSet presAssocID="{CB153565-C987-4A48-B473-FBDEC55E2C60}" presName="vert1" presStyleCnt="0"/>
      <dgm:spPr/>
    </dgm:pt>
    <dgm:pt modelId="{528A864D-E969-4AA3-AF08-F6EE56ADF2E1}" type="pres">
      <dgm:prSet presAssocID="{2D81812F-3149-4AC2-AA17-7FF3979D3ADD}" presName="thickLine" presStyleLbl="alignNode1" presStyleIdx="3" presStyleCnt="7"/>
      <dgm:spPr/>
    </dgm:pt>
    <dgm:pt modelId="{D753DD36-976C-4927-94DD-507B3F72A39F}" type="pres">
      <dgm:prSet presAssocID="{2D81812F-3149-4AC2-AA17-7FF3979D3ADD}" presName="horz1" presStyleCnt="0"/>
      <dgm:spPr/>
    </dgm:pt>
    <dgm:pt modelId="{CD66719B-F867-4799-94A8-619655234043}" type="pres">
      <dgm:prSet presAssocID="{2D81812F-3149-4AC2-AA17-7FF3979D3ADD}" presName="tx1" presStyleLbl="revTx" presStyleIdx="3" presStyleCnt="7"/>
      <dgm:spPr/>
    </dgm:pt>
    <dgm:pt modelId="{1142B8A5-701A-4395-8D1E-498EF5200608}" type="pres">
      <dgm:prSet presAssocID="{2D81812F-3149-4AC2-AA17-7FF3979D3ADD}" presName="vert1" presStyleCnt="0"/>
      <dgm:spPr/>
    </dgm:pt>
    <dgm:pt modelId="{84CC1734-201E-409B-934D-1EA18C20F046}" type="pres">
      <dgm:prSet presAssocID="{607B4029-FB1E-4D91-A7EA-6570B1B2F86D}" presName="thickLine" presStyleLbl="alignNode1" presStyleIdx="4" presStyleCnt="7"/>
      <dgm:spPr/>
    </dgm:pt>
    <dgm:pt modelId="{589B90CA-47E4-4A2A-B644-12D510DF42EF}" type="pres">
      <dgm:prSet presAssocID="{607B4029-FB1E-4D91-A7EA-6570B1B2F86D}" presName="horz1" presStyleCnt="0"/>
      <dgm:spPr/>
    </dgm:pt>
    <dgm:pt modelId="{3A135A32-F8AD-4B92-BFCC-BB405FDD5C8F}" type="pres">
      <dgm:prSet presAssocID="{607B4029-FB1E-4D91-A7EA-6570B1B2F86D}" presName="tx1" presStyleLbl="revTx" presStyleIdx="4" presStyleCnt="7"/>
      <dgm:spPr/>
    </dgm:pt>
    <dgm:pt modelId="{923DB7B1-6542-454E-9AB1-1816C3F204DC}" type="pres">
      <dgm:prSet presAssocID="{607B4029-FB1E-4D91-A7EA-6570B1B2F86D}" presName="vert1" presStyleCnt="0"/>
      <dgm:spPr/>
    </dgm:pt>
    <dgm:pt modelId="{847D8A43-CB4B-4A62-8818-95266F3FC603}" type="pres">
      <dgm:prSet presAssocID="{1AF724BC-928D-40F0-B110-C0452D7551C6}" presName="thickLine" presStyleLbl="alignNode1" presStyleIdx="5" presStyleCnt="7"/>
      <dgm:spPr/>
    </dgm:pt>
    <dgm:pt modelId="{42AB218F-75CF-41DC-BC22-AB03DB41CB13}" type="pres">
      <dgm:prSet presAssocID="{1AF724BC-928D-40F0-B110-C0452D7551C6}" presName="horz1" presStyleCnt="0"/>
      <dgm:spPr/>
    </dgm:pt>
    <dgm:pt modelId="{5344A4CE-63FD-49DE-AB74-ED726C29EE43}" type="pres">
      <dgm:prSet presAssocID="{1AF724BC-928D-40F0-B110-C0452D7551C6}" presName="tx1" presStyleLbl="revTx" presStyleIdx="5" presStyleCnt="7"/>
      <dgm:spPr/>
    </dgm:pt>
    <dgm:pt modelId="{0198BB2C-F0B9-44B2-AD3C-CABD2FC6DB75}" type="pres">
      <dgm:prSet presAssocID="{1AF724BC-928D-40F0-B110-C0452D7551C6}" presName="vert1" presStyleCnt="0"/>
      <dgm:spPr/>
    </dgm:pt>
    <dgm:pt modelId="{DBFD65C1-D7BF-4E9E-A83C-7E1866522CFE}" type="pres">
      <dgm:prSet presAssocID="{E5113C1C-01C0-4696-B917-1EB0F3D5601D}" presName="thickLine" presStyleLbl="alignNode1" presStyleIdx="6" presStyleCnt="7"/>
      <dgm:spPr/>
    </dgm:pt>
    <dgm:pt modelId="{8A615218-6F07-4731-B4B3-B4DA9DCB8CEB}" type="pres">
      <dgm:prSet presAssocID="{E5113C1C-01C0-4696-B917-1EB0F3D5601D}" presName="horz1" presStyleCnt="0"/>
      <dgm:spPr/>
    </dgm:pt>
    <dgm:pt modelId="{2E115148-FEEA-4A9F-8935-9215715F46E0}" type="pres">
      <dgm:prSet presAssocID="{E5113C1C-01C0-4696-B917-1EB0F3D5601D}" presName="tx1" presStyleLbl="revTx" presStyleIdx="6" presStyleCnt="7"/>
      <dgm:spPr/>
    </dgm:pt>
    <dgm:pt modelId="{C839D266-55C6-4BFB-8763-529C74DB7CF1}" type="pres">
      <dgm:prSet presAssocID="{E5113C1C-01C0-4696-B917-1EB0F3D5601D}" presName="vert1" presStyleCnt="0"/>
      <dgm:spPr/>
    </dgm:pt>
  </dgm:ptLst>
  <dgm:cxnLst>
    <dgm:cxn modelId="{FE780A05-8FB8-4F19-844E-F130D0CEDE6B}" type="presOf" srcId="{2D81812F-3149-4AC2-AA17-7FF3979D3ADD}" destId="{CD66719B-F867-4799-94A8-619655234043}" srcOrd="0" destOrd="0" presId="urn:microsoft.com/office/officeart/2008/layout/LinedList"/>
    <dgm:cxn modelId="{ABB0A116-A5D8-4E82-97BF-F3050B2A1B0F}" type="presOf" srcId="{E5113C1C-01C0-4696-B917-1EB0F3D5601D}" destId="{2E115148-FEEA-4A9F-8935-9215715F46E0}" srcOrd="0" destOrd="0" presId="urn:microsoft.com/office/officeart/2008/layout/LinedList"/>
    <dgm:cxn modelId="{3F24771B-A763-4476-A3CA-E27190AEC5F4}" type="presOf" srcId="{1AF724BC-928D-40F0-B110-C0452D7551C6}" destId="{5344A4CE-63FD-49DE-AB74-ED726C29EE43}" srcOrd="0" destOrd="0" presId="urn:microsoft.com/office/officeart/2008/layout/LinedList"/>
    <dgm:cxn modelId="{7E31B836-A517-437D-9200-0B781F3D96D6}" srcId="{477AECDC-6E40-4DBC-85FE-CB4B0AB6043A}" destId="{607B4029-FB1E-4D91-A7EA-6570B1B2F86D}" srcOrd="4" destOrd="0" parTransId="{AFEB449A-46E3-4C65-9781-BAFCFBA4A621}" sibTransId="{5BA59CA7-E3A7-48BC-B227-7E63AFE4DBE8}"/>
    <dgm:cxn modelId="{F989BF3D-A854-4214-8B7F-5D85F2E21B6D}" type="presOf" srcId="{397A5ACD-FE07-48D1-93D1-CA0DBBE57EC0}" destId="{8EEB00ED-64BB-4FD8-83F3-2026386A31A1}" srcOrd="0" destOrd="0" presId="urn:microsoft.com/office/officeart/2008/layout/LinedList"/>
    <dgm:cxn modelId="{682D395B-988B-4704-B56B-A6BA2D42D7E4}" srcId="{477AECDC-6E40-4DBC-85FE-CB4B0AB6043A}" destId="{397A5ACD-FE07-48D1-93D1-CA0DBBE57EC0}" srcOrd="0" destOrd="0" parTransId="{ED9A79D7-7C2B-412E-BCAF-DDF77B445875}" sibTransId="{0D2B73C6-BD9D-4A5A-AFD5-8F6F40F0E7FC}"/>
    <dgm:cxn modelId="{A2160063-F6AC-494E-B905-A74141A0D4C9}" type="presOf" srcId="{1FA2C085-9E82-490C-AA51-8A11F87908F3}" destId="{7F6165FC-6046-45F6-AF66-6E4E2248B841}" srcOrd="0" destOrd="0" presId="urn:microsoft.com/office/officeart/2008/layout/LinedList"/>
    <dgm:cxn modelId="{64C9F066-E0DC-4F15-86EA-C65CCBBB3BAE}" srcId="{477AECDC-6E40-4DBC-85FE-CB4B0AB6043A}" destId="{CB153565-C987-4A48-B473-FBDEC55E2C60}" srcOrd="2" destOrd="0" parTransId="{27D190A4-960A-4D48-BE79-8105278CD654}" sibTransId="{67470F43-2D36-46E2-8AA6-85F14E77CA3F}"/>
    <dgm:cxn modelId="{56EEB06B-1539-4CD8-9829-5EC40E7A7E80}" srcId="{477AECDC-6E40-4DBC-85FE-CB4B0AB6043A}" destId="{E5113C1C-01C0-4696-B917-1EB0F3D5601D}" srcOrd="6" destOrd="0" parTransId="{81D486E1-806D-4B60-96B2-E337793CBAF2}" sibTransId="{DEDE18E0-2246-481B-9FAD-A042EC0FF5D5}"/>
    <dgm:cxn modelId="{69B41E4D-8493-464B-9E6F-95C3D189A069}" type="presOf" srcId="{607B4029-FB1E-4D91-A7EA-6570B1B2F86D}" destId="{3A135A32-F8AD-4B92-BFCC-BB405FDD5C8F}" srcOrd="0" destOrd="0" presId="urn:microsoft.com/office/officeart/2008/layout/LinedList"/>
    <dgm:cxn modelId="{5789524F-AE24-4058-B363-BCA673F0CE99}" srcId="{477AECDC-6E40-4DBC-85FE-CB4B0AB6043A}" destId="{2D81812F-3149-4AC2-AA17-7FF3979D3ADD}" srcOrd="3" destOrd="0" parTransId="{A9EE4DE8-F99D-4503-8696-C8921C14044E}" sibTransId="{4DBECECB-EA23-499C-8208-E18389F703C2}"/>
    <dgm:cxn modelId="{AB10DFA3-306F-42B2-B4E6-C99611917980}" type="presOf" srcId="{477AECDC-6E40-4DBC-85FE-CB4B0AB6043A}" destId="{E6AAF99E-1868-4F4D-9424-8E8612041BF0}" srcOrd="0" destOrd="0" presId="urn:microsoft.com/office/officeart/2008/layout/LinedList"/>
    <dgm:cxn modelId="{9B368CC5-186D-4CF5-B07E-4851CD0E89EC}" srcId="{477AECDC-6E40-4DBC-85FE-CB4B0AB6043A}" destId="{1AF724BC-928D-40F0-B110-C0452D7551C6}" srcOrd="5" destOrd="0" parTransId="{3D196344-89A2-4D6A-9347-8D9CA386EC50}" sibTransId="{B131EF8A-43BD-4E6F-81C9-858DD1F33F00}"/>
    <dgm:cxn modelId="{4D8E12C7-7BE6-44AE-861F-2B15C91008F7}" type="presOf" srcId="{CB153565-C987-4A48-B473-FBDEC55E2C60}" destId="{789EBB3B-BCF0-4213-B69E-5C037D5CD3FE}" srcOrd="0" destOrd="0" presId="urn:microsoft.com/office/officeart/2008/layout/LinedList"/>
    <dgm:cxn modelId="{8ABEC0FA-CB6E-4398-89BA-CF525BFB3351}" srcId="{477AECDC-6E40-4DBC-85FE-CB4B0AB6043A}" destId="{1FA2C085-9E82-490C-AA51-8A11F87908F3}" srcOrd="1" destOrd="0" parTransId="{1E93232E-4F14-4944-A6AD-9DF4A875FDB1}" sibTransId="{3CD9A016-F385-41C9-92AF-3906CBDDF299}"/>
    <dgm:cxn modelId="{4AF4C3E1-1361-49DA-AC30-F0E9F2B4C92F}" type="presParOf" srcId="{E6AAF99E-1868-4F4D-9424-8E8612041BF0}" destId="{94927D4C-13A0-4FF2-8A12-49EE364A49AE}" srcOrd="0" destOrd="0" presId="urn:microsoft.com/office/officeart/2008/layout/LinedList"/>
    <dgm:cxn modelId="{785446FA-F7C2-4769-880C-172A84C08A69}" type="presParOf" srcId="{E6AAF99E-1868-4F4D-9424-8E8612041BF0}" destId="{4988F629-EE58-497B-95FD-17B462A9711A}" srcOrd="1" destOrd="0" presId="urn:microsoft.com/office/officeart/2008/layout/LinedList"/>
    <dgm:cxn modelId="{23C703F6-9163-4A51-967C-6D425F1CB4D8}" type="presParOf" srcId="{4988F629-EE58-497B-95FD-17B462A9711A}" destId="{8EEB00ED-64BB-4FD8-83F3-2026386A31A1}" srcOrd="0" destOrd="0" presId="urn:microsoft.com/office/officeart/2008/layout/LinedList"/>
    <dgm:cxn modelId="{58B797D1-7536-44AA-8423-D92FA4DDFE08}" type="presParOf" srcId="{4988F629-EE58-497B-95FD-17B462A9711A}" destId="{D7DF2710-2022-4930-9903-42D1E52F915E}" srcOrd="1" destOrd="0" presId="urn:microsoft.com/office/officeart/2008/layout/LinedList"/>
    <dgm:cxn modelId="{43A1BC74-FC66-495C-98B0-8610BE844431}" type="presParOf" srcId="{E6AAF99E-1868-4F4D-9424-8E8612041BF0}" destId="{67DC4B10-4D29-4E58-95E3-42ED50AA8639}" srcOrd="2" destOrd="0" presId="urn:microsoft.com/office/officeart/2008/layout/LinedList"/>
    <dgm:cxn modelId="{C8933926-AC15-466A-BF8B-B3BB046C919B}" type="presParOf" srcId="{E6AAF99E-1868-4F4D-9424-8E8612041BF0}" destId="{CD4EBE0B-E77C-4A07-953B-562CCBB112A9}" srcOrd="3" destOrd="0" presId="urn:microsoft.com/office/officeart/2008/layout/LinedList"/>
    <dgm:cxn modelId="{EACADFCA-612F-4E41-A76C-B6CBD1C9CB08}" type="presParOf" srcId="{CD4EBE0B-E77C-4A07-953B-562CCBB112A9}" destId="{7F6165FC-6046-45F6-AF66-6E4E2248B841}" srcOrd="0" destOrd="0" presId="urn:microsoft.com/office/officeart/2008/layout/LinedList"/>
    <dgm:cxn modelId="{D948726E-7DBF-4886-8517-5A4E448CEDC0}" type="presParOf" srcId="{CD4EBE0B-E77C-4A07-953B-562CCBB112A9}" destId="{ECCEF806-ADFB-4CA4-8BC6-6A26B7B2F6EF}" srcOrd="1" destOrd="0" presId="urn:microsoft.com/office/officeart/2008/layout/LinedList"/>
    <dgm:cxn modelId="{BB848AAA-6F5D-4873-83CE-3826F61FAA3A}" type="presParOf" srcId="{E6AAF99E-1868-4F4D-9424-8E8612041BF0}" destId="{DA1DE5AF-6D94-40FB-ACAC-66FD2C20D1D8}" srcOrd="4" destOrd="0" presId="urn:microsoft.com/office/officeart/2008/layout/LinedList"/>
    <dgm:cxn modelId="{9A73D1E6-337B-4A65-B47F-07A290929AFF}" type="presParOf" srcId="{E6AAF99E-1868-4F4D-9424-8E8612041BF0}" destId="{1EC2A02D-2DC5-49A0-89F1-A615BC892942}" srcOrd="5" destOrd="0" presId="urn:microsoft.com/office/officeart/2008/layout/LinedList"/>
    <dgm:cxn modelId="{D426BCC0-D47B-4719-BA3A-506ECAD7FEA6}" type="presParOf" srcId="{1EC2A02D-2DC5-49A0-89F1-A615BC892942}" destId="{789EBB3B-BCF0-4213-B69E-5C037D5CD3FE}" srcOrd="0" destOrd="0" presId="urn:microsoft.com/office/officeart/2008/layout/LinedList"/>
    <dgm:cxn modelId="{FABDB845-FBED-444A-8AD9-94BCC7BF8587}" type="presParOf" srcId="{1EC2A02D-2DC5-49A0-89F1-A615BC892942}" destId="{3E149923-BE76-4DFB-A829-679FA94AD411}" srcOrd="1" destOrd="0" presId="urn:microsoft.com/office/officeart/2008/layout/LinedList"/>
    <dgm:cxn modelId="{3F09A658-19C9-44C7-9016-053EF5CC9C3C}" type="presParOf" srcId="{E6AAF99E-1868-4F4D-9424-8E8612041BF0}" destId="{528A864D-E969-4AA3-AF08-F6EE56ADF2E1}" srcOrd="6" destOrd="0" presId="urn:microsoft.com/office/officeart/2008/layout/LinedList"/>
    <dgm:cxn modelId="{50F5CE6D-5999-4D6D-8C2A-7967CBA79880}" type="presParOf" srcId="{E6AAF99E-1868-4F4D-9424-8E8612041BF0}" destId="{D753DD36-976C-4927-94DD-507B3F72A39F}" srcOrd="7" destOrd="0" presId="urn:microsoft.com/office/officeart/2008/layout/LinedList"/>
    <dgm:cxn modelId="{5376FB6C-17BB-4EF8-963E-3E13758C1DEE}" type="presParOf" srcId="{D753DD36-976C-4927-94DD-507B3F72A39F}" destId="{CD66719B-F867-4799-94A8-619655234043}" srcOrd="0" destOrd="0" presId="urn:microsoft.com/office/officeart/2008/layout/LinedList"/>
    <dgm:cxn modelId="{A43784ED-0CB8-4BF0-A899-C951BDC74F31}" type="presParOf" srcId="{D753DD36-976C-4927-94DD-507B3F72A39F}" destId="{1142B8A5-701A-4395-8D1E-498EF5200608}" srcOrd="1" destOrd="0" presId="urn:microsoft.com/office/officeart/2008/layout/LinedList"/>
    <dgm:cxn modelId="{078E792E-E326-4D02-B027-BA234677B338}" type="presParOf" srcId="{E6AAF99E-1868-4F4D-9424-8E8612041BF0}" destId="{84CC1734-201E-409B-934D-1EA18C20F046}" srcOrd="8" destOrd="0" presId="urn:microsoft.com/office/officeart/2008/layout/LinedList"/>
    <dgm:cxn modelId="{87C115CD-0286-4354-9F7F-5F1ADCAF9713}" type="presParOf" srcId="{E6AAF99E-1868-4F4D-9424-8E8612041BF0}" destId="{589B90CA-47E4-4A2A-B644-12D510DF42EF}" srcOrd="9" destOrd="0" presId="urn:microsoft.com/office/officeart/2008/layout/LinedList"/>
    <dgm:cxn modelId="{E9B50A7B-6FF7-44A0-82DB-BEF267B207B0}" type="presParOf" srcId="{589B90CA-47E4-4A2A-B644-12D510DF42EF}" destId="{3A135A32-F8AD-4B92-BFCC-BB405FDD5C8F}" srcOrd="0" destOrd="0" presId="urn:microsoft.com/office/officeart/2008/layout/LinedList"/>
    <dgm:cxn modelId="{B7EE1CAD-4905-466A-A56D-BFFDD8CACF42}" type="presParOf" srcId="{589B90CA-47E4-4A2A-B644-12D510DF42EF}" destId="{923DB7B1-6542-454E-9AB1-1816C3F204DC}" srcOrd="1" destOrd="0" presId="urn:microsoft.com/office/officeart/2008/layout/LinedList"/>
    <dgm:cxn modelId="{2FCB826D-CE76-4558-ACC4-C04CAB494CC2}" type="presParOf" srcId="{E6AAF99E-1868-4F4D-9424-8E8612041BF0}" destId="{847D8A43-CB4B-4A62-8818-95266F3FC603}" srcOrd="10" destOrd="0" presId="urn:microsoft.com/office/officeart/2008/layout/LinedList"/>
    <dgm:cxn modelId="{2635BB01-4D63-4002-9EE8-A0D8908723F2}" type="presParOf" srcId="{E6AAF99E-1868-4F4D-9424-8E8612041BF0}" destId="{42AB218F-75CF-41DC-BC22-AB03DB41CB13}" srcOrd="11" destOrd="0" presId="urn:microsoft.com/office/officeart/2008/layout/LinedList"/>
    <dgm:cxn modelId="{250BEC8D-6016-4747-B391-769476C030B7}" type="presParOf" srcId="{42AB218F-75CF-41DC-BC22-AB03DB41CB13}" destId="{5344A4CE-63FD-49DE-AB74-ED726C29EE43}" srcOrd="0" destOrd="0" presId="urn:microsoft.com/office/officeart/2008/layout/LinedList"/>
    <dgm:cxn modelId="{CFBB539A-FA47-40AE-B042-DC1A91C82C96}" type="presParOf" srcId="{42AB218F-75CF-41DC-BC22-AB03DB41CB13}" destId="{0198BB2C-F0B9-44B2-AD3C-CABD2FC6DB75}" srcOrd="1" destOrd="0" presId="urn:microsoft.com/office/officeart/2008/layout/LinedList"/>
    <dgm:cxn modelId="{640EAE50-A382-4B9D-A403-6225159246BA}" type="presParOf" srcId="{E6AAF99E-1868-4F4D-9424-8E8612041BF0}" destId="{DBFD65C1-D7BF-4E9E-A83C-7E1866522CFE}" srcOrd="12" destOrd="0" presId="urn:microsoft.com/office/officeart/2008/layout/LinedList"/>
    <dgm:cxn modelId="{79F812E4-648A-4927-B4DD-4092BB4D4490}" type="presParOf" srcId="{E6AAF99E-1868-4F4D-9424-8E8612041BF0}" destId="{8A615218-6F07-4731-B4B3-B4DA9DCB8CEB}" srcOrd="13" destOrd="0" presId="urn:microsoft.com/office/officeart/2008/layout/LinedList"/>
    <dgm:cxn modelId="{FDF8A3FE-AC59-4883-B53B-DB2B712939E5}" type="presParOf" srcId="{8A615218-6F07-4731-B4B3-B4DA9DCB8CEB}" destId="{2E115148-FEEA-4A9F-8935-9215715F46E0}" srcOrd="0" destOrd="0" presId="urn:microsoft.com/office/officeart/2008/layout/LinedList"/>
    <dgm:cxn modelId="{BA50AFB2-FB2B-4AEB-A126-6549286EEAA2}" type="presParOf" srcId="{8A615218-6F07-4731-B4B3-B4DA9DCB8CEB}" destId="{C839D266-55C6-4BFB-8763-529C74DB7C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9C7154-443E-418B-98C5-7A118A9BA3F2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A8A596-C2B7-42FD-9064-997C9C30F7AB}">
      <dgm:prSet/>
      <dgm:spPr/>
      <dgm:t>
        <a:bodyPr/>
        <a:lstStyle/>
        <a:p>
          <a:r>
            <a:rPr lang="en-US"/>
            <a:t>Salvation is offered in only One (John 14:7)</a:t>
          </a:r>
        </a:p>
      </dgm:t>
    </dgm:pt>
    <dgm:pt modelId="{F9B5AF98-DB83-44DD-9B79-E5058CAD1A0E}" type="parTrans" cxnId="{A974A228-A07C-4467-8495-5EFDB271DBF6}">
      <dgm:prSet/>
      <dgm:spPr/>
      <dgm:t>
        <a:bodyPr/>
        <a:lstStyle/>
        <a:p>
          <a:endParaRPr lang="en-US"/>
        </a:p>
      </dgm:t>
    </dgm:pt>
    <dgm:pt modelId="{F0577B2C-73F8-46D0-B11D-64ADB76F6CA5}" type="sibTrans" cxnId="{A974A228-A07C-4467-8495-5EFDB271DBF6}">
      <dgm:prSet/>
      <dgm:spPr/>
      <dgm:t>
        <a:bodyPr/>
        <a:lstStyle/>
        <a:p>
          <a:endParaRPr lang="en-US"/>
        </a:p>
      </dgm:t>
    </dgm:pt>
    <dgm:pt modelId="{7DAD7E30-D3CB-4EAF-B7E9-7880FF150CE9}">
      <dgm:prSet/>
      <dgm:spPr/>
      <dgm:t>
        <a:bodyPr/>
        <a:lstStyle/>
        <a:p>
          <a:r>
            <a:rPr lang="en-US"/>
            <a:t>The Church is born (Acts 2:38, 42-47)</a:t>
          </a:r>
        </a:p>
      </dgm:t>
    </dgm:pt>
    <dgm:pt modelId="{70854A32-56F7-462B-8497-31608A4F9C84}" type="parTrans" cxnId="{4D917478-534D-4C75-8C1B-8F4C138DFF58}">
      <dgm:prSet/>
      <dgm:spPr/>
      <dgm:t>
        <a:bodyPr/>
        <a:lstStyle/>
        <a:p>
          <a:endParaRPr lang="en-US"/>
        </a:p>
      </dgm:t>
    </dgm:pt>
    <dgm:pt modelId="{65D2B8E5-1051-48B6-BD6B-BED4706BB1C6}" type="sibTrans" cxnId="{4D917478-534D-4C75-8C1B-8F4C138DFF58}">
      <dgm:prSet/>
      <dgm:spPr/>
      <dgm:t>
        <a:bodyPr/>
        <a:lstStyle/>
        <a:p>
          <a:endParaRPr lang="en-US"/>
        </a:p>
      </dgm:t>
    </dgm:pt>
    <dgm:pt modelId="{1DF4C9AE-D9D3-4B60-A615-2F36D3E37BDC}">
      <dgm:prSet/>
      <dgm:spPr/>
      <dgm:t>
        <a:bodyPr/>
        <a:lstStyle/>
        <a:p>
          <a:r>
            <a:rPr lang="en-US"/>
            <a:t>The Message is clear (Gospel)</a:t>
          </a:r>
        </a:p>
      </dgm:t>
    </dgm:pt>
    <dgm:pt modelId="{04CF4634-25AD-4DD7-8621-D15F786045AD}" type="parTrans" cxnId="{DE4E7817-642D-4848-A7B0-C591F362285D}">
      <dgm:prSet/>
      <dgm:spPr/>
      <dgm:t>
        <a:bodyPr/>
        <a:lstStyle/>
        <a:p>
          <a:endParaRPr lang="en-US"/>
        </a:p>
      </dgm:t>
    </dgm:pt>
    <dgm:pt modelId="{52CE6455-8BCE-4B10-A569-45A2CA96E4C1}" type="sibTrans" cxnId="{DE4E7817-642D-4848-A7B0-C591F362285D}">
      <dgm:prSet/>
      <dgm:spPr/>
      <dgm:t>
        <a:bodyPr/>
        <a:lstStyle/>
        <a:p>
          <a:endParaRPr lang="en-US"/>
        </a:p>
      </dgm:t>
    </dgm:pt>
    <dgm:pt modelId="{FD6D6513-69EA-45E8-8D08-5839643DED8B}">
      <dgm:prSet/>
      <dgm:spPr/>
      <dgm:t>
        <a:bodyPr/>
        <a:lstStyle/>
        <a:p>
          <a:r>
            <a:rPr lang="en-US"/>
            <a:t>The Great Commission (Matthew 28:18-20)</a:t>
          </a:r>
        </a:p>
      </dgm:t>
    </dgm:pt>
    <dgm:pt modelId="{7941F610-4E58-48C7-B61E-2ABDCE640E99}" type="parTrans" cxnId="{FB06255D-291A-4765-A95D-4BA4CD0DD30C}">
      <dgm:prSet/>
      <dgm:spPr/>
      <dgm:t>
        <a:bodyPr/>
        <a:lstStyle/>
        <a:p>
          <a:endParaRPr lang="en-US"/>
        </a:p>
      </dgm:t>
    </dgm:pt>
    <dgm:pt modelId="{42AFDD0B-E5E1-486E-8F43-2F931F0025AB}" type="sibTrans" cxnId="{FB06255D-291A-4765-A95D-4BA4CD0DD30C}">
      <dgm:prSet/>
      <dgm:spPr/>
      <dgm:t>
        <a:bodyPr/>
        <a:lstStyle/>
        <a:p>
          <a:endParaRPr lang="en-US"/>
        </a:p>
      </dgm:t>
    </dgm:pt>
    <dgm:pt modelId="{8E8781E3-3C95-431D-9FE0-66D0F84ACB6C}">
      <dgm:prSet/>
      <dgm:spPr/>
      <dgm:t>
        <a:bodyPr/>
        <a:lstStyle/>
        <a:p>
          <a:r>
            <a:rPr lang="en-US"/>
            <a:t>YOU ARE EITHER IN OR YOU ARE OUT. </a:t>
          </a:r>
        </a:p>
      </dgm:t>
    </dgm:pt>
    <dgm:pt modelId="{A8C8542E-02C7-401C-941C-5D71B779F002}" type="parTrans" cxnId="{16F7BED1-8A04-404C-AF7B-CE5D6F647F1D}">
      <dgm:prSet/>
      <dgm:spPr/>
      <dgm:t>
        <a:bodyPr/>
        <a:lstStyle/>
        <a:p>
          <a:endParaRPr lang="en-US"/>
        </a:p>
      </dgm:t>
    </dgm:pt>
    <dgm:pt modelId="{3366F343-1005-41B3-B181-FD718C1B702C}" type="sibTrans" cxnId="{16F7BED1-8A04-404C-AF7B-CE5D6F647F1D}">
      <dgm:prSet/>
      <dgm:spPr/>
      <dgm:t>
        <a:bodyPr/>
        <a:lstStyle/>
        <a:p>
          <a:endParaRPr lang="en-US"/>
        </a:p>
      </dgm:t>
    </dgm:pt>
    <dgm:pt modelId="{F3751E9C-A523-4B99-A6AE-08B0563446F2}">
      <dgm:prSet/>
      <dgm:spPr/>
      <dgm:t>
        <a:bodyPr/>
        <a:lstStyle/>
        <a:p>
          <a:r>
            <a:rPr lang="en-US"/>
            <a:t>Man cannot save himself. Otherwise, why Jesus?</a:t>
          </a:r>
        </a:p>
      </dgm:t>
    </dgm:pt>
    <dgm:pt modelId="{5112A2AE-7E53-4AEF-AA77-BDCE48DE25ED}" type="parTrans" cxnId="{FA71EE93-4392-4CFD-89B9-63A9EB5C13A6}">
      <dgm:prSet/>
      <dgm:spPr/>
      <dgm:t>
        <a:bodyPr/>
        <a:lstStyle/>
        <a:p>
          <a:endParaRPr lang="en-US"/>
        </a:p>
      </dgm:t>
    </dgm:pt>
    <dgm:pt modelId="{E2501AA8-109F-497E-A54B-1BB9930A790A}" type="sibTrans" cxnId="{FA71EE93-4392-4CFD-89B9-63A9EB5C13A6}">
      <dgm:prSet/>
      <dgm:spPr/>
      <dgm:t>
        <a:bodyPr/>
        <a:lstStyle/>
        <a:p>
          <a:endParaRPr lang="en-US"/>
        </a:p>
      </dgm:t>
    </dgm:pt>
    <dgm:pt modelId="{9546E409-650C-44B4-BA32-67F84D806F50}" type="pres">
      <dgm:prSet presAssocID="{1E9C7154-443E-418B-98C5-7A118A9BA3F2}" presName="vert0" presStyleCnt="0">
        <dgm:presLayoutVars>
          <dgm:dir/>
          <dgm:animOne val="branch"/>
          <dgm:animLvl val="lvl"/>
        </dgm:presLayoutVars>
      </dgm:prSet>
      <dgm:spPr/>
    </dgm:pt>
    <dgm:pt modelId="{EDEFDA6C-03EB-4691-9E12-B29DF7C498C6}" type="pres">
      <dgm:prSet presAssocID="{1EA8A596-C2B7-42FD-9064-997C9C30F7AB}" presName="thickLine" presStyleLbl="alignNode1" presStyleIdx="0" presStyleCnt="6"/>
      <dgm:spPr/>
    </dgm:pt>
    <dgm:pt modelId="{E7F28DBD-ABF4-49B7-9FCC-F31F580E1B9D}" type="pres">
      <dgm:prSet presAssocID="{1EA8A596-C2B7-42FD-9064-997C9C30F7AB}" presName="horz1" presStyleCnt="0"/>
      <dgm:spPr/>
    </dgm:pt>
    <dgm:pt modelId="{F0102BBC-3515-42A4-82B5-2356000E66F7}" type="pres">
      <dgm:prSet presAssocID="{1EA8A596-C2B7-42FD-9064-997C9C30F7AB}" presName="tx1" presStyleLbl="revTx" presStyleIdx="0" presStyleCnt="6"/>
      <dgm:spPr/>
    </dgm:pt>
    <dgm:pt modelId="{B7FABC79-0CE4-47F9-BDB1-F47C41BE3395}" type="pres">
      <dgm:prSet presAssocID="{1EA8A596-C2B7-42FD-9064-997C9C30F7AB}" presName="vert1" presStyleCnt="0"/>
      <dgm:spPr/>
    </dgm:pt>
    <dgm:pt modelId="{6171B1A2-1656-434A-BFD4-A9718EE57C0E}" type="pres">
      <dgm:prSet presAssocID="{7DAD7E30-D3CB-4EAF-B7E9-7880FF150CE9}" presName="thickLine" presStyleLbl="alignNode1" presStyleIdx="1" presStyleCnt="6"/>
      <dgm:spPr/>
    </dgm:pt>
    <dgm:pt modelId="{E04A7301-AE7D-45C3-AEFF-8F6209B70FB3}" type="pres">
      <dgm:prSet presAssocID="{7DAD7E30-D3CB-4EAF-B7E9-7880FF150CE9}" presName="horz1" presStyleCnt="0"/>
      <dgm:spPr/>
    </dgm:pt>
    <dgm:pt modelId="{192547CE-F24B-4F13-AE17-09A617EF5293}" type="pres">
      <dgm:prSet presAssocID="{7DAD7E30-D3CB-4EAF-B7E9-7880FF150CE9}" presName="tx1" presStyleLbl="revTx" presStyleIdx="1" presStyleCnt="6"/>
      <dgm:spPr/>
    </dgm:pt>
    <dgm:pt modelId="{6E709DBD-D51A-4175-9E36-A62B787CB87F}" type="pres">
      <dgm:prSet presAssocID="{7DAD7E30-D3CB-4EAF-B7E9-7880FF150CE9}" presName="vert1" presStyleCnt="0"/>
      <dgm:spPr/>
    </dgm:pt>
    <dgm:pt modelId="{60EE9B6A-EA55-4591-9513-2FC6C7F21389}" type="pres">
      <dgm:prSet presAssocID="{1DF4C9AE-D9D3-4B60-A615-2F36D3E37BDC}" presName="thickLine" presStyleLbl="alignNode1" presStyleIdx="2" presStyleCnt="6"/>
      <dgm:spPr/>
    </dgm:pt>
    <dgm:pt modelId="{D86774D1-CDA6-4F5D-8869-36091A8550F7}" type="pres">
      <dgm:prSet presAssocID="{1DF4C9AE-D9D3-4B60-A615-2F36D3E37BDC}" presName="horz1" presStyleCnt="0"/>
      <dgm:spPr/>
    </dgm:pt>
    <dgm:pt modelId="{D03B4837-7580-458D-A34E-EEE0F21FC50F}" type="pres">
      <dgm:prSet presAssocID="{1DF4C9AE-D9D3-4B60-A615-2F36D3E37BDC}" presName="tx1" presStyleLbl="revTx" presStyleIdx="2" presStyleCnt="6"/>
      <dgm:spPr/>
    </dgm:pt>
    <dgm:pt modelId="{EB6338E1-DDE5-40EC-9E40-99E3F787604F}" type="pres">
      <dgm:prSet presAssocID="{1DF4C9AE-D9D3-4B60-A615-2F36D3E37BDC}" presName="vert1" presStyleCnt="0"/>
      <dgm:spPr/>
    </dgm:pt>
    <dgm:pt modelId="{ED182AE8-7B1D-4769-9F17-218C8F41C305}" type="pres">
      <dgm:prSet presAssocID="{FD6D6513-69EA-45E8-8D08-5839643DED8B}" presName="thickLine" presStyleLbl="alignNode1" presStyleIdx="3" presStyleCnt="6"/>
      <dgm:spPr/>
    </dgm:pt>
    <dgm:pt modelId="{059AF272-CFC5-4C8E-B2BA-42835B21F500}" type="pres">
      <dgm:prSet presAssocID="{FD6D6513-69EA-45E8-8D08-5839643DED8B}" presName="horz1" presStyleCnt="0"/>
      <dgm:spPr/>
    </dgm:pt>
    <dgm:pt modelId="{77B2D881-30F0-405B-B4FE-CAA2F3355A7D}" type="pres">
      <dgm:prSet presAssocID="{FD6D6513-69EA-45E8-8D08-5839643DED8B}" presName="tx1" presStyleLbl="revTx" presStyleIdx="3" presStyleCnt="6"/>
      <dgm:spPr/>
    </dgm:pt>
    <dgm:pt modelId="{526444D2-69DE-4628-9347-DA7199B17BD6}" type="pres">
      <dgm:prSet presAssocID="{FD6D6513-69EA-45E8-8D08-5839643DED8B}" presName="vert1" presStyleCnt="0"/>
      <dgm:spPr/>
    </dgm:pt>
    <dgm:pt modelId="{979A9A49-85F2-4D1F-BE4E-DE7B75E1452A}" type="pres">
      <dgm:prSet presAssocID="{8E8781E3-3C95-431D-9FE0-66D0F84ACB6C}" presName="thickLine" presStyleLbl="alignNode1" presStyleIdx="4" presStyleCnt="6"/>
      <dgm:spPr/>
    </dgm:pt>
    <dgm:pt modelId="{36833845-7357-40C7-B319-2B11647EB3C3}" type="pres">
      <dgm:prSet presAssocID="{8E8781E3-3C95-431D-9FE0-66D0F84ACB6C}" presName="horz1" presStyleCnt="0"/>
      <dgm:spPr/>
    </dgm:pt>
    <dgm:pt modelId="{84650A3B-2966-4994-A225-8A7F095393A9}" type="pres">
      <dgm:prSet presAssocID="{8E8781E3-3C95-431D-9FE0-66D0F84ACB6C}" presName="tx1" presStyleLbl="revTx" presStyleIdx="4" presStyleCnt="6"/>
      <dgm:spPr/>
    </dgm:pt>
    <dgm:pt modelId="{C7BF9936-C4F6-48DE-9655-40556C71EAC7}" type="pres">
      <dgm:prSet presAssocID="{8E8781E3-3C95-431D-9FE0-66D0F84ACB6C}" presName="vert1" presStyleCnt="0"/>
      <dgm:spPr/>
    </dgm:pt>
    <dgm:pt modelId="{E6330A18-79CC-4E51-A818-6B4D68BC8E0E}" type="pres">
      <dgm:prSet presAssocID="{F3751E9C-A523-4B99-A6AE-08B0563446F2}" presName="thickLine" presStyleLbl="alignNode1" presStyleIdx="5" presStyleCnt="6"/>
      <dgm:spPr/>
    </dgm:pt>
    <dgm:pt modelId="{E6A7CA75-6CAD-49F9-9069-B682C00C179A}" type="pres">
      <dgm:prSet presAssocID="{F3751E9C-A523-4B99-A6AE-08B0563446F2}" presName="horz1" presStyleCnt="0"/>
      <dgm:spPr/>
    </dgm:pt>
    <dgm:pt modelId="{7915CB13-4A2A-4AC2-AA1F-B785CC1913A9}" type="pres">
      <dgm:prSet presAssocID="{F3751E9C-A523-4B99-A6AE-08B0563446F2}" presName="tx1" presStyleLbl="revTx" presStyleIdx="5" presStyleCnt="6"/>
      <dgm:spPr/>
    </dgm:pt>
    <dgm:pt modelId="{AA1F7D97-C427-491C-9D05-EBCB196AAEDF}" type="pres">
      <dgm:prSet presAssocID="{F3751E9C-A523-4B99-A6AE-08B0563446F2}" presName="vert1" presStyleCnt="0"/>
      <dgm:spPr/>
    </dgm:pt>
  </dgm:ptLst>
  <dgm:cxnLst>
    <dgm:cxn modelId="{DE4E7817-642D-4848-A7B0-C591F362285D}" srcId="{1E9C7154-443E-418B-98C5-7A118A9BA3F2}" destId="{1DF4C9AE-D9D3-4B60-A615-2F36D3E37BDC}" srcOrd="2" destOrd="0" parTransId="{04CF4634-25AD-4DD7-8621-D15F786045AD}" sibTransId="{52CE6455-8BCE-4B10-A569-45A2CA96E4C1}"/>
    <dgm:cxn modelId="{A974A228-A07C-4467-8495-5EFDB271DBF6}" srcId="{1E9C7154-443E-418B-98C5-7A118A9BA3F2}" destId="{1EA8A596-C2B7-42FD-9064-997C9C30F7AB}" srcOrd="0" destOrd="0" parTransId="{F9B5AF98-DB83-44DD-9B79-E5058CAD1A0E}" sibTransId="{F0577B2C-73F8-46D0-B11D-64ADB76F6CA5}"/>
    <dgm:cxn modelId="{A1A1A831-F5BE-42FC-AA41-2362C49F4D57}" type="presOf" srcId="{1E9C7154-443E-418B-98C5-7A118A9BA3F2}" destId="{9546E409-650C-44B4-BA32-67F84D806F50}" srcOrd="0" destOrd="0" presId="urn:microsoft.com/office/officeart/2008/layout/LinedList"/>
    <dgm:cxn modelId="{6CD53F38-10D8-48AE-99F3-24879F8CD575}" type="presOf" srcId="{1EA8A596-C2B7-42FD-9064-997C9C30F7AB}" destId="{F0102BBC-3515-42A4-82B5-2356000E66F7}" srcOrd="0" destOrd="0" presId="urn:microsoft.com/office/officeart/2008/layout/LinedList"/>
    <dgm:cxn modelId="{7514C238-EC67-4843-AD56-AD8299BBE420}" type="presOf" srcId="{FD6D6513-69EA-45E8-8D08-5839643DED8B}" destId="{77B2D881-30F0-405B-B4FE-CAA2F3355A7D}" srcOrd="0" destOrd="0" presId="urn:microsoft.com/office/officeart/2008/layout/LinedList"/>
    <dgm:cxn modelId="{FB06255D-291A-4765-A95D-4BA4CD0DD30C}" srcId="{1E9C7154-443E-418B-98C5-7A118A9BA3F2}" destId="{FD6D6513-69EA-45E8-8D08-5839643DED8B}" srcOrd="3" destOrd="0" parTransId="{7941F610-4E58-48C7-B61E-2ABDCE640E99}" sibTransId="{42AFDD0B-E5E1-486E-8F43-2F931F0025AB}"/>
    <dgm:cxn modelId="{59F0EF4A-19B4-489F-9E38-453A3684F0E2}" type="presOf" srcId="{1DF4C9AE-D9D3-4B60-A615-2F36D3E37BDC}" destId="{D03B4837-7580-458D-A34E-EEE0F21FC50F}" srcOrd="0" destOrd="0" presId="urn:microsoft.com/office/officeart/2008/layout/LinedList"/>
    <dgm:cxn modelId="{4D917478-534D-4C75-8C1B-8F4C138DFF58}" srcId="{1E9C7154-443E-418B-98C5-7A118A9BA3F2}" destId="{7DAD7E30-D3CB-4EAF-B7E9-7880FF150CE9}" srcOrd="1" destOrd="0" parTransId="{70854A32-56F7-462B-8497-31608A4F9C84}" sibTransId="{65D2B8E5-1051-48B6-BD6B-BED4706BB1C6}"/>
    <dgm:cxn modelId="{FA71EE93-4392-4CFD-89B9-63A9EB5C13A6}" srcId="{1E9C7154-443E-418B-98C5-7A118A9BA3F2}" destId="{F3751E9C-A523-4B99-A6AE-08B0563446F2}" srcOrd="5" destOrd="0" parTransId="{5112A2AE-7E53-4AEF-AA77-BDCE48DE25ED}" sibTransId="{E2501AA8-109F-497E-A54B-1BB9930A790A}"/>
    <dgm:cxn modelId="{E1C1DD94-5DBC-446C-B75E-CAF67A0FB419}" type="presOf" srcId="{8E8781E3-3C95-431D-9FE0-66D0F84ACB6C}" destId="{84650A3B-2966-4994-A225-8A7F095393A9}" srcOrd="0" destOrd="0" presId="urn:microsoft.com/office/officeart/2008/layout/LinedList"/>
    <dgm:cxn modelId="{E0B24C9E-626F-40BB-A788-45228A384DC8}" type="presOf" srcId="{F3751E9C-A523-4B99-A6AE-08B0563446F2}" destId="{7915CB13-4A2A-4AC2-AA1F-B785CC1913A9}" srcOrd="0" destOrd="0" presId="urn:microsoft.com/office/officeart/2008/layout/LinedList"/>
    <dgm:cxn modelId="{16F7BED1-8A04-404C-AF7B-CE5D6F647F1D}" srcId="{1E9C7154-443E-418B-98C5-7A118A9BA3F2}" destId="{8E8781E3-3C95-431D-9FE0-66D0F84ACB6C}" srcOrd="4" destOrd="0" parTransId="{A8C8542E-02C7-401C-941C-5D71B779F002}" sibTransId="{3366F343-1005-41B3-B181-FD718C1B702C}"/>
    <dgm:cxn modelId="{A12882F6-EE02-4218-BFA2-AE4BF4703CF9}" type="presOf" srcId="{7DAD7E30-D3CB-4EAF-B7E9-7880FF150CE9}" destId="{192547CE-F24B-4F13-AE17-09A617EF5293}" srcOrd="0" destOrd="0" presId="urn:microsoft.com/office/officeart/2008/layout/LinedList"/>
    <dgm:cxn modelId="{FAEAC5B1-F845-4CC5-B8B2-65707843E6CA}" type="presParOf" srcId="{9546E409-650C-44B4-BA32-67F84D806F50}" destId="{EDEFDA6C-03EB-4691-9E12-B29DF7C498C6}" srcOrd="0" destOrd="0" presId="urn:microsoft.com/office/officeart/2008/layout/LinedList"/>
    <dgm:cxn modelId="{42F907FA-9B2A-43DC-A568-AC29288F37CA}" type="presParOf" srcId="{9546E409-650C-44B4-BA32-67F84D806F50}" destId="{E7F28DBD-ABF4-49B7-9FCC-F31F580E1B9D}" srcOrd="1" destOrd="0" presId="urn:microsoft.com/office/officeart/2008/layout/LinedList"/>
    <dgm:cxn modelId="{33BD3055-5DE7-49D9-8C22-BEA77E212F49}" type="presParOf" srcId="{E7F28DBD-ABF4-49B7-9FCC-F31F580E1B9D}" destId="{F0102BBC-3515-42A4-82B5-2356000E66F7}" srcOrd="0" destOrd="0" presId="urn:microsoft.com/office/officeart/2008/layout/LinedList"/>
    <dgm:cxn modelId="{3C56E78E-A420-4938-81F2-9D84F74F5AFE}" type="presParOf" srcId="{E7F28DBD-ABF4-49B7-9FCC-F31F580E1B9D}" destId="{B7FABC79-0CE4-47F9-BDB1-F47C41BE3395}" srcOrd="1" destOrd="0" presId="urn:microsoft.com/office/officeart/2008/layout/LinedList"/>
    <dgm:cxn modelId="{6E181CEF-BFFC-4804-80E0-780EF47EA154}" type="presParOf" srcId="{9546E409-650C-44B4-BA32-67F84D806F50}" destId="{6171B1A2-1656-434A-BFD4-A9718EE57C0E}" srcOrd="2" destOrd="0" presId="urn:microsoft.com/office/officeart/2008/layout/LinedList"/>
    <dgm:cxn modelId="{08674976-89CA-4C9C-943E-0EE4DCF0B9F2}" type="presParOf" srcId="{9546E409-650C-44B4-BA32-67F84D806F50}" destId="{E04A7301-AE7D-45C3-AEFF-8F6209B70FB3}" srcOrd="3" destOrd="0" presId="urn:microsoft.com/office/officeart/2008/layout/LinedList"/>
    <dgm:cxn modelId="{4DE1FE0A-54A0-41CC-BBD1-C3DDF6678F22}" type="presParOf" srcId="{E04A7301-AE7D-45C3-AEFF-8F6209B70FB3}" destId="{192547CE-F24B-4F13-AE17-09A617EF5293}" srcOrd="0" destOrd="0" presId="urn:microsoft.com/office/officeart/2008/layout/LinedList"/>
    <dgm:cxn modelId="{ED4CDBCE-5800-4403-B1D9-E34486498744}" type="presParOf" srcId="{E04A7301-AE7D-45C3-AEFF-8F6209B70FB3}" destId="{6E709DBD-D51A-4175-9E36-A62B787CB87F}" srcOrd="1" destOrd="0" presId="urn:microsoft.com/office/officeart/2008/layout/LinedList"/>
    <dgm:cxn modelId="{11016869-3E7B-41C7-B689-7097C4F35261}" type="presParOf" srcId="{9546E409-650C-44B4-BA32-67F84D806F50}" destId="{60EE9B6A-EA55-4591-9513-2FC6C7F21389}" srcOrd="4" destOrd="0" presId="urn:microsoft.com/office/officeart/2008/layout/LinedList"/>
    <dgm:cxn modelId="{9782238A-C529-496A-943C-5D2B8B9FF146}" type="presParOf" srcId="{9546E409-650C-44B4-BA32-67F84D806F50}" destId="{D86774D1-CDA6-4F5D-8869-36091A8550F7}" srcOrd="5" destOrd="0" presId="urn:microsoft.com/office/officeart/2008/layout/LinedList"/>
    <dgm:cxn modelId="{988B5366-A92A-4312-8930-31A2DD73F7F4}" type="presParOf" srcId="{D86774D1-CDA6-4F5D-8869-36091A8550F7}" destId="{D03B4837-7580-458D-A34E-EEE0F21FC50F}" srcOrd="0" destOrd="0" presId="urn:microsoft.com/office/officeart/2008/layout/LinedList"/>
    <dgm:cxn modelId="{2CCEA081-5140-4BC0-B66D-AF44F0B26F39}" type="presParOf" srcId="{D86774D1-CDA6-4F5D-8869-36091A8550F7}" destId="{EB6338E1-DDE5-40EC-9E40-99E3F787604F}" srcOrd="1" destOrd="0" presId="urn:microsoft.com/office/officeart/2008/layout/LinedList"/>
    <dgm:cxn modelId="{F6E018C5-C101-44DC-AE85-F11F63937F77}" type="presParOf" srcId="{9546E409-650C-44B4-BA32-67F84D806F50}" destId="{ED182AE8-7B1D-4769-9F17-218C8F41C305}" srcOrd="6" destOrd="0" presId="urn:microsoft.com/office/officeart/2008/layout/LinedList"/>
    <dgm:cxn modelId="{8656B608-D844-4740-9152-1700D05EC982}" type="presParOf" srcId="{9546E409-650C-44B4-BA32-67F84D806F50}" destId="{059AF272-CFC5-4C8E-B2BA-42835B21F500}" srcOrd="7" destOrd="0" presId="urn:microsoft.com/office/officeart/2008/layout/LinedList"/>
    <dgm:cxn modelId="{FFCD2A2E-ECCF-492F-9AA5-9A30D87095BF}" type="presParOf" srcId="{059AF272-CFC5-4C8E-B2BA-42835B21F500}" destId="{77B2D881-30F0-405B-B4FE-CAA2F3355A7D}" srcOrd="0" destOrd="0" presId="urn:microsoft.com/office/officeart/2008/layout/LinedList"/>
    <dgm:cxn modelId="{00D8019D-6328-4445-99F5-F1B013A285F0}" type="presParOf" srcId="{059AF272-CFC5-4C8E-B2BA-42835B21F500}" destId="{526444D2-69DE-4628-9347-DA7199B17BD6}" srcOrd="1" destOrd="0" presId="urn:microsoft.com/office/officeart/2008/layout/LinedList"/>
    <dgm:cxn modelId="{F5238895-365D-41B5-B4F4-450C95F599E4}" type="presParOf" srcId="{9546E409-650C-44B4-BA32-67F84D806F50}" destId="{979A9A49-85F2-4D1F-BE4E-DE7B75E1452A}" srcOrd="8" destOrd="0" presId="urn:microsoft.com/office/officeart/2008/layout/LinedList"/>
    <dgm:cxn modelId="{148A939D-2EAE-4E86-9C21-1AA42241B8CE}" type="presParOf" srcId="{9546E409-650C-44B4-BA32-67F84D806F50}" destId="{36833845-7357-40C7-B319-2B11647EB3C3}" srcOrd="9" destOrd="0" presId="urn:microsoft.com/office/officeart/2008/layout/LinedList"/>
    <dgm:cxn modelId="{E119CCCF-88EB-4E80-AC05-8DC6B5506CBB}" type="presParOf" srcId="{36833845-7357-40C7-B319-2B11647EB3C3}" destId="{84650A3B-2966-4994-A225-8A7F095393A9}" srcOrd="0" destOrd="0" presId="urn:microsoft.com/office/officeart/2008/layout/LinedList"/>
    <dgm:cxn modelId="{66B26BDB-DE2E-4C84-8EF7-56D0A2E728FB}" type="presParOf" srcId="{36833845-7357-40C7-B319-2B11647EB3C3}" destId="{C7BF9936-C4F6-48DE-9655-40556C71EAC7}" srcOrd="1" destOrd="0" presId="urn:microsoft.com/office/officeart/2008/layout/LinedList"/>
    <dgm:cxn modelId="{8E8BFB27-3CBD-4B66-8659-7CDA52681A8F}" type="presParOf" srcId="{9546E409-650C-44B4-BA32-67F84D806F50}" destId="{E6330A18-79CC-4E51-A818-6B4D68BC8E0E}" srcOrd="10" destOrd="0" presId="urn:microsoft.com/office/officeart/2008/layout/LinedList"/>
    <dgm:cxn modelId="{96E9A969-1823-4824-B9E8-A51E142A3AEC}" type="presParOf" srcId="{9546E409-650C-44B4-BA32-67F84D806F50}" destId="{E6A7CA75-6CAD-49F9-9069-B682C00C179A}" srcOrd="11" destOrd="0" presId="urn:microsoft.com/office/officeart/2008/layout/LinedList"/>
    <dgm:cxn modelId="{D1A603A3-AD9E-4B8B-A518-E921A1F8DAC7}" type="presParOf" srcId="{E6A7CA75-6CAD-49F9-9069-B682C00C179A}" destId="{7915CB13-4A2A-4AC2-AA1F-B785CC1913A9}" srcOrd="0" destOrd="0" presId="urn:microsoft.com/office/officeart/2008/layout/LinedList"/>
    <dgm:cxn modelId="{A89B9243-DE40-4B6C-AD60-82E7E5E2EC0C}" type="presParOf" srcId="{E6A7CA75-6CAD-49F9-9069-B682C00C179A}" destId="{AA1F7D97-C427-491C-9D05-EBCB196AAED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B07EFA-5918-4E77-89DF-F03C867FD45C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EE45D80-36CC-4637-B7F9-B1471D097CE1}">
      <dgm:prSet/>
      <dgm:spPr/>
      <dgm:t>
        <a:bodyPr/>
        <a:lstStyle/>
        <a:p>
          <a:r>
            <a:rPr lang="en-US"/>
            <a:t>WHY do we celebrate Easter?</a:t>
          </a:r>
        </a:p>
      </dgm:t>
    </dgm:pt>
    <dgm:pt modelId="{C2F18F30-2CC9-4FCE-A6C5-3F076F549AC3}" type="parTrans" cxnId="{4A1F1723-BD24-45B0-94CA-43B1A7E4C525}">
      <dgm:prSet/>
      <dgm:spPr/>
      <dgm:t>
        <a:bodyPr/>
        <a:lstStyle/>
        <a:p>
          <a:endParaRPr lang="en-US"/>
        </a:p>
      </dgm:t>
    </dgm:pt>
    <dgm:pt modelId="{0D8E6266-B6A0-49A2-ACE6-201AD8B21F76}" type="sibTrans" cxnId="{4A1F1723-BD24-45B0-94CA-43B1A7E4C525}">
      <dgm:prSet/>
      <dgm:spPr/>
      <dgm:t>
        <a:bodyPr/>
        <a:lstStyle/>
        <a:p>
          <a:endParaRPr lang="en-US"/>
        </a:p>
      </dgm:t>
    </dgm:pt>
    <dgm:pt modelId="{04D047E1-C322-483C-8D8C-F95BB8627CFC}">
      <dgm:prSet/>
      <dgm:spPr/>
      <dgm:t>
        <a:bodyPr/>
        <a:lstStyle/>
        <a:p>
          <a:r>
            <a:rPr lang="en-US"/>
            <a:t>The Greatest Man… The Greatest Message… </a:t>
          </a:r>
        </a:p>
      </dgm:t>
    </dgm:pt>
    <dgm:pt modelId="{8C17CAC5-B366-461D-B981-E40EC8DA32A9}" type="parTrans" cxnId="{617849E5-08D5-4B61-B2F1-E799F0B7F141}">
      <dgm:prSet/>
      <dgm:spPr/>
      <dgm:t>
        <a:bodyPr/>
        <a:lstStyle/>
        <a:p>
          <a:endParaRPr lang="en-US"/>
        </a:p>
      </dgm:t>
    </dgm:pt>
    <dgm:pt modelId="{99DAD33B-3CB8-4398-8B52-DB71E18550C2}" type="sibTrans" cxnId="{617849E5-08D5-4B61-B2F1-E799F0B7F141}">
      <dgm:prSet/>
      <dgm:spPr/>
      <dgm:t>
        <a:bodyPr/>
        <a:lstStyle/>
        <a:p>
          <a:endParaRPr lang="en-US"/>
        </a:p>
      </dgm:t>
    </dgm:pt>
    <dgm:pt modelId="{478B7AF3-92AF-43F1-A107-88A380B1F4F8}">
      <dgm:prSet/>
      <dgm:spPr/>
      <dgm:t>
        <a:bodyPr/>
        <a:lstStyle/>
        <a:p>
          <a:r>
            <a:rPr lang="en-US"/>
            <a:t>The Single Event that CHANGED THE WORLD. </a:t>
          </a:r>
        </a:p>
      </dgm:t>
    </dgm:pt>
    <dgm:pt modelId="{C73EDCAC-7651-4D57-8597-FFB7A681E4D8}" type="parTrans" cxnId="{140F545B-7551-4C00-B3B4-CCF39F345D6D}">
      <dgm:prSet/>
      <dgm:spPr/>
      <dgm:t>
        <a:bodyPr/>
        <a:lstStyle/>
        <a:p>
          <a:endParaRPr lang="en-US"/>
        </a:p>
      </dgm:t>
    </dgm:pt>
    <dgm:pt modelId="{C98D005F-D4AC-47BE-BE1F-DD481A35D0A6}" type="sibTrans" cxnId="{140F545B-7551-4C00-B3B4-CCF39F345D6D}">
      <dgm:prSet/>
      <dgm:spPr/>
      <dgm:t>
        <a:bodyPr/>
        <a:lstStyle/>
        <a:p>
          <a:endParaRPr lang="en-US"/>
        </a:p>
      </dgm:t>
    </dgm:pt>
    <dgm:pt modelId="{AF452541-756D-45A4-AD1A-36848A736DD8}">
      <dgm:prSet/>
      <dgm:spPr/>
      <dgm:t>
        <a:bodyPr/>
        <a:lstStyle/>
        <a:p>
          <a:r>
            <a:rPr lang="en-US"/>
            <a:t>Why Easter?  The cross is empty. The grave clothes are empty. The tomb? Empty. </a:t>
          </a:r>
        </a:p>
      </dgm:t>
    </dgm:pt>
    <dgm:pt modelId="{63AA2F6F-4638-4C2E-8766-F947E5D2279F}" type="parTrans" cxnId="{F237FDD8-18BE-4C0B-ADF0-AFB2377DADE9}">
      <dgm:prSet/>
      <dgm:spPr/>
      <dgm:t>
        <a:bodyPr/>
        <a:lstStyle/>
        <a:p>
          <a:endParaRPr lang="en-US"/>
        </a:p>
      </dgm:t>
    </dgm:pt>
    <dgm:pt modelId="{B968DF7B-3B4A-4DB6-85DC-BB2285971FC4}" type="sibTrans" cxnId="{F237FDD8-18BE-4C0B-ADF0-AFB2377DADE9}">
      <dgm:prSet/>
      <dgm:spPr/>
      <dgm:t>
        <a:bodyPr/>
        <a:lstStyle/>
        <a:p>
          <a:endParaRPr lang="en-US"/>
        </a:p>
      </dgm:t>
    </dgm:pt>
    <dgm:pt modelId="{ACF218E3-AC3D-4189-837B-1492DB68A6C9}">
      <dgm:prSet/>
      <dgm:spPr/>
      <dgm:t>
        <a:bodyPr/>
        <a:lstStyle/>
        <a:p>
          <a:r>
            <a:rPr lang="en-US"/>
            <a:t>Don’t let your heart be empty (Ephesians 1; 3:17; 2 Cor 5:17)</a:t>
          </a:r>
        </a:p>
      </dgm:t>
    </dgm:pt>
    <dgm:pt modelId="{80C7DDD2-4ABD-4564-91C3-23EBCA84D3AF}" type="parTrans" cxnId="{E4287DF3-D5E6-45FE-B63A-294767B12071}">
      <dgm:prSet/>
      <dgm:spPr/>
      <dgm:t>
        <a:bodyPr/>
        <a:lstStyle/>
        <a:p>
          <a:endParaRPr lang="en-US"/>
        </a:p>
      </dgm:t>
    </dgm:pt>
    <dgm:pt modelId="{EF8FD0E6-1486-4ECD-94A5-563BD1309864}" type="sibTrans" cxnId="{E4287DF3-D5E6-45FE-B63A-294767B12071}">
      <dgm:prSet/>
      <dgm:spPr/>
      <dgm:t>
        <a:bodyPr/>
        <a:lstStyle/>
        <a:p>
          <a:endParaRPr lang="en-US"/>
        </a:p>
      </dgm:t>
    </dgm:pt>
    <dgm:pt modelId="{85368AD2-36D2-45E9-BC4B-C8098CC2F099}" type="pres">
      <dgm:prSet presAssocID="{79B07EFA-5918-4E77-89DF-F03C867FD45C}" presName="vert0" presStyleCnt="0">
        <dgm:presLayoutVars>
          <dgm:dir/>
          <dgm:animOne val="branch"/>
          <dgm:animLvl val="lvl"/>
        </dgm:presLayoutVars>
      </dgm:prSet>
      <dgm:spPr/>
    </dgm:pt>
    <dgm:pt modelId="{47BD7409-D7D2-4A0A-947C-FFCDA080A1E4}" type="pres">
      <dgm:prSet presAssocID="{1EE45D80-36CC-4637-B7F9-B1471D097CE1}" presName="thickLine" presStyleLbl="alignNode1" presStyleIdx="0" presStyleCnt="5"/>
      <dgm:spPr/>
    </dgm:pt>
    <dgm:pt modelId="{7CEA2D2C-C8EE-4547-BAC6-8FBBBA5932D9}" type="pres">
      <dgm:prSet presAssocID="{1EE45D80-36CC-4637-B7F9-B1471D097CE1}" presName="horz1" presStyleCnt="0"/>
      <dgm:spPr/>
    </dgm:pt>
    <dgm:pt modelId="{46C10CCB-0335-4567-8ADE-94BFB2AF7F73}" type="pres">
      <dgm:prSet presAssocID="{1EE45D80-36CC-4637-B7F9-B1471D097CE1}" presName="tx1" presStyleLbl="revTx" presStyleIdx="0" presStyleCnt="5"/>
      <dgm:spPr/>
    </dgm:pt>
    <dgm:pt modelId="{62C1AFA3-9A2A-4952-9167-12974A78766C}" type="pres">
      <dgm:prSet presAssocID="{1EE45D80-36CC-4637-B7F9-B1471D097CE1}" presName="vert1" presStyleCnt="0"/>
      <dgm:spPr/>
    </dgm:pt>
    <dgm:pt modelId="{66F5625D-AA0E-451B-9A02-E7ED4D678053}" type="pres">
      <dgm:prSet presAssocID="{04D047E1-C322-483C-8D8C-F95BB8627CFC}" presName="thickLine" presStyleLbl="alignNode1" presStyleIdx="1" presStyleCnt="5"/>
      <dgm:spPr/>
    </dgm:pt>
    <dgm:pt modelId="{9CDCD65E-4E6D-4E35-9F16-E7156FD22CAB}" type="pres">
      <dgm:prSet presAssocID="{04D047E1-C322-483C-8D8C-F95BB8627CFC}" presName="horz1" presStyleCnt="0"/>
      <dgm:spPr/>
    </dgm:pt>
    <dgm:pt modelId="{5108E0A1-3795-4E27-B52F-EFEBEA90BEBD}" type="pres">
      <dgm:prSet presAssocID="{04D047E1-C322-483C-8D8C-F95BB8627CFC}" presName="tx1" presStyleLbl="revTx" presStyleIdx="1" presStyleCnt="5"/>
      <dgm:spPr/>
    </dgm:pt>
    <dgm:pt modelId="{EDB407B2-1F9B-4049-8810-DA95558CACE4}" type="pres">
      <dgm:prSet presAssocID="{04D047E1-C322-483C-8D8C-F95BB8627CFC}" presName="vert1" presStyleCnt="0"/>
      <dgm:spPr/>
    </dgm:pt>
    <dgm:pt modelId="{6F64598B-7863-4849-876E-DA31F0842130}" type="pres">
      <dgm:prSet presAssocID="{478B7AF3-92AF-43F1-A107-88A380B1F4F8}" presName="thickLine" presStyleLbl="alignNode1" presStyleIdx="2" presStyleCnt="5"/>
      <dgm:spPr/>
    </dgm:pt>
    <dgm:pt modelId="{3C31EEE8-CC69-4678-B4AF-569AFE4089F5}" type="pres">
      <dgm:prSet presAssocID="{478B7AF3-92AF-43F1-A107-88A380B1F4F8}" presName="horz1" presStyleCnt="0"/>
      <dgm:spPr/>
    </dgm:pt>
    <dgm:pt modelId="{DB1D0AED-3202-48AF-9DA8-D86E166608B8}" type="pres">
      <dgm:prSet presAssocID="{478B7AF3-92AF-43F1-A107-88A380B1F4F8}" presName="tx1" presStyleLbl="revTx" presStyleIdx="2" presStyleCnt="5"/>
      <dgm:spPr/>
    </dgm:pt>
    <dgm:pt modelId="{DA0158D9-B9FA-4A12-89D1-C6416DB4FF57}" type="pres">
      <dgm:prSet presAssocID="{478B7AF3-92AF-43F1-A107-88A380B1F4F8}" presName="vert1" presStyleCnt="0"/>
      <dgm:spPr/>
    </dgm:pt>
    <dgm:pt modelId="{B5FEC041-CB12-4551-A36A-37C67C8CBC54}" type="pres">
      <dgm:prSet presAssocID="{AF452541-756D-45A4-AD1A-36848A736DD8}" presName="thickLine" presStyleLbl="alignNode1" presStyleIdx="3" presStyleCnt="5"/>
      <dgm:spPr/>
    </dgm:pt>
    <dgm:pt modelId="{36F80946-6EC0-4594-BC39-B766CB1215FE}" type="pres">
      <dgm:prSet presAssocID="{AF452541-756D-45A4-AD1A-36848A736DD8}" presName="horz1" presStyleCnt="0"/>
      <dgm:spPr/>
    </dgm:pt>
    <dgm:pt modelId="{1848694E-3930-4875-8AF6-60E6759F549A}" type="pres">
      <dgm:prSet presAssocID="{AF452541-756D-45A4-AD1A-36848A736DD8}" presName="tx1" presStyleLbl="revTx" presStyleIdx="3" presStyleCnt="5"/>
      <dgm:spPr/>
    </dgm:pt>
    <dgm:pt modelId="{B1B9D102-CA4A-400E-BC01-BCFF6FBFA593}" type="pres">
      <dgm:prSet presAssocID="{AF452541-756D-45A4-AD1A-36848A736DD8}" presName="vert1" presStyleCnt="0"/>
      <dgm:spPr/>
    </dgm:pt>
    <dgm:pt modelId="{0F2CF3B5-5CFC-472D-AD6E-470BA40D5A65}" type="pres">
      <dgm:prSet presAssocID="{ACF218E3-AC3D-4189-837B-1492DB68A6C9}" presName="thickLine" presStyleLbl="alignNode1" presStyleIdx="4" presStyleCnt="5"/>
      <dgm:spPr/>
    </dgm:pt>
    <dgm:pt modelId="{953EAEDE-45C8-42C0-A1E7-136C8530F9C2}" type="pres">
      <dgm:prSet presAssocID="{ACF218E3-AC3D-4189-837B-1492DB68A6C9}" presName="horz1" presStyleCnt="0"/>
      <dgm:spPr/>
    </dgm:pt>
    <dgm:pt modelId="{3EBD1B27-EFF4-4ECB-8DDC-1726427FF4C9}" type="pres">
      <dgm:prSet presAssocID="{ACF218E3-AC3D-4189-837B-1492DB68A6C9}" presName="tx1" presStyleLbl="revTx" presStyleIdx="4" presStyleCnt="5"/>
      <dgm:spPr/>
    </dgm:pt>
    <dgm:pt modelId="{303F267C-9A2C-461A-947C-408E4D1AD500}" type="pres">
      <dgm:prSet presAssocID="{ACF218E3-AC3D-4189-837B-1492DB68A6C9}" presName="vert1" presStyleCnt="0"/>
      <dgm:spPr/>
    </dgm:pt>
  </dgm:ptLst>
  <dgm:cxnLst>
    <dgm:cxn modelId="{AACB8912-BD27-4AF9-AAFA-EF7E9A0B9ED1}" type="presOf" srcId="{ACF218E3-AC3D-4189-837B-1492DB68A6C9}" destId="{3EBD1B27-EFF4-4ECB-8DDC-1726427FF4C9}" srcOrd="0" destOrd="0" presId="urn:microsoft.com/office/officeart/2008/layout/LinedList"/>
    <dgm:cxn modelId="{4A1F1723-BD24-45B0-94CA-43B1A7E4C525}" srcId="{79B07EFA-5918-4E77-89DF-F03C867FD45C}" destId="{1EE45D80-36CC-4637-B7F9-B1471D097CE1}" srcOrd="0" destOrd="0" parTransId="{C2F18F30-2CC9-4FCE-A6C5-3F076F549AC3}" sibTransId="{0D8E6266-B6A0-49A2-ACE6-201AD8B21F76}"/>
    <dgm:cxn modelId="{453CC627-01E3-426F-8A4C-3A081747771C}" type="presOf" srcId="{1EE45D80-36CC-4637-B7F9-B1471D097CE1}" destId="{46C10CCB-0335-4567-8ADE-94BFB2AF7F73}" srcOrd="0" destOrd="0" presId="urn:microsoft.com/office/officeart/2008/layout/LinedList"/>
    <dgm:cxn modelId="{140F545B-7551-4C00-B3B4-CCF39F345D6D}" srcId="{79B07EFA-5918-4E77-89DF-F03C867FD45C}" destId="{478B7AF3-92AF-43F1-A107-88A380B1F4F8}" srcOrd="2" destOrd="0" parTransId="{C73EDCAC-7651-4D57-8597-FFB7A681E4D8}" sibTransId="{C98D005F-D4AC-47BE-BE1F-DD481A35D0A6}"/>
    <dgm:cxn modelId="{4D985558-E3D0-4F03-8C5F-9D28DC8991D7}" type="presOf" srcId="{AF452541-756D-45A4-AD1A-36848A736DD8}" destId="{1848694E-3930-4875-8AF6-60E6759F549A}" srcOrd="0" destOrd="0" presId="urn:microsoft.com/office/officeart/2008/layout/LinedList"/>
    <dgm:cxn modelId="{08C8C483-9058-4EC2-9C76-5EE4ED4CE689}" type="presOf" srcId="{04D047E1-C322-483C-8D8C-F95BB8627CFC}" destId="{5108E0A1-3795-4E27-B52F-EFEBEA90BEBD}" srcOrd="0" destOrd="0" presId="urn:microsoft.com/office/officeart/2008/layout/LinedList"/>
    <dgm:cxn modelId="{4A319999-5699-4D2B-AAAF-C0469347E4AF}" type="presOf" srcId="{478B7AF3-92AF-43F1-A107-88A380B1F4F8}" destId="{DB1D0AED-3202-48AF-9DA8-D86E166608B8}" srcOrd="0" destOrd="0" presId="urn:microsoft.com/office/officeart/2008/layout/LinedList"/>
    <dgm:cxn modelId="{E37836A2-4664-4D3C-BD1B-139FED32C30E}" type="presOf" srcId="{79B07EFA-5918-4E77-89DF-F03C867FD45C}" destId="{85368AD2-36D2-45E9-BC4B-C8098CC2F099}" srcOrd="0" destOrd="0" presId="urn:microsoft.com/office/officeart/2008/layout/LinedList"/>
    <dgm:cxn modelId="{F237FDD8-18BE-4C0B-ADF0-AFB2377DADE9}" srcId="{79B07EFA-5918-4E77-89DF-F03C867FD45C}" destId="{AF452541-756D-45A4-AD1A-36848A736DD8}" srcOrd="3" destOrd="0" parTransId="{63AA2F6F-4638-4C2E-8766-F947E5D2279F}" sibTransId="{B968DF7B-3B4A-4DB6-85DC-BB2285971FC4}"/>
    <dgm:cxn modelId="{617849E5-08D5-4B61-B2F1-E799F0B7F141}" srcId="{79B07EFA-5918-4E77-89DF-F03C867FD45C}" destId="{04D047E1-C322-483C-8D8C-F95BB8627CFC}" srcOrd="1" destOrd="0" parTransId="{8C17CAC5-B366-461D-B981-E40EC8DA32A9}" sibTransId="{99DAD33B-3CB8-4398-8B52-DB71E18550C2}"/>
    <dgm:cxn modelId="{E4287DF3-D5E6-45FE-B63A-294767B12071}" srcId="{79B07EFA-5918-4E77-89DF-F03C867FD45C}" destId="{ACF218E3-AC3D-4189-837B-1492DB68A6C9}" srcOrd="4" destOrd="0" parTransId="{80C7DDD2-4ABD-4564-91C3-23EBCA84D3AF}" sibTransId="{EF8FD0E6-1486-4ECD-94A5-563BD1309864}"/>
    <dgm:cxn modelId="{7D1A5683-4DA8-434D-877F-E16D4135FAD7}" type="presParOf" srcId="{85368AD2-36D2-45E9-BC4B-C8098CC2F099}" destId="{47BD7409-D7D2-4A0A-947C-FFCDA080A1E4}" srcOrd="0" destOrd="0" presId="urn:microsoft.com/office/officeart/2008/layout/LinedList"/>
    <dgm:cxn modelId="{AF77BD5F-D7DC-4CFD-9F9B-DCF1B36760F0}" type="presParOf" srcId="{85368AD2-36D2-45E9-BC4B-C8098CC2F099}" destId="{7CEA2D2C-C8EE-4547-BAC6-8FBBBA5932D9}" srcOrd="1" destOrd="0" presId="urn:microsoft.com/office/officeart/2008/layout/LinedList"/>
    <dgm:cxn modelId="{E4220614-8E54-4D3C-9BFC-254E26FC138A}" type="presParOf" srcId="{7CEA2D2C-C8EE-4547-BAC6-8FBBBA5932D9}" destId="{46C10CCB-0335-4567-8ADE-94BFB2AF7F73}" srcOrd="0" destOrd="0" presId="urn:microsoft.com/office/officeart/2008/layout/LinedList"/>
    <dgm:cxn modelId="{3F4D40C3-4583-483E-AE0E-049F7EDD24A1}" type="presParOf" srcId="{7CEA2D2C-C8EE-4547-BAC6-8FBBBA5932D9}" destId="{62C1AFA3-9A2A-4952-9167-12974A78766C}" srcOrd="1" destOrd="0" presId="urn:microsoft.com/office/officeart/2008/layout/LinedList"/>
    <dgm:cxn modelId="{8440FB0E-D7F6-47FE-9F84-17A72AAF909B}" type="presParOf" srcId="{85368AD2-36D2-45E9-BC4B-C8098CC2F099}" destId="{66F5625D-AA0E-451B-9A02-E7ED4D678053}" srcOrd="2" destOrd="0" presId="urn:microsoft.com/office/officeart/2008/layout/LinedList"/>
    <dgm:cxn modelId="{56BBD30A-852E-4B27-A1C1-89A8E5BF83A4}" type="presParOf" srcId="{85368AD2-36D2-45E9-BC4B-C8098CC2F099}" destId="{9CDCD65E-4E6D-4E35-9F16-E7156FD22CAB}" srcOrd="3" destOrd="0" presId="urn:microsoft.com/office/officeart/2008/layout/LinedList"/>
    <dgm:cxn modelId="{0F29D071-8463-4703-ADDA-F956BE5B5133}" type="presParOf" srcId="{9CDCD65E-4E6D-4E35-9F16-E7156FD22CAB}" destId="{5108E0A1-3795-4E27-B52F-EFEBEA90BEBD}" srcOrd="0" destOrd="0" presId="urn:microsoft.com/office/officeart/2008/layout/LinedList"/>
    <dgm:cxn modelId="{989E1201-1D3A-4B32-BE61-CA8AA2593662}" type="presParOf" srcId="{9CDCD65E-4E6D-4E35-9F16-E7156FD22CAB}" destId="{EDB407B2-1F9B-4049-8810-DA95558CACE4}" srcOrd="1" destOrd="0" presId="urn:microsoft.com/office/officeart/2008/layout/LinedList"/>
    <dgm:cxn modelId="{EE839213-FDBF-492A-897A-ED2DBE7D627B}" type="presParOf" srcId="{85368AD2-36D2-45E9-BC4B-C8098CC2F099}" destId="{6F64598B-7863-4849-876E-DA31F0842130}" srcOrd="4" destOrd="0" presId="urn:microsoft.com/office/officeart/2008/layout/LinedList"/>
    <dgm:cxn modelId="{912D2C09-3CD9-47F6-9305-ADAB37E167E5}" type="presParOf" srcId="{85368AD2-36D2-45E9-BC4B-C8098CC2F099}" destId="{3C31EEE8-CC69-4678-B4AF-569AFE4089F5}" srcOrd="5" destOrd="0" presId="urn:microsoft.com/office/officeart/2008/layout/LinedList"/>
    <dgm:cxn modelId="{4C44B33C-796E-4697-8C98-7D5D502BB288}" type="presParOf" srcId="{3C31EEE8-CC69-4678-B4AF-569AFE4089F5}" destId="{DB1D0AED-3202-48AF-9DA8-D86E166608B8}" srcOrd="0" destOrd="0" presId="urn:microsoft.com/office/officeart/2008/layout/LinedList"/>
    <dgm:cxn modelId="{AF4F52B0-E2A8-426F-A13E-F2407446241E}" type="presParOf" srcId="{3C31EEE8-CC69-4678-B4AF-569AFE4089F5}" destId="{DA0158D9-B9FA-4A12-89D1-C6416DB4FF57}" srcOrd="1" destOrd="0" presId="urn:microsoft.com/office/officeart/2008/layout/LinedList"/>
    <dgm:cxn modelId="{A5D0C9F6-A601-476C-B6EC-730F410CE7E9}" type="presParOf" srcId="{85368AD2-36D2-45E9-BC4B-C8098CC2F099}" destId="{B5FEC041-CB12-4551-A36A-37C67C8CBC54}" srcOrd="6" destOrd="0" presId="urn:microsoft.com/office/officeart/2008/layout/LinedList"/>
    <dgm:cxn modelId="{2200214B-EC74-4B8A-9016-F7572D6A6609}" type="presParOf" srcId="{85368AD2-36D2-45E9-BC4B-C8098CC2F099}" destId="{36F80946-6EC0-4594-BC39-B766CB1215FE}" srcOrd="7" destOrd="0" presId="urn:microsoft.com/office/officeart/2008/layout/LinedList"/>
    <dgm:cxn modelId="{055A106B-4BDE-407E-8311-84D0BA773842}" type="presParOf" srcId="{36F80946-6EC0-4594-BC39-B766CB1215FE}" destId="{1848694E-3930-4875-8AF6-60E6759F549A}" srcOrd="0" destOrd="0" presId="urn:microsoft.com/office/officeart/2008/layout/LinedList"/>
    <dgm:cxn modelId="{6197A767-7AC4-486C-8011-4EA050A82CAA}" type="presParOf" srcId="{36F80946-6EC0-4594-BC39-B766CB1215FE}" destId="{B1B9D102-CA4A-400E-BC01-BCFF6FBFA593}" srcOrd="1" destOrd="0" presId="urn:microsoft.com/office/officeart/2008/layout/LinedList"/>
    <dgm:cxn modelId="{36CF1837-6943-4ED0-816E-920D022CD59A}" type="presParOf" srcId="{85368AD2-36D2-45E9-BC4B-C8098CC2F099}" destId="{0F2CF3B5-5CFC-472D-AD6E-470BA40D5A65}" srcOrd="8" destOrd="0" presId="urn:microsoft.com/office/officeart/2008/layout/LinedList"/>
    <dgm:cxn modelId="{EE908B8D-9C35-4469-9041-C77AA85B6DD2}" type="presParOf" srcId="{85368AD2-36D2-45E9-BC4B-C8098CC2F099}" destId="{953EAEDE-45C8-42C0-A1E7-136C8530F9C2}" srcOrd="9" destOrd="0" presId="urn:microsoft.com/office/officeart/2008/layout/LinedList"/>
    <dgm:cxn modelId="{58628A72-785F-4529-9CE2-4B9D10A8AB6D}" type="presParOf" srcId="{953EAEDE-45C8-42C0-A1E7-136C8530F9C2}" destId="{3EBD1B27-EFF4-4ECB-8DDC-1726427FF4C9}" srcOrd="0" destOrd="0" presId="urn:microsoft.com/office/officeart/2008/layout/LinedList"/>
    <dgm:cxn modelId="{3B39D42B-0767-4AA2-9FD6-EA43503CBCBB}" type="presParOf" srcId="{953EAEDE-45C8-42C0-A1E7-136C8530F9C2}" destId="{303F267C-9A2C-461A-947C-408E4D1AD5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8F0BF-9302-4496-A625-C2DF5838F539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C06DBB-2ACF-4BEF-A5E9-39F54030EF4C}">
      <dsp:nvSpPr>
        <dsp:cNvPr id="0" name=""/>
        <dsp:cNvSpPr/>
      </dsp:nvSpPr>
      <dsp:spPr>
        <a:xfrm>
          <a:off x="0" y="2663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Genesis 3 – The Fall of Man (sin)</a:t>
          </a:r>
        </a:p>
      </dsp:txBody>
      <dsp:txXfrm>
        <a:off x="0" y="2663"/>
        <a:ext cx="6666833" cy="908098"/>
      </dsp:txXfrm>
    </dsp:sp>
    <dsp:sp modelId="{9686E65D-C798-4342-BE1E-DE7E27F86B64}">
      <dsp:nvSpPr>
        <dsp:cNvPr id="0" name=""/>
        <dsp:cNvSpPr/>
      </dsp:nvSpPr>
      <dsp:spPr>
        <a:xfrm>
          <a:off x="0" y="910762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D04C7-F963-4FC9-B095-E6496FDA0171}">
      <dsp:nvSpPr>
        <dsp:cNvPr id="0" name=""/>
        <dsp:cNvSpPr/>
      </dsp:nvSpPr>
      <dsp:spPr>
        <a:xfrm>
          <a:off x="0" y="910762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Genesis 4 – Cain/Abel (murder)</a:t>
          </a:r>
        </a:p>
      </dsp:txBody>
      <dsp:txXfrm>
        <a:off x="0" y="910762"/>
        <a:ext cx="6666833" cy="908098"/>
      </dsp:txXfrm>
    </dsp:sp>
    <dsp:sp modelId="{A2CAE773-C3FF-4907-B56B-52A9C2299218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42E4AC-AD30-4B51-9BF6-B89CD4D9228F}">
      <dsp:nvSpPr>
        <dsp:cNvPr id="0" name=""/>
        <dsp:cNvSpPr/>
      </dsp:nvSpPr>
      <dsp:spPr>
        <a:xfrm>
          <a:off x="0" y="1818861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Genesis 6:1-8 – Everyone evil (Noah, Flood)</a:t>
          </a:r>
        </a:p>
      </dsp:txBody>
      <dsp:txXfrm>
        <a:off x="0" y="1818861"/>
        <a:ext cx="6666833" cy="908098"/>
      </dsp:txXfrm>
    </dsp:sp>
    <dsp:sp modelId="{E91B33EE-4ABC-4B0E-8105-1B6108A26A63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B2653B-46D4-49C6-83A6-E26869180D6F}">
      <dsp:nvSpPr>
        <dsp:cNvPr id="0" name=""/>
        <dsp:cNvSpPr/>
      </dsp:nvSpPr>
      <dsp:spPr>
        <a:xfrm>
          <a:off x="0" y="2726960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Genesis 11 – Tower of Babel</a:t>
          </a:r>
        </a:p>
      </dsp:txBody>
      <dsp:txXfrm>
        <a:off x="0" y="2726960"/>
        <a:ext cx="6666833" cy="908098"/>
      </dsp:txXfrm>
    </dsp:sp>
    <dsp:sp modelId="{3821A057-908A-4D73-BBE8-16BC5412A98C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8654BC-8EA6-47CF-9168-9DDCDDA8E695}">
      <dsp:nvSpPr>
        <dsp:cNvPr id="0" name=""/>
        <dsp:cNvSpPr/>
      </dsp:nvSpPr>
      <dsp:spPr>
        <a:xfrm>
          <a:off x="0" y="3635058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Genesis 12, 15 – Abraham (Father of Faith)</a:t>
          </a:r>
        </a:p>
      </dsp:txBody>
      <dsp:txXfrm>
        <a:off x="0" y="3635058"/>
        <a:ext cx="6666833" cy="908098"/>
      </dsp:txXfrm>
    </dsp:sp>
    <dsp:sp modelId="{EEC11705-CC7D-4FBF-9006-C024B15E5A8F}">
      <dsp:nvSpPr>
        <dsp:cNvPr id="0" name=""/>
        <dsp:cNvSpPr/>
      </dsp:nvSpPr>
      <dsp:spPr>
        <a:xfrm>
          <a:off x="0" y="4543157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8EF269-D9B3-4758-8AAA-7C2CAFC32A0B}">
      <dsp:nvSpPr>
        <dsp:cNvPr id="0" name=""/>
        <dsp:cNvSpPr/>
      </dsp:nvSpPr>
      <dsp:spPr>
        <a:xfrm>
          <a:off x="0" y="4543157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Isaac, Jacob (Israel) and Esau (Muslims)</a:t>
          </a:r>
        </a:p>
      </dsp:txBody>
      <dsp:txXfrm>
        <a:off x="0" y="4543157"/>
        <a:ext cx="6666833" cy="908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EC1FD-2A98-48B5-B2BC-656A21A16AC2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A57E1F-9239-4AE3-A7F2-13D5DF5A28ED}">
      <dsp:nvSpPr>
        <dsp:cNvPr id="0" name=""/>
        <dsp:cNvSpPr/>
      </dsp:nvSpPr>
      <dsp:spPr>
        <a:xfrm>
          <a:off x="0" y="2663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Throughout the OT,  set apart, make God known, failure.</a:t>
          </a:r>
        </a:p>
      </dsp:txBody>
      <dsp:txXfrm>
        <a:off x="0" y="2663"/>
        <a:ext cx="6666833" cy="908098"/>
      </dsp:txXfrm>
    </dsp:sp>
    <dsp:sp modelId="{CB61CBD6-6C95-4ED6-BA2C-600880DEF659}">
      <dsp:nvSpPr>
        <dsp:cNvPr id="0" name=""/>
        <dsp:cNvSpPr/>
      </dsp:nvSpPr>
      <dsp:spPr>
        <a:xfrm>
          <a:off x="0" y="910762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CFB1F4-19FD-4DF5-96C0-0E87DDB6D840}">
      <dsp:nvSpPr>
        <dsp:cNvPr id="0" name=""/>
        <dsp:cNvSpPr/>
      </dsp:nvSpPr>
      <dsp:spPr>
        <a:xfrm>
          <a:off x="0" y="910762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If you obey (bless). Disobey? (curse)</a:t>
          </a:r>
        </a:p>
      </dsp:txBody>
      <dsp:txXfrm>
        <a:off x="0" y="910762"/>
        <a:ext cx="6666833" cy="908098"/>
      </dsp:txXfrm>
    </dsp:sp>
    <dsp:sp modelId="{114AB15D-E9B1-4BDE-89E3-49D9192AD883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312EF4-7EA5-40DD-A56D-5F6D8717A2D7}">
      <dsp:nvSpPr>
        <dsp:cNvPr id="0" name=""/>
        <dsp:cNvSpPr/>
      </dsp:nvSpPr>
      <dsp:spPr>
        <a:xfrm>
          <a:off x="0" y="1818861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Kings and Prophets who did not honor Him</a:t>
          </a:r>
        </a:p>
      </dsp:txBody>
      <dsp:txXfrm>
        <a:off x="0" y="1818861"/>
        <a:ext cx="6666833" cy="908098"/>
      </dsp:txXfrm>
    </dsp:sp>
    <dsp:sp modelId="{4C2DC410-4A46-4058-880E-E415C5DDCD94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F88973-F109-43AF-80A5-0A1F9D58D980}">
      <dsp:nvSpPr>
        <dsp:cNvPr id="0" name=""/>
        <dsp:cNvSpPr/>
      </dsp:nvSpPr>
      <dsp:spPr>
        <a:xfrm>
          <a:off x="0" y="2726960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Priests who did not point to Him</a:t>
          </a:r>
        </a:p>
      </dsp:txBody>
      <dsp:txXfrm>
        <a:off x="0" y="2726960"/>
        <a:ext cx="6666833" cy="908098"/>
      </dsp:txXfrm>
    </dsp:sp>
    <dsp:sp modelId="{1A827BB1-7876-4126-99B0-DA5DD00BC882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5D9B28-199F-46EE-969F-F804F197FE0A}">
      <dsp:nvSpPr>
        <dsp:cNvPr id="0" name=""/>
        <dsp:cNvSpPr/>
      </dsp:nvSpPr>
      <dsp:spPr>
        <a:xfrm>
          <a:off x="0" y="3635058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 nation who would not follow Him</a:t>
          </a:r>
        </a:p>
      </dsp:txBody>
      <dsp:txXfrm>
        <a:off x="0" y="3635058"/>
        <a:ext cx="6666833" cy="908098"/>
      </dsp:txXfrm>
    </dsp:sp>
    <dsp:sp modelId="{5412E6B4-5352-4F64-AFCD-4738E4C7B552}">
      <dsp:nvSpPr>
        <dsp:cNvPr id="0" name=""/>
        <dsp:cNvSpPr/>
      </dsp:nvSpPr>
      <dsp:spPr>
        <a:xfrm>
          <a:off x="0" y="4543157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AFD54C-3A3C-48B9-BAAB-B36FED3FD009}">
      <dsp:nvSpPr>
        <dsp:cNvPr id="0" name=""/>
        <dsp:cNvSpPr/>
      </dsp:nvSpPr>
      <dsp:spPr>
        <a:xfrm>
          <a:off x="0" y="4543157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Now they will not hear from Him (400 years of silence) </a:t>
          </a:r>
        </a:p>
      </dsp:txBody>
      <dsp:txXfrm>
        <a:off x="0" y="4543157"/>
        <a:ext cx="6666833" cy="908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27D4C-13A0-4FF2-8A12-49EE364A49AE}">
      <dsp:nvSpPr>
        <dsp:cNvPr id="0" name=""/>
        <dsp:cNvSpPr/>
      </dsp:nvSpPr>
      <dsp:spPr>
        <a:xfrm>
          <a:off x="0" y="665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EB00ED-64BB-4FD8-83F3-2026386A31A1}">
      <dsp:nvSpPr>
        <dsp:cNvPr id="0" name=""/>
        <dsp:cNvSpPr/>
      </dsp:nvSpPr>
      <dsp:spPr>
        <a:xfrm>
          <a:off x="0" y="665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</a:rPr>
            <a:t>The 400 years of silence is broken. </a:t>
          </a:r>
        </a:p>
      </dsp:txBody>
      <dsp:txXfrm>
        <a:off x="0" y="665"/>
        <a:ext cx="6666833" cy="778941"/>
      </dsp:txXfrm>
    </dsp:sp>
    <dsp:sp modelId="{67DC4B10-4D29-4E58-95E3-42ED50AA8639}">
      <dsp:nvSpPr>
        <dsp:cNvPr id="0" name=""/>
        <dsp:cNvSpPr/>
      </dsp:nvSpPr>
      <dsp:spPr>
        <a:xfrm>
          <a:off x="0" y="779606"/>
          <a:ext cx="666683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6165FC-6046-45F6-AF66-6E4E2248B841}">
      <dsp:nvSpPr>
        <dsp:cNvPr id="0" name=""/>
        <dsp:cNvSpPr/>
      </dsp:nvSpPr>
      <dsp:spPr>
        <a:xfrm>
          <a:off x="0" y="779606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</a:rPr>
            <a:t>John the Baptist – the forerunner and “final OT prophet.”</a:t>
          </a:r>
        </a:p>
      </dsp:txBody>
      <dsp:txXfrm>
        <a:off x="0" y="779606"/>
        <a:ext cx="6666833" cy="778941"/>
      </dsp:txXfrm>
    </dsp:sp>
    <dsp:sp modelId="{DA1DE5AF-6D94-40FB-ACAC-66FD2C20D1D8}">
      <dsp:nvSpPr>
        <dsp:cNvPr id="0" name=""/>
        <dsp:cNvSpPr/>
      </dsp:nvSpPr>
      <dsp:spPr>
        <a:xfrm>
          <a:off x="0" y="1558548"/>
          <a:ext cx="666683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9EBB3B-BCF0-4213-B69E-5C037D5CD3FE}">
      <dsp:nvSpPr>
        <dsp:cNvPr id="0" name=""/>
        <dsp:cNvSpPr/>
      </dsp:nvSpPr>
      <dsp:spPr>
        <a:xfrm>
          <a:off x="0" y="1558548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</a:rPr>
            <a:t>God entered humanity to do for us what we could never do for ourselves.</a:t>
          </a:r>
        </a:p>
      </dsp:txBody>
      <dsp:txXfrm>
        <a:off x="0" y="1558548"/>
        <a:ext cx="6666833" cy="778941"/>
      </dsp:txXfrm>
    </dsp:sp>
    <dsp:sp modelId="{528A864D-E969-4AA3-AF08-F6EE56ADF2E1}">
      <dsp:nvSpPr>
        <dsp:cNvPr id="0" name=""/>
        <dsp:cNvSpPr/>
      </dsp:nvSpPr>
      <dsp:spPr>
        <a:xfrm>
          <a:off x="0" y="2337489"/>
          <a:ext cx="666683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66719B-F867-4799-94A8-619655234043}">
      <dsp:nvSpPr>
        <dsp:cNvPr id="0" name=""/>
        <dsp:cNvSpPr/>
      </dsp:nvSpPr>
      <dsp:spPr>
        <a:xfrm>
          <a:off x="0" y="2337489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</a:rPr>
            <a:t>Emmanuel – God with us. </a:t>
          </a:r>
        </a:p>
      </dsp:txBody>
      <dsp:txXfrm>
        <a:off x="0" y="2337489"/>
        <a:ext cx="6666833" cy="778941"/>
      </dsp:txXfrm>
    </dsp:sp>
    <dsp:sp modelId="{84CC1734-201E-409B-934D-1EA18C20F046}">
      <dsp:nvSpPr>
        <dsp:cNvPr id="0" name=""/>
        <dsp:cNvSpPr/>
      </dsp:nvSpPr>
      <dsp:spPr>
        <a:xfrm>
          <a:off x="0" y="3116430"/>
          <a:ext cx="6666833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135A32-F8AD-4B92-BFCC-BB405FDD5C8F}">
      <dsp:nvSpPr>
        <dsp:cNvPr id="0" name=""/>
        <dsp:cNvSpPr/>
      </dsp:nvSpPr>
      <dsp:spPr>
        <a:xfrm>
          <a:off x="0" y="3116430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</a:rPr>
            <a:t>The Promised Messiah – Christ our Savior </a:t>
          </a:r>
        </a:p>
      </dsp:txBody>
      <dsp:txXfrm>
        <a:off x="0" y="3116430"/>
        <a:ext cx="6666833" cy="778941"/>
      </dsp:txXfrm>
    </dsp:sp>
    <dsp:sp modelId="{847D8A43-CB4B-4A62-8818-95266F3FC603}">
      <dsp:nvSpPr>
        <dsp:cNvPr id="0" name=""/>
        <dsp:cNvSpPr/>
      </dsp:nvSpPr>
      <dsp:spPr>
        <a:xfrm>
          <a:off x="0" y="389537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44A4CE-63FD-49DE-AB74-ED726C29EE43}">
      <dsp:nvSpPr>
        <dsp:cNvPr id="0" name=""/>
        <dsp:cNvSpPr/>
      </dsp:nvSpPr>
      <dsp:spPr>
        <a:xfrm>
          <a:off x="0" y="3895371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</a:rPr>
            <a:t>King of kings, Lord of Lords</a:t>
          </a:r>
        </a:p>
      </dsp:txBody>
      <dsp:txXfrm>
        <a:off x="0" y="3895371"/>
        <a:ext cx="6666833" cy="778941"/>
      </dsp:txXfrm>
    </dsp:sp>
    <dsp:sp modelId="{DBFD65C1-D7BF-4E9E-A83C-7E1866522CFE}">
      <dsp:nvSpPr>
        <dsp:cNvPr id="0" name=""/>
        <dsp:cNvSpPr/>
      </dsp:nvSpPr>
      <dsp:spPr>
        <a:xfrm>
          <a:off x="0" y="4674313"/>
          <a:ext cx="666683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115148-FEEA-4A9F-8935-9215715F46E0}">
      <dsp:nvSpPr>
        <dsp:cNvPr id="0" name=""/>
        <dsp:cNvSpPr/>
      </dsp:nvSpPr>
      <dsp:spPr>
        <a:xfrm>
          <a:off x="0" y="4674313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</a:rPr>
            <a:t>The sacrificial Lamb who was slain (Jesus Barabbas)</a:t>
          </a:r>
        </a:p>
      </dsp:txBody>
      <dsp:txXfrm>
        <a:off x="0" y="4674313"/>
        <a:ext cx="6666833" cy="7789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FDA6C-03EB-4691-9E12-B29DF7C498C6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102BBC-3515-42A4-82B5-2356000E66F7}">
      <dsp:nvSpPr>
        <dsp:cNvPr id="0" name=""/>
        <dsp:cNvSpPr/>
      </dsp:nvSpPr>
      <dsp:spPr>
        <a:xfrm>
          <a:off x="0" y="2663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Salvation is offered in only One (John 14:7)</a:t>
          </a:r>
        </a:p>
      </dsp:txBody>
      <dsp:txXfrm>
        <a:off x="0" y="2663"/>
        <a:ext cx="6666833" cy="908098"/>
      </dsp:txXfrm>
    </dsp:sp>
    <dsp:sp modelId="{6171B1A2-1656-434A-BFD4-A9718EE57C0E}">
      <dsp:nvSpPr>
        <dsp:cNvPr id="0" name=""/>
        <dsp:cNvSpPr/>
      </dsp:nvSpPr>
      <dsp:spPr>
        <a:xfrm>
          <a:off x="0" y="910762"/>
          <a:ext cx="666683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2547CE-F24B-4F13-AE17-09A617EF5293}">
      <dsp:nvSpPr>
        <dsp:cNvPr id="0" name=""/>
        <dsp:cNvSpPr/>
      </dsp:nvSpPr>
      <dsp:spPr>
        <a:xfrm>
          <a:off x="0" y="910762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Church is born (Acts 2:38, 42-47)</a:t>
          </a:r>
        </a:p>
      </dsp:txBody>
      <dsp:txXfrm>
        <a:off x="0" y="910762"/>
        <a:ext cx="6666833" cy="908098"/>
      </dsp:txXfrm>
    </dsp:sp>
    <dsp:sp modelId="{60EE9B6A-EA55-4591-9513-2FC6C7F21389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3B4837-7580-458D-A34E-EEE0F21FC50F}">
      <dsp:nvSpPr>
        <dsp:cNvPr id="0" name=""/>
        <dsp:cNvSpPr/>
      </dsp:nvSpPr>
      <dsp:spPr>
        <a:xfrm>
          <a:off x="0" y="1818861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Message is clear (Gospel)</a:t>
          </a:r>
        </a:p>
      </dsp:txBody>
      <dsp:txXfrm>
        <a:off x="0" y="1818861"/>
        <a:ext cx="6666833" cy="908098"/>
      </dsp:txXfrm>
    </dsp:sp>
    <dsp:sp modelId="{ED182AE8-7B1D-4769-9F17-218C8F41C305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B2D881-30F0-405B-B4FE-CAA2F3355A7D}">
      <dsp:nvSpPr>
        <dsp:cNvPr id="0" name=""/>
        <dsp:cNvSpPr/>
      </dsp:nvSpPr>
      <dsp:spPr>
        <a:xfrm>
          <a:off x="0" y="2726960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Great Commission (Matthew 28:18-20)</a:t>
          </a:r>
        </a:p>
      </dsp:txBody>
      <dsp:txXfrm>
        <a:off x="0" y="2726960"/>
        <a:ext cx="6666833" cy="908098"/>
      </dsp:txXfrm>
    </dsp:sp>
    <dsp:sp modelId="{979A9A49-85F2-4D1F-BE4E-DE7B75E1452A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650A3B-2966-4994-A225-8A7F095393A9}">
      <dsp:nvSpPr>
        <dsp:cNvPr id="0" name=""/>
        <dsp:cNvSpPr/>
      </dsp:nvSpPr>
      <dsp:spPr>
        <a:xfrm>
          <a:off x="0" y="3635058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YOU ARE EITHER IN OR YOU ARE OUT. </a:t>
          </a:r>
        </a:p>
      </dsp:txBody>
      <dsp:txXfrm>
        <a:off x="0" y="3635058"/>
        <a:ext cx="6666833" cy="908098"/>
      </dsp:txXfrm>
    </dsp:sp>
    <dsp:sp modelId="{E6330A18-79CC-4E51-A818-6B4D68BC8E0E}">
      <dsp:nvSpPr>
        <dsp:cNvPr id="0" name=""/>
        <dsp:cNvSpPr/>
      </dsp:nvSpPr>
      <dsp:spPr>
        <a:xfrm>
          <a:off x="0" y="4543157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15CB13-4A2A-4AC2-AA1F-B785CC1913A9}">
      <dsp:nvSpPr>
        <dsp:cNvPr id="0" name=""/>
        <dsp:cNvSpPr/>
      </dsp:nvSpPr>
      <dsp:spPr>
        <a:xfrm>
          <a:off x="0" y="4543157"/>
          <a:ext cx="6666833" cy="90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Man cannot save himself. Otherwise, why Jesus?</a:t>
          </a:r>
        </a:p>
      </dsp:txBody>
      <dsp:txXfrm>
        <a:off x="0" y="4543157"/>
        <a:ext cx="6666833" cy="908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D7409-D7D2-4A0A-947C-FFCDA080A1E4}">
      <dsp:nvSpPr>
        <dsp:cNvPr id="0" name=""/>
        <dsp:cNvSpPr/>
      </dsp:nvSpPr>
      <dsp:spPr>
        <a:xfrm>
          <a:off x="0" y="665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C10CCB-0335-4567-8ADE-94BFB2AF7F73}">
      <dsp:nvSpPr>
        <dsp:cNvPr id="0" name=""/>
        <dsp:cNvSpPr/>
      </dsp:nvSpPr>
      <dsp:spPr>
        <a:xfrm>
          <a:off x="0" y="665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WHY do we celebrate Easter?</a:t>
          </a:r>
        </a:p>
      </dsp:txBody>
      <dsp:txXfrm>
        <a:off x="0" y="665"/>
        <a:ext cx="6666833" cy="1090517"/>
      </dsp:txXfrm>
    </dsp:sp>
    <dsp:sp modelId="{66F5625D-AA0E-451B-9A02-E7ED4D678053}">
      <dsp:nvSpPr>
        <dsp:cNvPr id="0" name=""/>
        <dsp:cNvSpPr/>
      </dsp:nvSpPr>
      <dsp:spPr>
        <a:xfrm>
          <a:off x="0" y="109118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1610903"/>
                <a:satOff val="-4623"/>
                <a:lumOff val="-7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10903"/>
                <a:satOff val="-4623"/>
                <a:lumOff val="-7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10903"/>
                <a:satOff val="-4623"/>
                <a:lumOff val="-7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08E0A1-3795-4E27-B52F-EFEBEA90BEBD}">
      <dsp:nvSpPr>
        <dsp:cNvPr id="0" name=""/>
        <dsp:cNvSpPr/>
      </dsp:nvSpPr>
      <dsp:spPr>
        <a:xfrm>
          <a:off x="0" y="1091183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Greatest Man… The Greatest Message… </a:t>
          </a:r>
        </a:p>
      </dsp:txBody>
      <dsp:txXfrm>
        <a:off x="0" y="1091183"/>
        <a:ext cx="6666833" cy="1090517"/>
      </dsp:txXfrm>
    </dsp:sp>
    <dsp:sp modelId="{6F64598B-7863-4849-876E-DA31F0842130}">
      <dsp:nvSpPr>
        <dsp:cNvPr id="0" name=""/>
        <dsp:cNvSpPr/>
      </dsp:nvSpPr>
      <dsp:spPr>
        <a:xfrm>
          <a:off x="0" y="218170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1D0AED-3202-48AF-9DA8-D86E166608B8}">
      <dsp:nvSpPr>
        <dsp:cNvPr id="0" name=""/>
        <dsp:cNvSpPr/>
      </dsp:nvSpPr>
      <dsp:spPr>
        <a:xfrm>
          <a:off x="0" y="2181701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Single Event that CHANGED THE WORLD. </a:t>
          </a:r>
        </a:p>
      </dsp:txBody>
      <dsp:txXfrm>
        <a:off x="0" y="2181701"/>
        <a:ext cx="6666833" cy="1090517"/>
      </dsp:txXfrm>
    </dsp:sp>
    <dsp:sp modelId="{B5FEC041-CB12-4551-A36A-37C67C8CBC54}">
      <dsp:nvSpPr>
        <dsp:cNvPr id="0" name=""/>
        <dsp:cNvSpPr/>
      </dsp:nvSpPr>
      <dsp:spPr>
        <a:xfrm>
          <a:off x="0" y="327221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4832710"/>
                <a:satOff val="-13870"/>
                <a:lumOff val="-222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832710"/>
                <a:satOff val="-13870"/>
                <a:lumOff val="-222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832710"/>
                <a:satOff val="-13870"/>
                <a:lumOff val="-222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48694E-3930-4875-8AF6-60E6759F549A}">
      <dsp:nvSpPr>
        <dsp:cNvPr id="0" name=""/>
        <dsp:cNvSpPr/>
      </dsp:nvSpPr>
      <dsp:spPr>
        <a:xfrm>
          <a:off x="0" y="3272218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Why Easter?  The cross is empty. The grave clothes are empty. The tomb? Empty. </a:t>
          </a:r>
        </a:p>
      </dsp:txBody>
      <dsp:txXfrm>
        <a:off x="0" y="3272218"/>
        <a:ext cx="6666833" cy="1090517"/>
      </dsp:txXfrm>
    </dsp:sp>
    <dsp:sp modelId="{0F2CF3B5-5CFC-472D-AD6E-470BA40D5A65}">
      <dsp:nvSpPr>
        <dsp:cNvPr id="0" name=""/>
        <dsp:cNvSpPr/>
      </dsp:nvSpPr>
      <dsp:spPr>
        <a:xfrm>
          <a:off x="0" y="4362736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BD1B27-EFF4-4ECB-8DDC-1726427FF4C9}">
      <dsp:nvSpPr>
        <dsp:cNvPr id="0" name=""/>
        <dsp:cNvSpPr/>
      </dsp:nvSpPr>
      <dsp:spPr>
        <a:xfrm>
          <a:off x="0" y="4362736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Don’t let your heart be empty (Ephesians 1; 3:17; 2 Cor 5:17)</a:t>
          </a:r>
        </a:p>
      </dsp:txBody>
      <dsp:txXfrm>
        <a:off x="0" y="4362736"/>
        <a:ext cx="6666833" cy="1090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FAEE-39FB-C054-BD12-5A8BDAECC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D758D-C867-B07E-BF25-B429823E1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0D3A2-5447-7718-79AD-A85393D99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38D32-B342-A6D3-49CC-7E44298F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4002A-3DC3-F396-4FB1-40ED8FA6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1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E897-21BD-51D2-EA33-0E2AE059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EF281-7E7D-4B92-C555-AB28B8F8D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A6D7A-F45E-D2C8-C67D-D8709297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5F42F-5A24-DEB1-6E64-DF3241A6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5D468-80A2-9557-630F-890239EA4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4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AAD990-91CB-4AC4-FDCC-D699D55EF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5D29A-351D-D82E-06D0-BA0F67714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0E447-F777-84BD-58C0-32F610D3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9CE13-7724-8B6E-125E-FDE355F7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FFF7B-9655-7980-4ED5-83561D61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45EA-1BFC-D30E-7D47-1756D6034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303E3-F376-B37C-E337-BCC1955C7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FBFD7-2FF5-55FD-589E-12504641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2022-C44A-AE72-E233-9EB3BDDC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9E327-5234-4BA2-3498-AD119BFC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32CDE-DF39-6198-FF85-AFF9A8E0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90AF4-21A6-F7AF-278B-3E0FB4F3B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1F2D-7381-2427-D7A3-C35E2A95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2602F-58A6-3296-C7C4-7FF6F8F5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263E9-0395-F746-0282-9A7AACB0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55CD-E4C2-FF8B-EE35-3EFD0CEC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4694-5723-AB0E-280E-7E8635492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0FB14-DA22-7F2A-BBA4-739E274AA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1D681-DF30-1AC2-8C0C-B625B2DA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50DA6-DB7F-C674-A642-87B805AB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CE182-B956-66AF-D8FC-85522961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FF18-933D-F1CD-DEC6-6A737A07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AC42A-ED69-4C04-9AD1-EB69B8491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7CE05-87D3-12D6-BD07-C0DA10DF8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D20019-39BE-048A-C293-738491696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F4624-21EF-715D-6F41-6322C7883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B1B41-7CC7-7352-5CBC-AA4EB0F68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D9494C-FA82-C012-E74C-D21C55FB0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555C71-E519-56A4-EFB8-6EDFE40D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7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2F8E-E999-C91D-1A00-9CC6F5E7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BED7F-BAB3-D54F-17AC-EA444DF8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C0327-B598-8AFF-5986-79F2B87D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0DC0E-32FE-A2A8-E090-02FF98CD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2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FD379-D2F0-8247-D458-7F6C2ACF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FCC366-02F9-817B-8B11-84A516CF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2639D-691E-985F-3651-AF307A85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2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2130-3E58-665E-192A-AF48B53F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DB1CE-BC29-557D-D2E7-1CE59297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67B64-946B-82D8-3EC0-B12A1C664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009D8-51CF-8579-0C24-65B585A8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58C73-B591-640F-C92D-80811E0A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736A4-908C-66BC-C19C-EC2DA57B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8E186-A245-E210-B4C9-CDE54A79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CCF33-B6A1-943F-AE8A-5A3A771A9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281B5-46D9-4C26-EC40-8C50E02EF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20510-EC74-9325-6046-BB269AB9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305C8-3225-00F9-488A-3C19A343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A6F14-1F93-0FAE-88CC-415C309A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5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31F4A-2D8A-9466-0585-C95A4510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5E69-7E03-83C0-0040-3DC77D657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97A77-487A-2155-267F-02017C35C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65C8E3-C001-1D46-8589-5B6728D4E356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3EA17-2E9B-A682-170A-56B7CAFD5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5C152-3D0C-2ACB-9602-33EF94AC1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B12AF2-4D3D-1F4C-8535-53E4B5B0B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F57C8-A6CB-173E-2CF9-059E48DA1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03" y="285546"/>
            <a:ext cx="4738677" cy="3386552"/>
          </a:xfrm>
        </p:spPr>
        <p:txBody>
          <a:bodyPr anchor="b">
            <a:normAutofit/>
          </a:bodyPr>
          <a:lstStyle/>
          <a:p>
            <a:r>
              <a:rPr lang="en-US" sz="6200" b="1" dirty="0"/>
              <a:t>It’s Time for a Dad Joke!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F2E91-75E3-CE33-5B8D-79CBE191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89" r="1" b="6059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49E4AC-7696-B0A8-F400-C714F06FE9AE}"/>
              </a:ext>
            </a:extLst>
          </p:cNvPr>
          <p:cNvSpPr txBox="1"/>
          <p:nvPr/>
        </p:nvSpPr>
        <p:spPr>
          <a:xfrm>
            <a:off x="5054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20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17C463-E505-1A18-66C8-36BBB2580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72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F7F6B-5395-254B-2AC9-4505A7E8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6" y="1683756"/>
            <a:ext cx="3390658" cy="23963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6700" b="1" dirty="0">
                <a:solidFill>
                  <a:srgbClr val="FFFF00"/>
                </a:solidFill>
              </a:rPr>
              <a:t>Act 4 – </a:t>
            </a:r>
            <a:br>
              <a:rPr lang="en-US" sz="4800" b="1" dirty="0">
                <a:solidFill>
                  <a:srgbClr val="FFFFFF"/>
                </a:solidFill>
              </a:rPr>
            </a:b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THE COMMAND</a:t>
            </a:r>
          </a:p>
        </p:txBody>
      </p: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F8AC5D19-C71E-D058-5A88-FFC1EFC0F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50028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5001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AF2A96-5829-488C-2E35-C09481BB8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" b="1463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72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75C9B-F3AF-22BE-3DD2-BA2466A4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" y="1683756"/>
            <a:ext cx="3541487" cy="23963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7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Act 5 –</a:t>
            </a: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</a:t>
            </a: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935FF7-F69F-341A-636E-07E6941E06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55744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6819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90C01F-8F81-932B-B4DB-144B8164A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775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6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8471CF-CC0E-DB5E-DC86-D7CEF802B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1" r="-2" b="1646"/>
          <a:stretch>
            <a:fillRect/>
          </a:stretch>
        </p:blipFill>
        <p:spPr>
          <a:xfrm>
            <a:off x="0" y="0"/>
            <a:ext cx="12198588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287ED-707E-651C-47F5-B445D53DC6D4}"/>
              </a:ext>
            </a:extLst>
          </p:cNvPr>
          <p:cNvSpPr txBox="1"/>
          <p:nvPr/>
        </p:nvSpPr>
        <p:spPr>
          <a:xfrm rot="10800000" flipH="1" flipV="1">
            <a:off x="527901" y="186194"/>
            <a:ext cx="739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Next week - Galatians 6:1-5 (ESV)</a:t>
            </a:r>
          </a:p>
        </p:txBody>
      </p:sp>
    </p:spTree>
    <p:extLst>
      <p:ext uri="{BB962C8B-B14F-4D97-AF65-F5344CB8AC3E}">
        <p14:creationId xmlns:p14="http://schemas.microsoft.com/office/powerpoint/2010/main" val="162610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F518-FC5A-CBFA-EFDE-F96ECE6A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CAD47B-1B43-39A2-09D7-B0F83FB3A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66CA4-C539-2AB9-C241-ECEDF57D5E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9000" y="551962"/>
            <a:ext cx="9436536" cy="46185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 1-   The Condition</a:t>
            </a:r>
            <a:b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 2-   The Consideration</a:t>
            </a:r>
            <a:b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 3-   The Cross</a:t>
            </a:r>
            <a:b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 4-   The Command</a:t>
            </a:r>
            <a:b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5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 5-   The Conclusion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15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5BF67B-67D2-E1EA-BD06-39D5EA3A3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4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27DC8-29A4-4668-5F61-ED03C95F7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1683756"/>
            <a:ext cx="3588621" cy="23963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6700" b="1" dirty="0">
                <a:solidFill>
                  <a:srgbClr val="FFFF00"/>
                </a:solidFill>
              </a:rPr>
              <a:t>ACT 1 – 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THE CONDITION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1528BC6-DBEE-DE53-B301-9DAAED86C3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71381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048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7A46D4-0A19-22D6-02A7-A24C57D4C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775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84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4A686-897E-E0A0-7ECB-4B68E2019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16" y="1683756"/>
            <a:ext cx="3484927" cy="23963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6700" b="1" dirty="0">
                <a:solidFill>
                  <a:srgbClr val="FFFF00"/>
                </a:solidFill>
              </a:rPr>
              <a:t>Act 2 –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 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THE CONSIDERATION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09BA6A95-540C-5EEC-CF13-68F211A2C7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5310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803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0F0860-7898-F6A8-A848-4448F7EA7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8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05071-6DAF-2EC8-D28A-CD119A62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6" y="1683756"/>
            <a:ext cx="3390658" cy="23963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6700" b="1" dirty="0">
                <a:solidFill>
                  <a:srgbClr val="FFFF00"/>
                </a:solidFill>
              </a:rPr>
              <a:t>Act 3 – </a:t>
            </a:r>
            <a:br>
              <a:rPr lang="en-US" sz="5400" b="1" dirty="0">
                <a:solidFill>
                  <a:srgbClr val="FFFFFF"/>
                </a:solidFill>
              </a:rPr>
            </a:b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THE CROSS</a:t>
            </a:r>
          </a:p>
        </p:txBody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AD25379C-66AC-B43A-B1F5-7155B5C51A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605464"/>
              </p:ext>
            </p:extLst>
          </p:nvPr>
        </p:nvGraphicFramePr>
        <p:xfrm>
          <a:off x="4938689" y="702036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9988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Georgia</vt:lpstr>
      <vt:lpstr>Office Theme</vt:lpstr>
      <vt:lpstr>It’s Time for a Dad Joke!</vt:lpstr>
      <vt:lpstr>PowerPoint Presentation</vt:lpstr>
      <vt:lpstr>Act 1-   The Condition Act 2-   The Consideration Act 3-   The Cross Act 4-   The Command Act 5-   The Conclusion</vt:lpstr>
      <vt:lpstr>PowerPoint Presentation</vt:lpstr>
      <vt:lpstr>ACT 1 –   THE CONDITION </vt:lpstr>
      <vt:lpstr>PowerPoint Presentation</vt:lpstr>
      <vt:lpstr>Act 2 –   THE CONSIDERATION</vt:lpstr>
      <vt:lpstr>PowerPoint Presentation</vt:lpstr>
      <vt:lpstr>Act 3 –   THE CROSS</vt:lpstr>
      <vt:lpstr>PowerPoint Presentation</vt:lpstr>
      <vt:lpstr>Act 4 –   THE COMMAND</vt:lpstr>
      <vt:lpstr>PowerPoint Presentation</vt:lpstr>
      <vt:lpstr>Act 5 –   THE  CONCLUSION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Time for a Dad Joke!</dc:title>
  <dc:creator>David Williamson</dc:creator>
  <cp:lastModifiedBy>David Williamson</cp:lastModifiedBy>
  <cp:revision>3</cp:revision>
  <dcterms:created xsi:type="dcterms:W3CDTF">2026-04-03T21:02:08Z</dcterms:created>
  <dcterms:modified xsi:type="dcterms:W3CDTF">2026-04-05T11:04:57Z</dcterms:modified>
</cp:coreProperties>
</file>