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6" r:id="rId4"/>
    <p:sldId id="264" r:id="rId5"/>
    <p:sldId id="266" r:id="rId6"/>
    <p:sldId id="259" r:id="rId7"/>
    <p:sldId id="265" r:id="rId8"/>
    <p:sldId id="274" r:id="rId9"/>
    <p:sldId id="272" r:id="rId10"/>
    <p:sldId id="276" r:id="rId11"/>
    <p:sldId id="277" r:id="rId12"/>
    <p:sldId id="261" r:id="rId13"/>
    <p:sldId id="267" r:id="rId14"/>
    <p:sldId id="268" r:id="rId15"/>
    <p:sldId id="270" r:id="rId16"/>
    <p:sldId id="269" r:id="rId17"/>
    <p:sldId id="260" r:id="rId18"/>
    <p:sldId id="273" r:id="rId19"/>
    <p:sldId id="275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9F353-CB3F-47A4-9850-0146D2149F03}" v="12" dt="2026-02-28T23:37:49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C8425397-0727-469C-9149-2EABB4244D5A}"/>
    <pc:docChg chg="undo custSel addSld delSld modSld sldOrd">
      <pc:chgData name="David Williamson" userId="a73da8032f1697b1" providerId="LiveId" clId="{C8425397-0727-469C-9149-2EABB4244D5A}" dt="2026-02-28T23:37:59.112" v="429" actId="26606"/>
      <pc:docMkLst>
        <pc:docMk/>
      </pc:docMkLst>
      <pc:sldChg chg="addSp delSp modSp mod">
        <pc:chgData name="David Williamson" userId="a73da8032f1697b1" providerId="LiveId" clId="{C8425397-0727-469C-9149-2EABB4244D5A}" dt="2026-02-28T23:18:42.013" v="68" actId="1076"/>
        <pc:sldMkLst>
          <pc:docMk/>
          <pc:sldMk cId="1946709831" sldId="256"/>
        </pc:sldMkLst>
        <pc:spChg chg="del">
          <ac:chgData name="David Williamson" userId="a73da8032f1697b1" providerId="LiveId" clId="{C8425397-0727-469C-9149-2EABB4244D5A}" dt="2026-02-28T23:12:28.211" v="0" actId="21"/>
          <ac:spMkLst>
            <pc:docMk/>
            <pc:sldMk cId="1946709831" sldId="256"/>
            <ac:spMk id="2" creationId="{48147EC2-C575-0756-FD1C-5D9C59620890}"/>
          </ac:spMkLst>
        </pc:spChg>
        <pc:spChg chg="del">
          <ac:chgData name="David Williamson" userId="a73da8032f1697b1" providerId="LiveId" clId="{C8425397-0727-469C-9149-2EABB4244D5A}" dt="2026-02-28T23:12:31.386" v="1" actId="21"/>
          <ac:spMkLst>
            <pc:docMk/>
            <pc:sldMk cId="1946709831" sldId="256"/>
            <ac:spMk id="3" creationId="{34493BF9-3473-B130-C58C-C32DCB73965C}"/>
          </ac:spMkLst>
        </pc:spChg>
        <pc:spChg chg="add mod">
          <ac:chgData name="David Williamson" userId="a73da8032f1697b1" providerId="LiveId" clId="{C8425397-0727-469C-9149-2EABB4244D5A}" dt="2026-02-28T23:18:42.013" v="68" actId="1076"/>
          <ac:spMkLst>
            <pc:docMk/>
            <pc:sldMk cId="1946709831" sldId="256"/>
            <ac:spMk id="6" creationId="{642FE775-3124-2329-E47C-D9000C509209}"/>
          </ac:spMkLst>
        </pc:spChg>
        <pc:spChg chg="del">
          <ac:chgData name="David Williamson" userId="a73da8032f1697b1" providerId="LiveId" clId="{C8425397-0727-469C-9149-2EABB4244D5A}" dt="2026-02-28T23:18:10.113" v="63" actId="26606"/>
          <ac:spMkLst>
            <pc:docMk/>
            <pc:sldMk cId="1946709831" sldId="256"/>
            <ac:spMk id="10" creationId="{C1DD1A8A-57D5-4A81-AD04-532B043C5611}"/>
          </ac:spMkLst>
        </pc:spChg>
        <pc:spChg chg="del">
          <ac:chgData name="David Williamson" userId="a73da8032f1697b1" providerId="LiveId" clId="{C8425397-0727-469C-9149-2EABB4244D5A}" dt="2026-02-28T23:18:10.113" v="63" actId="26606"/>
          <ac:spMkLst>
            <pc:docMk/>
            <pc:sldMk cId="1946709831" sldId="256"/>
            <ac:spMk id="12" creationId="{007891EC-4501-44ED-A8C8-B11B6DB767AB}"/>
          </ac:spMkLst>
        </pc:spChg>
        <pc:spChg chg="add">
          <ac:chgData name="David Williamson" userId="a73da8032f1697b1" providerId="LiveId" clId="{C8425397-0727-469C-9149-2EABB4244D5A}" dt="2026-02-28T23:18:10.113" v="63" actId="26606"/>
          <ac:spMkLst>
            <pc:docMk/>
            <pc:sldMk cId="1946709831" sldId="256"/>
            <ac:spMk id="17" creationId="{657F69E0-C4B0-4BEC-A689-4F8D877F05D4}"/>
          </ac:spMkLst>
        </pc:spChg>
        <pc:spChg chg="add">
          <ac:chgData name="David Williamson" userId="a73da8032f1697b1" providerId="LiveId" clId="{C8425397-0727-469C-9149-2EABB4244D5A}" dt="2026-02-28T23:18:10.113" v="63" actId="26606"/>
          <ac:spMkLst>
            <pc:docMk/>
            <pc:sldMk cId="1946709831" sldId="256"/>
            <ac:spMk id="19" creationId="{9F6380B4-6A1C-481E-8408-B4E6C75B9B81}"/>
          </ac:spMkLst>
        </pc:spChg>
        <pc:picChg chg="mod">
          <ac:chgData name="David Williamson" userId="a73da8032f1697b1" providerId="LiveId" clId="{C8425397-0727-469C-9149-2EABB4244D5A}" dt="2026-02-28T23:18:23.030" v="65" actId="1076"/>
          <ac:picMkLst>
            <pc:docMk/>
            <pc:sldMk cId="1946709831" sldId="256"/>
            <ac:picMk id="5" creationId="{BA4C71A1-870F-2C89-F12A-0945AD5DB8C7}"/>
          </ac:picMkLst>
        </pc:picChg>
      </pc:sldChg>
      <pc:sldChg chg="addSp modSp mod ord">
        <pc:chgData name="David Williamson" userId="a73da8032f1697b1" providerId="LiveId" clId="{C8425397-0727-469C-9149-2EABB4244D5A}" dt="2026-02-28T23:29:54.472" v="417" actId="6549"/>
        <pc:sldMkLst>
          <pc:docMk/>
          <pc:sldMk cId="144310361" sldId="257"/>
        </pc:sldMkLst>
        <pc:spChg chg="add mod">
          <ac:chgData name="David Williamson" userId="a73da8032f1697b1" providerId="LiveId" clId="{C8425397-0727-469C-9149-2EABB4244D5A}" dt="2026-02-28T23:29:54.472" v="417" actId="6549"/>
          <ac:spMkLst>
            <pc:docMk/>
            <pc:sldMk cId="144310361" sldId="257"/>
            <ac:spMk id="6" creationId="{8D2BD1DA-5626-67FE-19D2-2027173F716F}"/>
          </ac:spMkLst>
        </pc:spChg>
      </pc:sldChg>
      <pc:sldChg chg="addSp delSp modSp mod">
        <pc:chgData name="David Williamson" userId="a73da8032f1697b1" providerId="LiveId" clId="{C8425397-0727-469C-9149-2EABB4244D5A}" dt="2026-02-28T23:24:46.785" v="292" actId="115"/>
        <pc:sldMkLst>
          <pc:docMk/>
          <pc:sldMk cId="2116301643" sldId="258"/>
        </pc:sldMkLst>
        <pc:spChg chg="add mod">
          <ac:chgData name="David Williamson" userId="a73da8032f1697b1" providerId="LiveId" clId="{C8425397-0727-469C-9149-2EABB4244D5A}" dt="2026-02-28T23:23:40.535" v="262" actId="1076"/>
          <ac:spMkLst>
            <pc:docMk/>
            <pc:sldMk cId="2116301643" sldId="258"/>
            <ac:spMk id="6" creationId="{C9300766-E157-CEE2-38E5-DD29837047D0}"/>
          </ac:spMkLst>
        </pc:spChg>
        <pc:spChg chg="add del mod">
          <ac:chgData name="David Williamson" userId="a73da8032f1697b1" providerId="LiveId" clId="{C8425397-0727-469C-9149-2EABB4244D5A}" dt="2026-02-28T23:24:27.021" v="289"/>
          <ac:spMkLst>
            <pc:docMk/>
            <pc:sldMk cId="2116301643" sldId="258"/>
            <ac:spMk id="7" creationId="{3A5F1CCC-B007-D93B-329B-8FFBEBD81396}"/>
          </ac:spMkLst>
        </pc:spChg>
        <pc:spChg chg="add mod">
          <ac:chgData name="David Williamson" userId="a73da8032f1697b1" providerId="LiveId" clId="{C8425397-0727-469C-9149-2EABB4244D5A}" dt="2026-02-28T23:24:46.785" v="292" actId="115"/>
          <ac:spMkLst>
            <pc:docMk/>
            <pc:sldMk cId="2116301643" sldId="258"/>
            <ac:spMk id="8" creationId="{570AA54F-3261-C784-952A-E21FA87F10AE}"/>
          </ac:spMkLst>
        </pc:spChg>
      </pc:sldChg>
      <pc:sldChg chg="ord">
        <pc:chgData name="David Williamson" userId="a73da8032f1697b1" providerId="LiveId" clId="{C8425397-0727-469C-9149-2EABB4244D5A}" dt="2026-02-28T23:30:40.097" v="421"/>
        <pc:sldMkLst>
          <pc:docMk/>
          <pc:sldMk cId="1719546165" sldId="259"/>
        </pc:sldMkLst>
      </pc:sldChg>
      <pc:sldChg chg="addSp modSp mod">
        <pc:chgData name="David Williamson" userId="a73da8032f1697b1" providerId="LiveId" clId="{C8425397-0727-469C-9149-2EABB4244D5A}" dt="2026-02-28T23:29:04.525" v="410" actId="1076"/>
        <pc:sldMkLst>
          <pc:docMk/>
          <pc:sldMk cId="2568432890" sldId="260"/>
        </pc:sldMkLst>
        <pc:spChg chg="add mod">
          <ac:chgData name="David Williamson" userId="a73da8032f1697b1" providerId="LiveId" clId="{C8425397-0727-469C-9149-2EABB4244D5A}" dt="2026-02-28T23:29:04.525" v="410" actId="1076"/>
          <ac:spMkLst>
            <pc:docMk/>
            <pc:sldMk cId="2568432890" sldId="260"/>
            <ac:spMk id="6" creationId="{101F5EC4-01C6-292F-C185-16ED58AA689E}"/>
          </ac:spMkLst>
        </pc:spChg>
      </pc:sldChg>
      <pc:sldChg chg="modSp add mod">
        <pc:chgData name="David Williamson" userId="a73da8032f1697b1" providerId="LiveId" clId="{C8425397-0727-469C-9149-2EABB4244D5A}" dt="2026-02-28T23:27:41.084" v="350" actId="20577"/>
        <pc:sldMkLst>
          <pc:docMk/>
          <pc:sldMk cId="2455491619" sldId="261"/>
        </pc:sldMkLst>
        <pc:spChg chg="mod">
          <ac:chgData name="David Williamson" userId="a73da8032f1697b1" providerId="LiveId" clId="{C8425397-0727-469C-9149-2EABB4244D5A}" dt="2026-02-28T23:27:41.084" v="350" actId="20577"/>
          <ac:spMkLst>
            <pc:docMk/>
            <pc:sldMk cId="2455491619" sldId="261"/>
            <ac:spMk id="6" creationId="{387005E8-8BE3-9E11-7BD3-3FCD3DD26312}"/>
          </ac:spMkLst>
        </pc:spChg>
        <pc:picChg chg="mod">
          <ac:chgData name="David Williamson" userId="a73da8032f1697b1" providerId="LiveId" clId="{C8425397-0727-469C-9149-2EABB4244D5A}" dt="2026-02-28T23:26:30.897" v="321" actId="1076"/>
          <ac:picMkLst>
            <pc:docMk/>
            <pc:sldMk cId="2455491619" sldId="261"/>
            <ac:picMk id="5" creationId="{0170C30D-F746-7404-C81E-820F99B34666}"/>
          </ac:picMkLst>
        </pc:picChg>
      </pc:sldChg>
      <pc:sldChg chg="modSp add del mod">
        <pc:chgData name="David Williamson" userId="a73da8032f1697b1" providerId="LiveId" clId="{C8425397-0727-469C-9149-2EABB4244D5A}" dt="2026-02-28T23:28:00.497" v="351" actId="2696"/>
        <pc:sldMkLst>
          <pc:docMk/>
          <pc:sldMk cId="3647243187" sldId="262"/>
        </pc:sldMkLst>
        <pc:spChg chg="mod">
          <ac:chgData name="David Williamson" userId="a73da8032f1697b1" providerId="LiveId" clId="{C8425397-0727-469C-9149-2EABB4244D5A}" dt="2026-02-28T23:27:33.342" v="349" actId="20577"/>
          <ac:spMkLst>
            <pc:docMk/>
            <pc:sldMk cId="3647243187" sldId="262"/>
            <ac:spMk id="6" creationId="{C3DDB530-0CBD-F30C-1099-8D4A30AEAC6F}"/>
          </ac:spMkLst>
        </pc:spChg>
      </pc:sldChg>
      <pc:sldChg chg="modSp add mod">
        <pc:chgData name="David Williamson" userId="a73da8032f1697b1" providerId="LiveId" clId="{C8425397-0727-469C-9149-2EABB4244D5A}" dt="2026-02-28T23:27:28.156" v="348" actId="20577"/>
        <pc:sldMkLst>
          <pc:docMk/>
          <pc:sldMk cId="2672924174" sldId="263"/>
        </pc:sldMkLst>
        <pc:spChg chg="mod">
          <ac:chgData name="David Williamson" userId="a73da8032f1697b1" providerId="LiveId" clId="{C8425397-0727-469C-9149-2EABB4244D5A}" dt="2026-02-28T23:27:28.156" v="348" actId="20577"/>
          <ac:spMkLst>
            <pc:docMk/>
            <pc:sldMk cId="2672924174" sldId="263"/>
            <ac:spMk id="6" creationId="{66EB6705-B1B2-9574-2295-9ED8D300675E}"/>
          </ac:spMkLst>
        </pc:spChg>
      </pc:sldChg>
      <pc:sldChg chg="addSp delSp modSp new mod setBg">
        <pc:chgData name="David Williamson" userId="a73da8032f1697b1" providerId="LiveId" clId="{C8425397-0727-469C-9149-2EABB4244D5A}" dt="2026-02-28T23:37:59.112" v="429" actId="26606"/>
        <pc:sldMkLst>
          <pc:docMk/>
          <pc:sldMk cId="950341768" sldId="264"/>
        </pc:sldMkLst>
        <pc:spChg chg="del">
          <ac:chgData name="David Williamson" userId="a73da8032f1697b1" providerId="LiveId" clId="{C8425397-0727-469C-9149-2EABB4244D5A}" dt="2026-02-28T23:34:02.088" v="423" actId="21"/>
          <ac:spMkLst>
            <pc:docMk/>
            <pc:sldMk cId="950341768" sldId="264"/>
            <ac:spMk id="2" creationId="{42F200BD-362C-2BE3-F4DF-E26192424C74}"/>
          </ac:spMkLst>
        </pc:spChg>
        <pc:spChg chg="del">
          <ac:chgData name="David Williamson" userId="a73da8032f1697b1" providerId="LiveId" clId="{C8425397-0727-469C-9149-2EABB4244D5A}" dt="2026-02-28T23:34:04.671" v="424" actId="21"/>
          <ac:spMkLst>
            <pc:docMk/>
            <pc:sldMk cId="950341768" sldId="264"/>
            <ac:spMk id="3" creationId="{3836ACC4-D766-D760-A3E5-F2EDCE21FBC8}"/>
          </ac:spMkLst>
        </pc:spChg>
        <pc:spChg chg="add del mod">
          <ac:chgData name="David Williamson" userId="a73da8032f1697b1" providerId="LiveId" clId="{C8425397-0727-469C-9149-2EABB4244D5A}" dt="2026-02-28T23:37:52.942" v="426" actId="21"/>
          <ac:spMkLst>
            <pc:docMk/>
            <pc:sldMk cId="950341768" sldId="264"/>
            <ac:spMk id="4" creationId="{3836ACC4-D766-D760-A3E5-F2EDCE21FBC8}"/>
          </ac:spMkLst>
        </pc:spChg>
        <pc:spChg chg="add">
          <ac:chgData name="David Williamson" userId="a73da8032f1697b1" providerId="LiveId" clId="{C8425397-0727-469C-9149-2EABB4244D5A}" dt="2026-02-28T23:37:59.112" v="429" actId="26606"/>
          <ac:spMkLst>
            <pc:docMk/>
            <pc:sldMk cId="950341768" sldId="264"/>
            <ac:spMk id="11" creationId="{42A4FC2C-047E-45A5-965D-8E1E3BF09BC6}"/>
          </ac:spMkLst>
        </pc:spChg>
        <pc:picChg chg="add mod">
          <ac:chgData name="David Williamson" userId="a73da8032f1697b1" providerId="LiveId" clId="{C8425397-0727-469C-9149-2EABB4244D5A}" dt="2026-02-28T23:37:59.112" v="429" actId="26606"/>
          <ac:picMkLst>
            <pc:docMk/>
            <pc:sldMk cId="950341768" sldId="264"/>
            <ac:picMk id="6" creationId="{2D55F8C3-143E-5C3D-3E81-175E9C32F8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AD849C-5FF3-44CD-B94E-A783D1A58E7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42CCB87-4900-4EF6-907D-0DD5FE59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CCB87-4900-4EF6-907D-0DD5FE5985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CCB87-4900-4EF6-907D-0DD5FE5985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102D-ECD5-AF4D-BC67-6331FFD5A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314B8-EA70-B325-EF28-EA23A6840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D1BEB-7007-732D-0AE8-36DED408C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1925F-B70C-4CBE-DDC4-65F755798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CCB87-4900-4EF6-907D-0DD5FE5985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42A9-6282-C8B6-1EAC-D760279A2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444FE-095F-3D00-F9C6-95B7A165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1D7E3-316B-740F-78FB-BB4E0D14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F1B60-2608-90D3-A125-6797B948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1710-27C5-2E91-E3CC-C88250C9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1FB4-D43B-F30F-DB7A-62F1D0BA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CA502-87C2-428C-13F3-A7519A860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99B1-BABA-965F-1C9C-A4C09025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9C9C5-526F-55D9-2613-A7DCACE4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79AC-E9B6-27D6-6630-44E0CAFD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AE555-7B07-DB2D-6D9C-F7F483447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F48E-07E4-14F5-9B5E-142FF8F6B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E41C-1F2C-0C6D-A01B-E666967D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18F9E-1EB8-9ACE-C7C3-D5F7EF79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0FB6-A6E3-7E02-FF38-D059BEEB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1D1E-987F-789A-07D0-F6061D24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11032-4577-2486-1FA5-BB7DA7BF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8CDA-8C4E-577C-069B-A767BE3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28B1-1066-AD26-5570-7BF940F6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BF309-D6B4-4698-2513-76441324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86E6-ED45-74FA-C375-B20A0F8F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2B3CC-81CD-72F9-1B4C-A73A4DA9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7C05-A6CF-F587-01DC-3BF8C7EF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28C4-127B-B5A2-C3D8-BEEFF585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F98A-BE1D-F033-5CF3-F2001BB7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4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4021-FEE1-3E32-211D-CDDCB090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BDB6-EEF1-56AF-1E54-83A73EE77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13CAC-35C6-F459-54F0-971CE104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5A30-4501-A0E8-54F4-B8B69633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52C39-AEC5-BE70-B553-C91F944D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EB9E8-61E3-3C36-F5ED-B50A22BE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9860-188E-867B-C499-0565C29B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B1B94-1182-6560-B529-5271FA292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BA8ED-9575-5A40-9C13-DDE5275FC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80670-DF05-829D-42AB-E9EC01E3F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4DE9C-B8FB-4455-4854-F5A367A09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E6156-1B5B-6618-0BC2-8F6DF40E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DB380-C588-9C9E-433B-FACF1796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416C7-F4D4-55CE-5449-D37DFA62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E2BB-E537-6752-B87E-72EB1CA8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5593D-F716-7F02-C881-CF7AD01B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3ACC3-0F7E-A780-0BE6-121AE039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44FFE-1AD2-872E-AA5C-26D83B4D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A505F-20BF-34FE-C9E8-B7DB2317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E021A-C1E1-33F1-B0A1-C96E25E3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BF8E9-EA02-0D9C-5B90-C46A813C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BAB2-1B9A-980D-4B76-F2480116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6239-F3B0-99A6-8FC0-A975D3CE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25791-DF69-2CC9-2256-9AFA511C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851AE-A171-251D-F4CD-6E3227F5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FE587-C4CA-5F7D-F5CA-9BDCC633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E5FD4-6CC9-614B-FABD-6E349A17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90D8-B2F1-C235-8003-22EBA11D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FA5CD-9710-7617-40DB-7B4A8D5B4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2A743-67EC-8587-4607-172A3F3ED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34AC8-57B1-F6F2-CDAD-498B09B4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B2387-0469-F4B0-7D47-C846D3FB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070F2-E5B2-2C02-0CF8-A208C4DC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3FBF3-98F1-3211-B637-A3F2A107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55D76-C03B-8D7E-3EA7-A151CB96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730-A116-516E-194F-B0184F1DE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1EB4D-F5B6-4822-8601-56FFB63D8B3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5F8CD-83CF-366D-B7AC-094394076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55A9B-87ED-C4DB-291F-04FE8322E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27FFD-E40F-40D1-8A0D-14E8CD16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C57B71-6A1F-F0C5-71BA-FA5FAE8E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 b="508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BD1DA-5626-67FE-19D2-2027173F716F}"/>
              </a:ext>
            </a:extLst>
          </p:cNvPr>
          <p:cNvSpPr txBox="1"/>
          <p:nvPr/>
        </p:nvSpPr>
        <p:spPr>
          <a:xfrm>
            <a:off x="327804" y="640080"/>
            <a:ext cx="5768196" cy="515687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A Freedom that Serves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Galatians 5:13-15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14431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01572-EEDD-1053-4138-B4D3D049B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C34437-93D2-FCD7-ED01-E5195F0E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303"/>
          <a:stretch>
            <a:fillRect/>
          </a:stretch>
        </p:blipFill>
        <p:spPr>
          <a:xfrm>
            <a:off x="-1" y="-2"/>
            <a:ext cx="121920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1A22C-483B-07A6-D378-E2C426CC34B4}"/>
              </a:ext>
            </a:extLst>
          </p:cNvPr>
          <p:cNvSpPr txBox="1"/>
          <p:nvPr/>
        </p:nvSpPr>
        <p:spPr>
          <a:xfrm>
            <a:off x="268855" y="300153"/>
            <a:ext cx="8374812" cy="6257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Freedom is not absence of authority. It is living your life following the right authority.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Romans 6:6, 7, 11, 14</a:t>
            </a:r>
          </a:p>
        </p:txBody>
      </p:sp>
    </p:spTree>
    <p:extLst>
      <p:ext uri="{BB962C8B-B14F-4D97-AF65-F5344CB8AC3E}">
        <p14:creationId xmlns:p14="http://schemas.microsoft.com/office/powerpoint/2010/main" val="245963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7D964-2111-CBC3-DBF8-79202D62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18" y="138442"/>
            <a:ext cx="1058879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Law and Sin are </a:t>
            </a:r>
            <a:b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100" i="1" dirty="0">
                <a:solidFill>
                  <a:schemeClr val="bg1"/>
                </a:solidFill>
              </a:rPr>
              <a:t>joined together… </a:t>
            </a:r>
            <a:endParaRPr lang="en-US" sz="6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0AFA-D9C2-1162-20C6-B8F20CD4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6" y="3426346"/>
            <a:ext cx="11266093" cy="23876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 fulfilled the righteous requirements of the Law and broke sin’s dominion, thus giving us the opportunity to live under GRACE. </a:t>
            </a:r>
            <a:endParaRPr lang="en-US" sz="540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74045-0CFE-FF62-6815-82D40E680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EF7246E-8EA8-59FF-8EDD-F1D1503A3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0C30D-F746-7404-C81E-820F99B346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>
            <a:fillRect/>
          </a:stretch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005E8-8BE3-9E11-7BD3-3FCD3DD26312}"/>
              </a:ext>
            </a:extLst>
          </p:cNvPr>
          <p:cNvSpPr txBox="1"/>
          <p:nvPr/>
        </p:nvSpPr>
        <p:spPr>
          <a:xfrm>
            <a:off x="821612" y="3428995"/>
            <a:ext cx="10545706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FREEDOM - Governed by Love (vv. 13b-14)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16BB64CF-7922-823F-5796-626B390D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9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7D565-4B68-8CDD-F73A-17785E445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131916-EABA-89EC-309E-43C3EC0D3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45D58-A178-DE5C-2AFA-F5F684726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079636-CE0E-BB7A-6442-33D9270BCA8F}"/>
              </a:ext>
            </a:extLst>
          </p:cNvPr>
          <p:cNvSpPr txBox="1"/>
          <p:nvPr/>
        </p:nvSpPr>
        <p:spPr>
          <a:xfrm>
            <a:off x="155275" y="517584"/>
            <a:ext cx="11559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Only do not use your freedom as an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opportunity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for the flesh, but through love serve one another.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0E335-A888-112B-AEF1-31F1C4B5DA46}"/>
              </a:ext>
            </a:extLst>
          </p:cNvPr>
          <p:cNvSpPr txBox="1"/>
          <p:nvPr/>
        </p:nvSpPr>
        <p:spPr>
          <a:xfrm>
            <a:off x="2700067" y="5324753"/>
            <a:ext cx="64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5:13b</a:t>
            </a:r>
          </a:p>
        </p:txBody>
      </p:sp>
    </p:spTree>
    <p:extLst>
      <p:ext uri="{BB962C8B-B14F-4D97-AF65-F5344CB8AC3E}">
        <p14:creationId xmlns:p14="http://schemas.microsoft.com/office/powerpoint/2010/main" val="278122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48DF5-DA48-879A-9B2B-E03E4DBA9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B60991-8780-DC81-B543-946EB6F85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8A6B6-E6B1-6720-4C12-D6C082A5C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9B6DED-B39A-6190-7956-1A30EACE8178}"/>
              </a:ext>
            </a:extLst>
          </p:cNvPr>
          <p:cNvSpPr txBox="1"/>
          <p:nvPr/>
        </p:nvSpPr>
        <p:spPr>
          <a:xfrm>
            <a:off x="155274" y="258792"/>
            <a:ext cx="11559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the whole law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fulfilled </a:t>
            </a:r>
          </a:p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one word: </a:t>
            </a:r>
          </a:p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“You shall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love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your neighbor </a:t>
            </a:r>
          </a:p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as yourself.”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D3769-804A-78FE-0952-F1A97BD4DF2D}"/>
              </a:ext>
            </a:extLst>
          </p:cNvPr>
          <p:cNvSpPr txBox="1"/>
          <p:nvPr/>
        </p:nvSpPr>
        <p:spPr>
          <a:xfrm>
            <a:off x="2700067" y="5324753"/>
            <a:ext cx="64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5:14</a:t>
            </a:r>
          </a:p>
        </p:txBody>
      </p:sp>
    </p:spTree>
    <p:extLst>
      <p:ext uri="{BB962C8B-B14F-4D97-AF65-F5344CB8AC3E}">
        <p14:creationId xmlns:p14="http://schemas.microsoft.com/office/powerpoint/2010/main" val="60816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1DE8D9-5E2B-2C10-F7F5-4D39DD136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50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8775D3-BF82-03D6-4F84-BCFA62A14490}"/>
              </a:ext>
            </a:extLst>
          </p:cNvPr>
          <p:cNvSpPr txBox="1"/>
          <p:nvPr/>
        </p:nvSpPr>
        <p:spPr>
          <a:xfrm>
            <a:off x="540589" y="211347"/>
            <a:ext cx="6826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FREEDOM - When Abused, Destroys (v. 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8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D636A-056D-2C70-1630-4EE57E4EA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B97FAC-5572-1E9E-81CA-BFD0473F2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2971C-1595-051A-E7D7-E0B0F5A2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AEE07-0425-0258-20F8-70456BEE9A2A}"/>
              </a:ext>
            </a:extLst>
          </p:cNvPr>
          <p:cNvSpPr txBox="1"/>
          <p:nvPr/>
        </p:nvSpPr>
        <p:spPr>
          <a:xfrm>
            <a:off x="316302" y="276045"/>
            <a:ext cx="11559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if you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bite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and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devour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one another, watch out that you are not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consumed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by one another.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F0633-0DAE-518E-90C9-19CFD2D2AB10}"/>
              </a:ext>
            </a:extLst>
          </p:cNvPr>
          <p:cNvSpPr txBox="1"/>
          <p:nvPr/>
        </p:nvSpPr>
        <p:spPr>
          <a:xfrm>
            <a:off x="2700067" y="5324753"/>
            <a:ext cx="64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5:15</a:t>
            </a:r>
          </a:p>
        </p:txBody>
      </p:sp>
    </p:spTree>
    <p:extLst>
      <p:ext uri="{BB962C8B-B14F-4D97-AF65-F5344CB8AC3E}">
        <p14:creationId xmlns:p14="http://schemas.microsoft.com/office/powerpoint/2010/main" val="312741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F6CC4-04E6-3DB0-988B-7DD57DBA3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31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F5EC4-01C6-292F-C185-16ED58AA689E}"/>
              </a:ext>
            </a:extLst>
          </p:cNvPr>
          <p:cNvSpPr txBox="1"/>
          <p:nvPr/>
        </p:nvSpPr>
        <p:spPr>
          <a:xfrm>
            <a:off x="431320" y="310551"/>
            <a:ext cx="7573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Conclusion - The Model of True Freedom</a:t>
            </a:r>
          </a:p>
        </p:txBody>
      </p:sp>
    </p:spTree>
    <p:extLst>
      <p:ext uri="{BB962C8B-B14F-4D97-AF65-F5344CB8AC3E}">
        <p14:creationId xmlns:p14="http://schemas.microsoft.com/office/powerpoint/2010/main" val="256843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CBD49-17D4-E31C-1B1D-7A9C35F0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A8B474-BFF7-53C7-442B-E14F2186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6F7253-BD5C-094C-6899-8BD169B7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b="358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03DC9-7E7D-03CB-5460-2D8E9CFF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29043D-137D-8BE3-EB1C-1636CCB9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D66A8-9EAF-EAAD-226E-114A9686E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553F8-9DAE-EA00-D219-D88E0ADEE0F1}"/>
              </a:ext>
            </a:extLst>
          </p:cNvPr>
          <p:cNvSpPr txBox="1"/>
          <p:nvPr/>
        </p:nvSpPr>
        <p:spPr>
          <a:xfrm>
            <a:off x="569343" y="293298"/>
            <a:ext cx="10593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Our next time together we’ll be in Galatians 5:16-26.</a:t>
            </a:r>
          </a:p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We’ll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address the question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</a:p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in control of your life?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Conflict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Corruption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Character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Call</a:t>
            </a:r>
          </a:p>
        </p:txBody>
      </p:sp>
    </p:spTree>
    <p:extLst>
      <p:ext uri="{BB962C8B-B14F-4D97-AF65-F5344CB8AC3E}">
        <p14:creationId xmlns:p14="http://schemas.microsoft.com/office/powerpoint/2010/main" val="73693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43988-EB93-5851-7FEE-401C2403A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8" b="-1"/>
          <a:stretch>
            <a:fillRect/>
          </a:stretch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AA54F-3261-C784-952A-E21FA87F10AE}"/>
              </a:ext>
            </a:extLst>
          </p:cNvPr>
          <p:cNvSpPr txBox="1"/>
          <p:nvPr/>
        </p:nvSpPr>
        <p:spPr>
          <a:xfrm>
            <a:off x="643467" y="795510"/>
            <a:ext cx="4092525" cy="1046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CIT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00766-E157-CEE2-38E5-DD29837047D0}"/>
              </a:ext>
            </a:extLst>
          </p:cNvPr>
          <p:cNvSpPr txBox="1"/>
          <p:nvPr/>
        </p:nvSpPr>
        <p:spPr>
          <a:xfrm>
            <a:off x="0" y="2062452"/>
            <a:ext cx="5101771" cy="256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freedom must be governed by love, or it will turn destructive.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30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C71A1-870F-2C89-F12A-0945AD5DB8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>
            <a:fillRect/>
          </a:stretch>
        </p:blipFill>
        <p:spPr>
          <a:xfrm>
            <a:off x="3070" y="0"/>
            <a:ext cx="1218893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FE775-3124-2329-E47C-D9000C509209}"/>
              </a:ext>
            </a:extLst>
          </p:cNvPr>
          <p:cNvSpPr txBox="1"/>
          <p:nvPr/>
        </p:nvSpPr>
        <p:spPr>
          <a:xfrm>
            <a:off x="821623" y="3670534"/>
            <a:ext cx="10545706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FREEDOM - OUR CALLING (v. 13a)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5F8C3-143E-5C3D-3E81-175E9C32F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23391" r="5807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4690F-94E8-4D98-936E-63894E313338}"/>
              </a:ext>
            </a:extLst>
          </p:cNvPr>
          <p:cNvSpPr txBox="1"/>
          <p:nvPr/>
        </p:nvSpPr>
        <p:spPr>
          <a:xfrm>
            <a:off x="404552" y="3091928"/>
            <a:ext cx="978589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you were called to freedom, brothers …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35BA0-A3AE-EB2C-5521-29922CBFA6F5}"/>
              </a:ext>
            </a:extLst>
          </p:cNvPr>
          <p:cNvSpPr txBox="1"/>
          <p:nvPr/>
        </p:nvSpPr>
        <p:spPr>
          <a:xfrm>
            <a:off x="404553" y="5624945"/>
            <a:ext cx="907856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5:13a</a:t>
            </a:r>
          </a:p>
        </p:txBody>
      </p:sp>
    </p:spTree>
    <p:extLst>
      <p:ext uri="{BB962C8B-B14F-4D97-AF65-F5344CB8AC3E}">
        <p14:creationId xmlns:p14="http://schemas.microsoft.com/office/powerpoint/2010/main" val="95034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3B010-F8E8-AB7F-CAE6-FFAF5278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3B9900-F99B-F19E-1AF2-559FE8BA8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6B1DD-666E-E91F-BBA9-505429BC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6B7F90-F32F-0CD1-FB73-5A35B1624EA5}"/>
              </a:ext>
            </a:extLst>
          </p:cNvPr>
          <p:cNvSpPr txBox="1"/>
          <p:nvPr/>
        </p:nvSpPr>
        <p:spPr>
          <a:xfrm>
            <a:off x="885645" y="289679"/>
            <a:ext cx="10420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Sola Gratia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Salvation by grace alone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2. Sola Fide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through faith alone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Solus Christus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in Christ alone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4. Soli Deo Gloria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to the glory of God alone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5. Sola Scriptura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according to Scripture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C3804-6572-2032-E4D3-4E9D768EE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b="358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0615C6-FCB9-8228-5E9F-D426E65D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BEC7-E25E-02EC-5A9B-7BA9CA9BB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E00DF-0F80-3704-759E-FE4928FAA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F5503-A3E0-DFFE-3FFB-604854764E3A}"/>
              </a:ext>
            </a:extLst>
          </p:cNvPr>
          <p:cNvSpPr txBox="1"/>
          <p:nvPr/>
        </p:nvSpPr>
        <p:spPr>
          <a:xfrm>
            <a:off x="527564" y="138022"/>
            <a:ext cx="11490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Freedom comes in three packages: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a.) Spiritual freedom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b.) Emotional/mental …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c.) Freedom from oppression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0DB24-F729-59AD-5E1E-CFF406727A34}"/>
              </a:ext>
            </a:extLst>
          </p:cNvPr>
          <p:cNvSpPr txBox="1"/>
          <p:nvPr/>
        </p:nvSpPr>
        <p:spPr>
          <a:xfrm>
            <a:off x="7792528" y="5796648"/>
            <a:ext cx="439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 Eph 6:12</a:t>
            </a:r>
          </a:p>
        </p:txBody>
      </p:sp>
    </p:spTree>
    <p:extLst>
      <p:ext uri="{BB962C8B-B14F-4D97-AF65-F5344CB8AC3E}">
        <p14:creationId xmlns:p14="http://schemas.microsoft.com/office/powerpoint/2010/main" val="110170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A135F9-AB89-61CD-ED3A-24879793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B0D582-81E7-9AF4-9BFA-91E76117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B991F-46A5-3C6A-80EA-E32AC328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23391" r="5807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192E1E-9FBE-9D1E-4C88-421CD282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B1665-2E16-97C5-DE24-D2FFBC14E6E6}"/>
              </a:ext>
            </a:extLst>
          </p:cNvPr>
          <p:cNvSpPr txBox="1"/>
          <p:nvPr/>
        </p:nvSpPr>
        <p:spPr>
          <a:xfrm>
            <a:off x="404552" y="3091928"/>
            <a:ext cx="978589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you were called to freedom, brothers …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B5416D-5429-35F3-E977-85F1BFA4A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9AF69-0C03-6655-A32E-990038509765}"/>
              </a:ext>
            </a:extLst>
          </p:cNvPr>
          <p:cNvSpPr txBox="1"/>
          <p:nvPr/>
        </p:nvSpPr>
        <p:spPr>
          <a:xfrm>
            <a:off x="404553" y="5624945"/>
            <a:ext cx="907856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5:13a</a:t>
            </a:r>
          </a:p>
        </p:txBody>
      </p:sp>
    </p:spTree>
    <p:extLst>
      <p:ext uri="{BB962C8B-B14F-4D97-AF65-F5344CB8AC3E}">
        <p14:creationId xmlns:p14="http://schemas.microsoft.com/office/powerpoint/2010/main" val="232763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9748B2-2E85-284D-6AD2-7C8A38DE2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4B1F5B-A035-C83E-9332-E3B50FCFB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BED44-0DEC-C7DD-5FE7-9723E20B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23391" r="5807"/>
          <a:stretch>
            <a:fillRect/>
          </a:stretch>
        </p:blipFill>
        <p:spPr>
          <a:xfrm>
            <a:off x="19" y="9635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4FA817-5EB4-3CB7-ADDD-895E9337F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50518-2638-4AA4-B3CD-294FF362EA84}"/>
              </a:ext>
            </a:extLst>
          </p:cNvPr>
          <p:cNvSpPr txBox="1"/>
          <p:nvPr/>
        </p:nvSpPr>
        <p:spPr>
          <a:xfrm>
            <a:off x="195532" y="-241539"/>
            <a:ext cx="11800935" cy="3536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Because of the grace found in Christ alone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rPr>
              <a:t>(and for God’s glory) you all were summoned (invited) to be included to have freedom placed upon/over you, and as fellow believers, you are now bros/sis in Christ.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068E8B-9C5E-CABC-90C5-C9929B80F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2D9C6-2045-D74A-4586-0F28FD925E5A}"/>
              </a:ext>
            </a:extLst>
          </p:cNvPr>
          <p:cNvSpPr txBox="1"/>
          <p:nvPr/>
        </p:nvSpPr>
        <p:spPr>
          <a:xfrm>
            <a:off x="404553" y="5624945"/>
            <a:ext cx="907856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 5:13a - loose translation (in context)</a:t>
            </a:r>
          </a:p>
        </p:txBody>
      </p:sp>
    </p:spTree>
    <p:extLst>
      <p:ext uri="{BB962C8B-B14F-4D97-AF65-F5344CB8AC3E}">
        <p14:creationId xmlns:p14="http://schemas.microsoft.com/office/powerpoint/2010/main" val="291702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379</Words>
  <Application>Microsoft Office PowerPoint</Application>
  <PresentationFormat>Widescreen</PresentationFormat>
  <Paragraphs>57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Law and Sin are  joined together…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3</cp:revision>
  <cp:lastPrinted>2026-03-01T12:19:02Z</cp:lastPrinted>
  <dcterms:created xsi:type="dcterms:W3CDTF">2026-02-28T22:11:23Z</dcterms:created>
  <dcterms:modified xsi:type="dcterms:W3CDTF">2026-03-01T12:24:21Z</dcterms:modified>
</cp:coreProperties>
</file>