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7" r:id="rId5"/>
    <p:sldId id="272" r:id="rId6"/>
    <p:sldId id="260" r:id="rId7"/>
    <p:sldId id="261" r:id="rId8"/>
    <p:sldId id="271" r:id="rId9"/>
    <p:sldId id="263" r:id="rId10"/>
    <p:sldId id="273" r:id="rId11"/>
    <p:sldId id="267" r:id="rId12"/>
    <p:sldId id="274" r:id="rId13"/>
    <p:sldId id="268" r:id="rId14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1E3965-75EA-4EED-86D0-BC0AF9AFC491}" v="10" dt="2026-02-08T13:48:52.9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38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on" userId="a73da8032f1697b1" providerId="LiveId" clId="{C8425397-0727-469C-9149-2EABB4244D5A}"/>
    <pc:docChg chg="undo custSel delSld modSld">
      <pc:chgData name="David Williamson" userId="a73da8032f1697b1" providerId="LiveId" clId="{C8425397-0727-469C-9149-2EABB4244D5A}" dt="2026-02-08T13:48:52.931" v="95" actId="20577"/>
      <pc:docMkLst>
        <pc:docMk/>
      </pc:docMkLst>
      <pc:sldChg chg="addSp delSp modSp mod setBg setClrOvrMap">
        <pc:chgData name="David Williamson" userId="a73da8032f1697b1" providerId="LiveId" clId="{C8425397-0727-469C-9149-2EABB4244D5A}" dt="2026-02-08T13:45:18.028" v="7" actId="26606"/>
        <pc:sldMkLst>
          <pc:docMk/>
          <pc:sldMk cId="2440020881" sldId="256"/>
        </pc:sldMkLst>
        <pc:spChg chg="add del mod">
          <ac:chgData name="David Williamson" userId="a73da8032f1697b1" providerId="LiveId" clId="{C8425397-0727-469C-9149-2EABB4244D5A}" dt="2026-02-08T13:45:18.028" v="7" actId="26606"/>
          <ac:spMkLst>
            <pc:docMk/>
            <pc:sldMk cId="2440020881" sldId="256"/>
            <ac:spMk id="2" creationId="{AC1B41EF-2F5E-143C-E063-C0D9A18BD4AC}"/>
          </ac:spMkLst>
        </pc:spChg>
        <pc:spChg chg="mod">
          <ac:chgData name="David Williamson" userId="a73da8032f1697b1" providerId="LiveId" clId="{C8425397-0727-469C-9149-2EABB4244D5A}" dt="2026-02-08T13:45:18.028" v="7" actId="26606"/>
          <ac:spMkLst>
            <pc:docMk/>
            <pc:sldMk cId="2440020881" sldId="256"/>
            <ac:spMk id="3" creationId="{27DDE4AC-92E9-F417-739D-EB921F0A36E2}"/>
          </ac:spMkLst>
        </pc:spChg>
        <pc:spChg chg="add del">
          <ac:chgData name="David Williamson" userId="a73da8032f1697b1" providerId="LiveId" clId="{C8425397-0727-469C-9149-2EABB4244D5A}" dt="2026-02-08T13:45:18.028" v="7" actId="26606"/>
          <ac:spMkLst>
            <pc:docMk/>
            <pc:sldMk cId="2440020881" sldId="256"/>
            <ac:spMk id="16" creationId="{71B2258F-86CA-4D4D-8270-BC05FCDEBFB3}"/>
          </ac:spMkLst>
        </pc:spChg>
        <pc:picChg chg="add del mod ord">
          <ac:chgData name="David Williamson" userId="a73da8032f1697b1" providerId="LiveId" clId="{C8425397-0727-469C-9149-2EABB4244D5A}" dt="2026-02-08T13:45:18.028" v="7" actId="26606"/>
          <ac:picMkLst>
            <pc:docMk/>
            <pc:sldMk cId="2440020881" sldId="256"/>
            <ac:picMk id="11" creationId="{2F7CC46B-4809-2303-38FF-AD040DEB6E05}"/>
          </ac:picMkLst>
        </pc:picChg>
      </pc:sldChg>
      <pc:sldChg chg="addSp delSp modSp mod">
        <pc:chgData name="David Williamson" userId="a73da8032f1697b1" providerId="LiveId" clId="{C8425397-0727-469C-9149-2EABB4244D5A}" dt="2026-02-08T13:45:33.085" v="9" actId="26606"/>
        <pc:sldMkLst>
          <pc:docMk/>
          <pc:sldMk cId="2121956251" sldId="257"/>
        </pc:sldMkLst>
        <pc:spChg chg="add del">
          <ac:chgData name="David Williamson" userId="a73da8032f1697b1" providerId="LiveId" clId="{C8425397-0727-469C-9149-2EABB4244D5A}" dt="2026-02-08T13:45:33.085" v="9" actId="26606"/>
          <ac:spMkLst>
            <pc:docMk/>
            <pc:sldMk cId="2121956251" sldId="257"/>
            <ac:spMk id="10" creationId="{42A4FC2C-047E-45A5-965D-8E1E3BF09BC6}"/>
          </ac:spMkLst>
        </pc:spChg>
        <pc:spChg chg="add del">
          <ac:chgData name="David Williamson" userId="a73da8032f1697b1" providerId="LiveId" clId="{C8425397-0727-469C-9149-2EABB4244D5A}" dt="2026-02-08T13:45:33.085" v="9" actId="26606"/>
          <ac:spMkLst>
            <pc:docMk/>
            <pc:sldMk cId="2121956251" sldId="257"/>
            <ac:spMk id="15" creationId="{AB8C311F-7253-4AED-9701-7FC0708C41C7}"/>
          </ac:spMkLst>
        </pc:spChg>
        <pc:spChg chg="add del">
          <ac:chgData name="David Williamson" userId="a73da8032f1697b1" providerId="LiveId" clId="{C8425397-0727-469C-9149-2EABB4244D5A}" dt="2026-02-08T13:45:33.085" v="9" actId="26606"/>
          <ac:spMkLst>
            <pc:docMk/>
            <pc:sldMk cId="2121956251" sldId="257"/>
            <ac:spMk id="17" creationId="{E2384209-CB15-4CDF-9D31-C44FD9A3F20D}"/>
          </ac:spMkLst>
        </pc:spChg>
        <pc:spChg chg="add del">
          <ac:chgData name="David Williamson" userId="a73da8032f1697b1" providerId="LiveId" clId="{C8425397-0727-469C-9149-2EABB4244D5A}" dt="2026-02-08T13:45:33.085" v="9" actId="26606"/>
          <ac:spMkLst>
            <pc:docMk/>
            <pc:sldMk cId="2121956251" sldId="257"/>
            <ac:spMk id="19" creationId="{2633B3B5-CC90-43F0-8714-D31D1F3F0209}"/>
          </ac:spMkLst>
        </pc:spChg>
        <pc:spChg chg="add del">
          <ac:chgData name="David Williamson" userId="a73da8032f1697b1" providerId="LiveId" clId="{C8425397-0727-469C-9149-2EABB4244D5A}" dt="2026-02-08T13:45:33.085" v="9" actId="26606"/>
          <ac:spMkLst>
            <pc:docMk/>
            <pc:sldMk cId="2121956251" sldId="257"/>
            <ac:spMk id="21" creationId="{A8D57A06-A426-446D-B02C-A2DC6B62E45E}"/>
          </ac:spMkLst>
        </pc:spChg>
        <pc:picChg chg="mod">
          <ac:chgData name="David Williamson" userId="a73da8032f1697b1" providerId="LiveId" clId="{C8425397-0727-469C-9149-2EABB4244D5A}" dt="2026-02-08T13:45:33.085" v="9" actId="26606"/>
          <ac:picMkLst>
            <pc:docMk/>
            <pc:sldMk cId="2121956251" sldId="257"/>
            <ac:picMk id="5" creationId="{60A0D108-E10C-183E-54D0-4CCEA77DA239}"/>
          </ac:picMkLst>
        </pc:picChg>
      </pc:sldChg>
      <pc:sldChg chg="addSp delSp modSp mod">
        <pc:chgData name="David Williamson" userId="a73da8032f1697b1" providerId="LiveId" clId="{C8425397-0727-469C-9149-2EABB4244D5A}" dt="2026-02-08T13:44:13.920" v="1" actId="26606"/>
        <pc:sldMkLst>
          <pc:docMk/>
          <pc:sldMk cId="3131750735" sldId="260"/>
        </pc:sldMkLst>
        <pc:spChg chg="del">
          <ac:chgData name="David Williamson" userId="a73da8032f1697b1" providerId="LiveId" clId="{C8425397-0727-469C-9149-2EABB4244D5A}" dt="2026-02-08T13:44:13.920" v="1" actId="26606"/>
          <ac:spMkLst>
            <pc:docMk/>
            <pc:sldMk cId="3131750735" sldId="260"/>
            <ac:spMk id="10" creationId="{42A4FC2C-047E-45A5-965D-8E1E3BF09BC6}"/>
          </ac:spMkLst>
        </pc:spChg>
        <pc:spChg chg="add">
          <ac:chgData name="David Williamson" userId="a73da8032f1697b1" providerId="LiveId" clId="{C8425397-0727-469C-9149-2EABB4244D5A}" dt="2026-02-08T13:44:13.920" v="1" actId="26606"/>
          <ac:spMkLst>
            <pc:docMk/>
            <pc:sldMk cId="3131750735" sldId="260"/>
            <ac:spMk id="15" creationId="{AB8C311F-7253-4AED-9701-7FC0708C41C7}"/>
          </ac:spMkLst>
        </pc:spChg>
        <pc:spChg chg="add">
          <ac:chgData name="David Williamson" userId="a73da8032f1697b1" providerId="LiveId" clId="{C8425397-0727-469C-9149-2EABB4244D5A}" dt="2026-02-08T13:44:13.920" v="1" actId="26606"/>
          <ac:spMkLst>
            <pc:docMk/>
            <pc:sldMk cId="3131750735" sldId="260"/>
            <ac:spMk id="17" creationId="{E2384209-CB15-4CDF-9D31-C44FD9A3F20D}"/>
          </ac:spMkLst>
        </pc:spChg>
        <pc:spChg chg="add">
          <ac:chgData name="David Williamson" userId="a73da8032f1697b1" providerId="LiveId" clId="{C8425397-0727-469C-9149-2EABB4244D5A}" dt="2026-02-08T13:44:13.920" v="1" actId="26606"/>
          <ac:spMkLst>
            <pc:docMk/>
            <pc:sldMk cId="3131750735" sldId="260"/>
            <ac:spMk id="19" creationId="{2633B3B5-CC90-43F0-8714-D31D1F3F0209}"/>
          </ac:spMkLst>
        </pc:spChg>
        <pc:spChg chg="add">
          <ac:chgData name="David Williamson" userId="a73da8032f1697b1" providerId="LiveId" clId="{C8425397-0727-469C-9149-2EABB4244D5A}" dt="2026-02-08T13:44:13.920" v="1" actId="26606"/>
          <ac:spMkLst>
            <pc:docMk/>
            <pc:sldMk cId="3131750735" sldId="260"/>
            <ac:spMk id="21" creationId="{A8D57A06-A426-446D-B02C-A2DC6B62E45E}"/>
          </ac:spMkLst>
        </pc:spChg>
        <pc:picChg chg="mod">
          <ac:chgData name="David Williamson" userId="a73da8032f1697b1" providerId="LiveId" clId="{C8425397-0727-469C-9149-2EABB4244D5A}" dt="2026-02-08T13:44:13.920" v="1" actId="26606"/>
          <ac:picMkLst>
            <pc:docMk/>
            <pc:sldMk cId="3131750735" sldId="260"/>
            <ac:picMk id="5" creationId="{A6C7056B-3386-D5EF-A375-C4400DF886B0}"/>
          </ac:picMkLst>
        </pc:picChg>
      </pc:sldChg>
      <pc:sldChg chg="addSp delSp modSp mod">
        <pc:chgData name="David Williamson" userId="a73da8032f1697b1" providerId="LiveId" clId="{C8425397-0727-469C-9149-2EABB4244D5A}" dt="2026-02-08T13:45:43.692" v="10" actId="26606"/>
        <pc:sldMkLst>
          <pc:docMk/>
          <pc:sldMk cId="219142383" sldId="261"/>
        </pc:sldMkLst>
        <pc:spChg chg="del">
          <ac:chgData name="David Williamson" userId="a73da8032f1697b1" providerId="LiveId" clId="{C8425397-0727-469C-9149-2EABB4244D5A}" dt="2026-02-08T13:45:43.692" v="10" actId="26606"/>
          <ac:spMkLst>
            <pc:docMk/>
            <pc:sldMk cId="219142383" sldId="261"/>
            <ac:spMk id="10" creationId="{42A4FC2C-047E-45A5-965D-8E1E3BF09BC6}"/>
          </ac:spMkLst>
        </pc:spChg>
        <pc:spChg chg="add">
          <ac:chgData name="David Williamson" userId="a73da8032f1697b1" providerId="LiveId" clId="{C8425397-0727-469C-9149-2EABB4244D5A}" dt="2026-02-08T13:45:43.692" v="10" actId="26606"/>
          <ac:spMkLst>
            <pc:docMk/>
            <pc:sldMk cId="219142383" sldId="261"/>
            <ac:spMk id="15" creationId="{AB8C311F-7253-4AED-9701-7FC0708C41C7}"/>
          </ac:spMkLst>
        </pc:spChg>
        <pc:spChg chg="add">
          <ac:chgData name="David Williamson" userId="a73da8032f1697b1" providerId="LiveId" clId="{C8425397-0727-469C-9149-2EABB4244D5A}" dt="2026-02-08T13:45:43.692" v="10" actId="26606"/>
          <ac:spMkLst>
            <pc:docMk/>
            <pc:sldMk cId="219142383" sldId="261"/>
            <ac:spMk id="17" creationId="{E2384209-CB15-4CDF-9D31-C44FD9A3F20D}"/>
          </ac:spMkLst>
        </pc:spChg>
        <pc:spChg chg="add">
          <ac:chgData name="David Williamson" userId="a73da8032f1697b1" providerId="LiveId" clId="{C8425397-0727-469C-9149-2EABB4244D5A}" dt="2026-02-08T13:45:43.692" v="10" actId="26606"/>
          <ac:spMkLst>
            <pc:docMk/>
            <pc:sldMk cId="219142383" sldId="261"/>
            <ac:spMk id="19" creationId="{2633B3B5-CC90-43F0-8714-D31D1F3F0209}"/>
          </ac:spMkLst>
        </pc:spChg>
        <pc:spChg chg="add">
          <ac:chgData name="David Williamson" userId="a73da8032f1697b1" providerId="LiveId" clId="{C8425397-0727-469C-9149-2EABB4244D5A}" dt="2026-02-08T13:45:43.692" v="10" actId="26606"/>
          <ac:spMkLst>
            <pc:docMk/>
            <pc:sldMk cId="219142383" sldId="261"/>
            <ac:spMk id="21" creationId="{A8D57A06-A426-446D-B02C-A2DC6B62E45E}"/>
          </ac:spMkLst>
        </pc:spChg>
        <pc:picChg chg="mod">
          <ac:chgData name="David Williamson" userId="a73da8032f1697b1" providerId="LiveId" clId="{C8425397-0727-469C-9149-2EABB4244D5A}" dt="2026-02-08T13:45:43.692" v="10" actId="26606"/>
          <ac:picMkLst>
            <pc:docMk/>
            <pc:sldMk cId="219142383" sldId="261"/>
            <ac:picMk id="5" creationId="{FF96BC4C-7103-051A-1E5E-671F1147D667}"/>
          </ac:picMkLst>
        </pc:picChg>
      </pc:sldChg>
      <pc:sldChg chg="addSp delSp modSp mod">
        <pc:chgData name="David Williamson" userId="a73da8032f1697b1" providerId="LiveId" clId="{C8425397-0727-469C-9149-2EABB4244D5A}" dt="2026-02-08T13:45:52.276" v="11" actId="26606"/>
        <pc:sldMkLst>
          <pc:docMk/>
          <pc:sldMk cId="58057843" sldId="263"/>
        </pc:sldMkLst>
        <pc:spChg chg="del">
          <ac:chgData name="David Williamson" userId="a73da8032f1697b1" providerId="LiveId" clId="{C8425397-0727-469C-9149-2EABB4244D5A}" dt="2026-02-08T13:45:52.276" v="11" actId="26606"/>
          <ac:spMkLst>
            <pc:docMk/>
            <pc:sldMk cId="58057843" sldId="263"/>
            <ac:spMk id="15" creationId="{AB8C311F-7253-4AED-9701-7FC0708C41C7}"/>
          </ac:spMkLst>
        </pc:spChg>
        <pc:spChg chg="del">
          <ac:chgData name="David Williamson" userId="a73da8032f1697b1" providerId="LiveId" clId="{C8425397-0727-469C-9149-2EABB4244D5A}" dt="2026-02-08T13:45:52.276" v="11" actId="26606"/>
          <ac:spMkLst>
            <pc:docMk/>
            <pc:sldMk cId="58057843" sldId="263"/>
            <ac:spMk id="17" creationId="{FD073016-B734-483B-8953-5BADEE145112}"/>
          </ac:spMkLst>
        </pc:spChg>
        <pc:spChg chg="del">
          <ac:chgData name="David Williamson" userId="a73da8032f1697b1" providerId="LiveId" clId="{C8425397-0727-469C-9149-2EABB4244D5A}" dt="2026-02-08T13:45:52.276" v="11" actId="26606"/>
          <ac:spMkLst>
            <pc:docMk/>
            <pc:sldMk cId="58057843" sldId="263"/>
            <ac:spMk id="19" creationId="{90A7EAB6-59D3-4325-8DE6-E0CA4009CE53}"/>
          </ac:spMkLst>
        </pc:spChg>
        <pc:spChg chg="del">
          <ac:chgData name="David Williamson" userId="a73da8032f1697b1" providerId="LiveId" clId="{C8425397-0727-469C-9149-2EABB4244D5A}" dt="2026-02-08T13:45:52.276" v="11" actId="26606"/>
          <ac:spMkLst>
            <pc:docMk/>
            <pc:sldMk cId="58057843" sldId="263"/>
            <ac:spMk id="21" creationId="{A8D57A06-A426-446D-B02C-A2DC6B62E45E}"/>
          </ac:spMkLst>
        </pc:spChg>
        <pc:spChg chg="add">
          <ac:chgData name="David Williamson" userId="a73da8032f1697b1" providerId="LiveId" clId="{C8425397-0727-469C-9149-2EABB4244D5A}" dt="2026-02-08T13:45:52.276" v="11" actId="26606"/>
          <ac:spMkLst>
            <pc:docMk/>
            <pc:sldMk cId="58057843" sldId="263"/>
            <ac:spMk id="26" creationId="{E559D998-AB6C-46E1-B394-118E9A1E2D62}"/>
          </ac:spMkLst>
        </pc:spChg>
        <pc:picChg chg="mod">
          <ac:chgData name="David Williamson" userId="a73da8032f1697b1" providerId="LiveId" clId="{C8425397-0727-469C-9149-2EABB4244D5A}" dt="2026-02-08T13:45:52.276" v="11" actId="26606"/>
          <ac:picMkLst>
            <pc:docMk/>
            <pc:sldMk cId="58057843" sldId="263"/>
            <ac:picMk id="5" creationId="{7F173AC2-F801-D1DC-ACDE-C3214139483F}"/>
          </ac:picMkLst>
        </pc:picChg>
      </pc:sldChg>
      <pc:sldChg chg="addSp modSp mod">
        <pc:chgData name="David Williamson" userId="a73da8032f1697b1" providerId="LiveId" clId="{C8425397-0727-469C-9149-2EABB4244D5A}" dt="2026-02-08T13:46:34.908" v="27" actId="1076"/>
        <pc:sldMkLst>
          <pc:docMk/>
          <pc:sldMk cId="4089044685" sldId="271"/>
        </pc:sldMkLst>
        <pc:spChg chg="mod">
          <ac:chgData name="David Williamson" userId="a73da8032f1697b1" providerId="LiveId" clId="{C8425397-0727-469C-9149-2EABB4244D5A}" dt="2026-02-08T13:46:20.028" v="19" actId="1076"/>
          <ac:spMkLst>
            <pc:docMk/>
            <pc:sldMk cId="4089044685" sldId="271"/>
            <ac:spMk id="6" creationId="{49DFB551-26F5-60CB-E40C-B3210C532DF0}"/>
          </ac:spMkLst>
        </pc:spChg>
        <pc:spChg chg="mod">
          <ac:chgData name="David Williamson" userId="a73da8032f1697b1" providerId="LiveId" clId="{C8425397-0727-469C-9149-2EABB4244D5A}" dt="2026-02-08T13:46:34.908" v="27" actId="1076"/>
          <ac:spMkLst>
            <pc:docMk/>
            <pc:sldMk cId="4089044685" sldId="271"/>
            <ac:spMk id="7" creationId="{AD8D9921-29AB-7475-1946-F3B92080147C}"/>
          </ac:spMkLst>
        </pc:spChg>
        <pc:spChg chg="add">
          <ac:chgData name="David Williamson" userId="a73da8032f1697b1" providerId="LiveId" clId="{C8425397-0727-469C-9149-2EABB4244D5A}" dt="2026-02-08T13:46:06.767" v="12" actId="26606"/>
          <ac:spMkLst>
            <pc:docMk/>
            <pc:sldMk cId="4089044685" sldId="271"/>
            <ac:spMk id="12" creationId="{5A59F003-E00A-43F9-91DC-CC54E3B87466}"/>
          </ac:spMkLst>
        </pc:spChg>
        <pc:spChg chg="add">
          <ac:chgData name="David Williamson" userId="a73da8032f1697b1" providerId="LiveId" clId="{C8425397-0727-469C-9149-2EABB4244D5A}" dt="2026-02-08T13:46:06.767" v="12" actId="26606"/>
          <ac:spMkLst>
            <pc:docMk/>
            <pc:sldMk cId="4089044685" sldId="271"/>
            <ac:spMk id="14" creationId="{D74A4382-E3AD-430A-9A1F-DFA3E0E77A7D}"/>
          </ac:spMkLst>
        </pc:spChg>
        <pc:spChg chg="add">
          <ac:chgData name="David Williamson" userId="a73da8032f1697b1" providerId="LiveId" clId="{C8425397-0727-469C-9149-2EABB4244D5A}" dt="2026-02-08T13:46:06.767" v="12" actId="26606"/>
          <ac:spMkLst>
            <pc:docMk/>
            <pc:sldMk cId="4089044685" sldId="271"/>
            <ac:spMk id="16" creationId="{79F40191-0F44-4FD1-82CC-ACB507C14BE6}"/>
          </ac:spMkLst>
        </pc:spChg>
        <pc:picChg chg="mod">
          <ac:chgData name="David Williamson" userId="a73da8032f1697b1" providerId="LiveId" clId="{C8425397-0727-469C-9149-2EABB4244D5A}" dt="2026-02-08T13:46:06.767" v="12" actId="26606"/>
          <ac:picMkLst>
            <pc:docMk/>
            <pc:sldMk cId="4089044685" sldId="271"/>
            <ac:picMk id="5" creationId="{151DD1C3-FE4F-B9C4-C8FE-FB8BAB450124}"/>
          </ac:picMkLst>
        </pc:picChg>
      </pc:sldChg>
      <pc:sldChg chg="addSp modSp mod">
        <pc:chgData name="David Williamson" userId="a73da8032f1697b1" providerId="LiveId" clId="{C8425397-0727-469C-9149-2EABB4244D5A}" dt="2026-02-08T13:47:04.649" v="47" actId="1076"/>
        <pc:sldMkLst>
          <pc:docMk/>
          <pc:sldMk cId="1062357576" sldId="272"/>
        </pc:sldMkLst>
        <pc:spChg chg="mod">
          <ac:chgData name="David Williamson" userId="a73da8032f1697b1" providerId="LiveId" clId="{C8425397-0727-469C-9149-2EABB4244D5A}" dt="2026-02-08T13:47:04.649" v="47" actId="1076"/>
          <ac:spMkLst>
            <pc:docMk/>
            <pc:sldMk cId="1062357576" sldId="272"/>
            <ac:spMk id="2" creationId="{62BAB4C4-B872-B0D6-6E01-A7358626353D}"/>
          </ac:spMkLst>
        </pc:spChg>
        <pc:spChg chg="mod">
          <ac:chgData name="David Williamson" userId="a73da8032f1697b1" providerId="LiveId" clId="{C8425397-0727-469C-9149-2EABB4244D5A}" dt="2026-02-08T13:46:53.322" v="38" actId="1076"/>
          <ac:spMkLst>
            <pc:docMk/>
            <pc:sldMk cId="1062357576" sldId="272"/>
            <ac:spMk id="6" creationId="{E9EC9C27-CA64-E18C-077C-2C02DA494CCE}"/>
          </ac:spMkLst>
        </pc:spChg>
        <pc:spChg chg="add">
          <ac:chgData name="David Williamson" userId="a73da8032f1697b1" providerId="LiveId" clId="{C8425397-0727-469C-9149-2EABB4244D5A}" dt="2026-02-08T13:46:42.654" v="28" actId="26606"/>
          <ac:spMkLst>
            <pc:docMk/>
            <pc:sldMk cId="1062357576" sldId="272"/>
            <ac:spMk id="11" creationId="{5A59F003-E00A-43F9-91DC-CC54E3B87466}"/>
          </ac:spMkLst>
        </pc:spChg>
        <pc:spChg chg="add">
          <ac:chgData name="David Williamson" userId="a73da8032f1697b1" providerId="LiveId" clId="{C8425397-0727-469C-9149-2EABB4244D5A}" dt="2026-02-08T13:46:42.654" v="28" actId="26606"/>
          <ac:spMkLst>
            <pc:docMk/>
            <pc:sldMk cId="1062357576" sldId="272"/>
            <ac:spMk id="13" creationId="{D74A4382-E3AD-430A-9A1F-DFA3E0E77A7D}"/>
          </ac:spMkLst>
        </pc:spChg>
        <pc:spChg chg="add">
          <ac:chgData name="David Williamson" userId="a73da8032f1697b1" providerId="LiveId" clId="{C8425397-0727-469C-9149-2EABB4244D5A}" dt="2026-02-08T13:46:42.654" v="28" actId="26606"/>
          <ac:spMkLst>
            <pc:docMk/>
            <pc:sldMk cId="1062357576" sldId="272"/>
            <ac:spMk id="15" creationId="{79F40191-0F44-4FD1-82CC-ACB507C14BE6}"/>
          </ac:spMkLst>
        </pc:spChg>
        <pc:picChg chg="mod">
          <ac:chgData name="David Williamson" userId="a73da8032f1697b1" providerId="LiveId" clId="{C8425397-0727-469C-9149-2EABB4244D5A}" dt="2026-02-08T13:46:42.654" v="28" actId="26606"/>
          <ac:picMkLst>
            <pc:docMk/>
            <pc:sldMk cId="1062357576" sldId="272"/>
            <ac:picMk id="5" creationId="{2F56447C-C062-AB47-BC22-F0B5627E8D7A}"/>
          </ac:picMkLst>
        </pc:picChg>
      </pc:sldChg>
      <pc:sldChg chg="addSp modSp mod">
        <pc:chgData name="David Williamson" userId="a73da8032f1697b1" providerId="LiveId" clId="{C8425397-0727-469C-9149-2EABB4244D5A}" dt="2026-02-08T13:47:35.311" v="68" actId="1076"/>
        <pc:sldMkLst>
          <pc:docMk/>
          <pc:sldMk cId="1332177317" sldId="273"/>
        </pc:sldMkLst>
        <pc:spChg chg="mod">
          <ac:chgData name="David Williamson" userId="a73da8032f1697b1" providerId="LiveId" clId="{C8425397-0727-469C-9149-2EABB4244D5A}" dt="2026-02-08T13:47:24.312" v="60" actId="1076"/>
          <ac:spMkLst>
            <pc:docMk/>
            <pc:sldMk cId="1332177317" sldId="273"/>
            <ac:spMk id="6" creationId="{3C16E819-CEF4-4AB5-C767-73E3F9BB98D0}"/>
          </ac:spMkLst>
        </pc:spChg>
        <pc:spChg chg="mod">
          <ac:chgData name="David Williamson" userId="a73da8032f1697b1" providerId="LiveId" clId="{C8425397-0727-469C-9149-2EABB4244D5A}" dt="2026-02-08T13:47:35.311" v="68" actId="1076"/>
          <ac:spMkLst>
            <pc:docMk/>
            <pc:sldMk cId="1332177317" sldId="273"/>
            <ac:spMk id="7" creationId="{CC1B7786-0A7E-8AF2-1D83-3BA03F468AAF}"/>
          </ac:spMkLst>
        </pc:spChg>
        <pc:spChg chg="add">
          <ac:chgData name="David Williamson" userId="a73da8032f1697b1" providerId="LiveId" clId="{C8425397-0727-469C-9149-2EABB4244D5A}" dt="2026-02-08T13:47:09.906" v="48" actId="26606"/>
          <ac:spMkLst>
            <pc:docMk/>
            <pc:sldMk cId="1332177317" sldId="273"/>
            <ac:spMk id="12" creationId="{5A59F003-E00A-43F9-91DC-CC54E3B87466}"/>
          </ac:spMkLst>
        </pc:spChg>
        <pc:spChg chg="add">
          <ac:chgData name="David Williamson" userId="a73da8032f1697b1" providerId="LiveId" clId="{C8425397-0727-469C-9149-2EABB4244D5A}" dt="2026-02-08T13:47:09.906" v="48" actId="26606"/>
          <ac:spMkLst>
            <pc:docMk/>
            <pc:sldMk cId="1332177317" sldId="273"/>
            <ac:spMk id="14" creationId="{D74A4382-E3AD-430A-9A1F-DFA3E0E77A7D}"/>
          </ac:spMkLst>
        </pc:spChg>
        <pc:spChg chg="add">
          <ac:chgData name="David Williamson" userId="a73da8032f1697b1" providerId="LiveId" clId="{C8425397-0727-469C-9149-2EABB4244D5A}" dt="2026-02-08T13:47:09.906" v="48" actId="26606"/>
          <ac:spMkLst>
            <pc:docMk/>
            <pc:sldMk cId="1332177317" sldId="273"/>
            <ac:spMk id="16" creationId="{79F40191-0F44-4FD1-82CC-ACB507C14BE6}"/>
          </ac:spMkLst>
        </pc:spChg>
        <pc:picChg chg="mod">
          <ac:chgData name="David Williamson" userId="a73da8032f1697b1" providerId="LiveId" clId="{C8425397-0727-469C-9149-2EABB4244D5A}" dt="2026-02-08T13:47:09.906" v="48" actId="26606"/>
          <ac:picMkLst>
            <pc:docMk/>
            <pc:sldMk cId="1332177317" sldId="273"/>
            <ac:picMk id="5" creationId="{929DF5DA-1A9F-D027-DE08-B2ECC02CFD82}"/>
          </ac:picMkLst>
        </pc:picChg>
      </pc:sldChg>
      <pc:sldChg chg="addSp modSp mod">
        <pc:chgData name="David Williamson" userId="a73da8032f1697b1" providerId="LiveId" clId="{C8425397-0727-469C-9149-2EABB4244D5A}" dt="2026-02-08T13:48:52.931" v="95" actId="20577"/>
        <pc:sldMkLst>
          <pc:docMk/>
          <pc:sldMk cId="995808872" sldId="274"/>
        </pc:sldMkLst>
        <pc:spChg chg="mod">
          <ac:chgData name="David Williamson" userId="a73da8032f1697b1" providerId="LiveId" clId="{C8425397-0727-469C-9149-2EABB4244D5A}" dt="2026-02-08T13:48:24.873" v="85" actId="207"/>
          <ac:spMkLst>
            <pc:docMk/>
            <pc:sldMk cId="995808872" sldId="274"/>
            <ac:spMk id="6" creationId="{E8BBE092-3399-828B-9C37-82A07237AA0E}"/>
          </ac:spMkLst>
        </pc:spChg>
        <pc:spChg chg="mod">
          <ac:chgData name="David Williamson" userId="a73da8032f1697b1" providerId="LiveId" clId="{C8425397-0727-469C-9149-2EABB4244D5A}" dt="2026-02-08T13:48:52.931" v="95" actId="20577"/>
          <ac:spMkLst>
            <pc:docMk/>
            <pc:sldMk cId="995808872" sldId="274"/>
            <ac:spMk id="7" creationId="{E939025D-D5DB-AB42-6D3A-737C0D35339A}"/>
          </ac:spMkLst>
        </pc:spChg>
        <pc:spChg chg="add">
          <ac:chgData name="David Williamson" userId="a73da8032f1697b1" providerId="LiveId" clId="{C8425397-0727-469C-9149-2EABB4244D5A}" dt="2026-02-08T13:48:02.754" v="69" actId="26606"/>
          <ac:spMkLst>
            <pc:docMk/>
            <pc:sldMk cId="995808872" sldId="274"/>
            <ac:spMk id="12" creationId="{7C432AFE-B3D2-4BFF-BF8F-96C27AFF1AC7}"/>
          </ac:spMkLst>
        </pc:spChg>
        <pc:spChg chg="add">
          <ac:chgData name="David Williamson" userId="a73da8032f1697b1" providerId="LiveId" clId="{C8425397-0727-469C-9149-2EABB4244D5A}" dt="2026-02-08T13:48:02.754" v="69" actId="26606"/>
          <ac:spMkLst>
            <pc:docMk/>
            <pc:sldMk cId="995808872" sldId="274"/>
            <ac:spMk id="14" creationId="{AF2F604E-43BE-4DC3-B983-E071523364F8}"/>
          </ac:spMkLst>
        </pc:spChg>
        <pc:spChg chg="add">
          <ac:chgData name="David Williamson" userId="a73da8032f1697b1" providerId="LiveId" clId="{C8425397-0727-469C-9149-2EABB4244D5A}" dt="2026-02-08T13:48:02.754" v="69" actId="26606"/>
          <ac:spMkLst>
            <pc:docMk/>
            <pc:sldMk cId="995808872" sldId="274"/>
            <ac:spMk id="16" creationId="{08C9B587-E65E-4B52-B37C-ABEBB6E87928}"/>
          </ac:spMkLst>
        </pc:spChg>
        <pc:picChg chg="mod">
          <ac:chgData name="David Williamson" userId="a73da8032f1697b1" providerId="LiveId" clId="{C8425397-0727-469C-9149-2EABB4244D5A}" dt="2026-02-08T13:48:02.754" v="69" actId="26606"/>
          <ac:picMkLst>
            <pc:docMk/>
            <pc:sldMk cId="995808872" sldId="274"/>
            <ac:picMk id="5" creationId="{65551B2B-8F69-36ED-FD26-24D71A48C1D4}"/>
          </ac:picMkLst>
        </pc:picChg>
      </pc:sldChg>
      <pc:sldChg chg="del">
        <pc:chgData name="David Williamson" userId="a73da8032f1697b1" providerId="LiveId" clId="{C8425397-0727-469C-9149-2EABB4244D5A}" dt="2026-02-08T13:43:39.849" v="0" actId="2696"/>
        <pc:sldMkLst>
          <pc:docMk/>
          <pc:sldMk cId="2875256347" sldId="276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1E37-75AF-C26D-F63B-C3F6A4B73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43605E-4BA3-B43C-8C8D-2F39A75B80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7E99C-226A-B9CD-F9E8-17661B923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94AD-E56C-7907-AC21-734DAB77F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9E10B-750D-9A5B-B5BC-09BFF7B777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02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D4C6B-83D4-BE77-22D3-FDF5C3CC1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A029D-70FF-5156-AAFF-703AC7338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8E6D62-88A6-27C1-B07E-5E3D6E70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5551DB-5334-B581-AB25-9E887BBC1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7FB7A-3BDA-619D-3138-B83495AEF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924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EA6C92-7578-39E4-4642-94686899E6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641EB0-8C7F-1953-C1C5-B0169062E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285E8F-E42E-4AAD-E310-12835B421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E0690-1CAD-D9C2-91D1-3523CD9C6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6E994-B1EC-9C2C-C664-143C711C8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2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17893-FB3E-57AB-8361-E065DD68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398D9-8F27-F324-BD07-EA805B5C8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81538-DB02-42BA-6D47-B0C2E889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247B0-C3C4-2CE8-1225-0657E5C1B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65CC2A-8597-942E-927F-E8A8E0FAB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0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C9746-88CE-857F-03F4-F8B28FC04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23AD11-7502-1328-8888-FE9E5334FF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C7FE4-32FA-030F-8D08-549C80931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25A89-EABD-E9CB-8AF5-15D42BB47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DDB85-22DA-1D3B-218F-0757099B8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1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68308-BB0F-E137-FDB2-64708F9E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6B61E-76C5-FB97-BABD-D43B8F1D12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6ED9A6-1C20-C617-B209-5243E5A6F7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5BAA96-C3E5-6921-270F-9F6BA63A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A793CE-24C5-E139-B72F-D829A1620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3F56D9-1F95-8985-4CF8-C5D87BD32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9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A143C-33EE-9F89-0B9E-D0E24951B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4E22A-E76A-C0B5-900C-F8DDE99F71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B73D3B-8D23-2670-0134-395122C3DD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D2B595-5612-D2FA-C533-62F3A491EF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72BDF7-A6A7-05C8-F47D-D7F9A6879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D1FB0-68DC-A27C-28DB-3EA12B2F2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E23848-CC2E-A636-0B9A-922777DD2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A87091-6E7E-D55F-8B4F-C93DC41CD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3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2ED4E-A85B-54B8-3173-984F8665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069EDB-537A-1A02-94A8-90E348EF0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1A8A3B-516B-6C88-F7F5-3AC391BF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4CB16E-B4A4-29FA-47E6-C5F74CA1C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87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A653E-A978-57C5-3721-33448AB3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7B28A7-46FC-575D-4D99-318A2797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477D6-178A-C0F6-4B18-CF7E1ED3F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57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98823-1813-720E-9B97-99F6A6DA3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1F6-F56A-23CB-70CD-198048077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716033-C1D9-B9B4-11CC-2B63C5FBC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D5DF4F-8DC2-35AE-78EF-0A66C0375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E31AF-4FD2-438C-4650-1F58D939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ED860F-4D1B-5291-DE30-04EA84AB7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10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386F2-3B8C-0BB6-036B-CDB1A4FDF0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012F58-B93A-2E30-66AD-4118D6B8E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18665E-9111-9B97-DF31-C2ADB44C9B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E34F1E-3F09-41AD-8D36-76EA34C75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20F13E-5F8A-6768-078B-E6082883E2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AB533-FA88-5DAA-1C73-0CC3ABC13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870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836098-5C34-AB37-EF6E-E60659F6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148EA6-CE84-5BEA-E24D-AE0E9F7C7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48FE0-C91D-356D-901C-A0C2980C8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2733A79-7C99-482F-BA38-7ABD7449AF72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010DB-65A9-8DA8-7226-BE561EA472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E9997-AA53-1860-9AC1-F77647B4A4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F4505D-FA99-4409-B67E-E4C56B623D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622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B41EF-2F5E-143C-E063-C0D9A18BD4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DDE4AC-92E9-F417-739D-EB921F0A36E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7CC46B-4809-2303-38FF-AD040DEB6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20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E2E58-B7E0-BBC8-C19C-EAA092AC2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29DF5DA-1A9F-D027-DE08-B2ECC02CFD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33023" r="2" b="5760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16E819-CEF4-4AB5-C767-73E3F9BB98D0}"/>
              </a:ext>
            </a:extLst>
          </p:cNvPr>
          <p:cNvSpPr txBox="1"/>
          <p:nvPr/>
        </p:nvSpPr>
        <p:spPr>
          <a:xfrm>
            <a:off x="404553" y="640080"/>
            <a:ext cx="10878798" cy="365072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3.) God gives grace for today - and tomorrow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B7786-0A7E-8AF2-1D83-3BA03F468AAF}"/>
              </a:ext>
            </a:extLst>
          </p:cNvPr>
          <p:cNvSpPr txBox="1"/>
          <p:nvPr/>
        </p:nvSpPr>
        <p:spPr>
          <a:xfrm>
            <a:off x="3510063" y="5667864"/>
            <a:ext cx="3287553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Matthew 6:34</a:t>
            </a:r>
          </a:p>
        </p:txBody>
      </p:sp>
    </p:spTree>
    <p:extLst>
      <p:ext uri="{BB962C8B-B14F-4D97-AF65-F5344CB8AC3E}">
        <p14:creationId xmlns:p14="http://schemas.microsoft.com/office/powerpoint/2010/main" val="1332177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0BDB60-E6CC-E427-2156-0DFEA0170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865" y="457200"/>
            <a:ext cx="890426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4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ED5E19-9450-EAFD-3186-30149D014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!!Rectangle">
            <a:extLst>
              <a:ext uri="{FF2B5EF4-FFF2-40B4-BE49-F238E27FC236}">
                <a16:creationId xmlns:a16="http://schemas.microsoft.com/office/drawing/2014/main" id="{7C432AFE-B3D2-4BFF-BF8F-96C27AFF1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51B2B-8F69-36ED-FD26-24D71A48C1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9" b="18957"/>
          <a:stretch>
            <a:fillRect/>
          </a:stretch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BE092-3399-828B-9C37-82A07237AA0E}"/>
              </a:ext>
            </a:extLst>
          </p:cNvPr>
          <p:cNvSpPr txBox="1"/>
          <p:nvPr/>
        </p:nvSpPr>
        <p:spPr>
          <a:xfrm>
            <a:off x="841249" y="941832"/>
            <a:ext cx="10506456" cy="205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How do we endure?  </a:t>
            </a:r>
            <a:r>
              <a:rPr lang="en-US" sz="8000" b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Stand firm</a:t>
            </a:r>
            <a:r>
              <a:rPr lang="en-US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01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3241202"/>
            <a:ext cx="10506456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39025D-D5DB-AB42-6D3A-737C0D35339A}"/>
              </a:ext>
            </a:extLst>
          </p:cNvPr>
          <p:cNvSpPr txBox="1"/>
          <p:nvPr/>
        </p:nvSpPr>
        <p:spPr>
          <a:xfrm>
            <a:off x="3278038" y="3858769"/>
            <a:ext cx="6452558" cy="2670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Corinthians 16:13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Philippians 4:1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Galatians 5:1</a:t>
            </a:r>
          </a:p>
        </p:txBody>
      </p:sp>
    </p:spTree>
    <p:extLst>
      <p:ext uri="{BB962C8B-B14F-4D97-AF65-F5344CB8AC3E}">
        <p14:creationId xmlns:p14="http://schemas.microsoft.com/office/powerpoint/2010/main" val="9958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562C8A-2007-6D40-6461-96F9B8B78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" r="-2" b="14499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98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3F3EE8-80E2-98C3-9B67-20DC27BE10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95"/>
            <a:ext cx="12192000" cy="68396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73FAA3-910F-FD29-9D63-33C09683F573}"/>
              </a:ext>
            </a:extLst>
          </p:cNvPr>
          <p:cNvSpPr txBox="1"/>
          <p:nvPr/>
        </p:nvSpPr>
        <p:spPr>
          <a:xfrm>
            <a:off x="6659593" y="724619"/>
            <a:ext cx="43304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Daddy / Daughter Camp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B553EB-5F2C-858B-8A71-DE3E25BE4DAA}"/>
              </a:ext>
            </a:extLst>
          </p:cNvPr>
          <p:cNvSpPr txBox="1"/>
          <p:nvPr/>
        </p:nvSpPr>
        <p:spPr>
          <a:xfrm>
            <a:off x="6814868" y="3001992"/>
            <a:ext cx="417518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1.) I will never leave you.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28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D3D126-8747-7147-C8B5-7CEC05863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" r="376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57A189D-2770-7238-F0F6-2C68755656E5}"/>
              </a:ext>
            </a:extLst>
          </p:cNvPr>
          <p:cNvSpPr txBox="1"/>
          <p:nvPr/>
        </p:nvSpPr>
        <p:spPr>
          <a:xfrm>
            <a:off x="1690778" y="1587260"/>
            <a:ext cx="38818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2.) You can ask Me anything.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D17D7-BD22-6777-C19B-4958C59C7BF9}"/>
              </a:ext>
            </a:extLst>
          </p:cNvPr>
          <p:cNvSpPr txBox="1"/>
          <p:nvPr/>
        </p:nvSpPr>
        <p:spPr>
          <a:xfrm>
            <a:off x="6619338" y="1587260"/>
            <a:ext cx="410617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3.) Listen for the sound of My voice. </a:t>
            </a:r>
          </a:p>
        </p:txBody>
      </p:sp>
    </p:spTree>
    <p:extLst>
      <p:ext uri="{BB962C8B-B14F-4D97-AF65-F5344CB8AC3E}">
        <p14:creationId xmlns:p14="http://schemas.microsoft.com/office/powerpoint/2010/main" val="4899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A0D108-E10C-183E-54D0-4CCEA77DA2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56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3356C70-D40B-9382-FABF-392F08F1C3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56447C-C062-AB47-BC22-F0B5627E8D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33023" r="2" b="5760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EC9C27-CA64-E18C-077C-2C02DA494CCE}"/>
              </a:ext>
            </a:extLst>
          </p:cNvPr>
          <p:cNvSpPr txBox="1"/>
          <p:nvPr/>
        </p:nvSpPr>
        <p:spPr>
          <a:xfrm>
            <a:off x="835874" y="224826"/>
            <a:ext cx="10016156" cy="32041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1.) Tomorrow is uncertain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BAB4C4-B872-B0D6-6E01-A7358626353D}"/>
              </a:ext>
            </a:extLst>
          </p:cNvPr>
          <p:cNvSpPr txBox="1"/>
          <p:nvPr/>
        </p:nvSpPr>
        <p:spPr>
          <a:xfrm>
            <a:off x="3786107" y="5654960"/>
            <a:ext cx="3529092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James 4:13-15</a:t>
            </a:r>
          </a:p>
        </p:txBody>
      </p:sp>
    </p:spTree>
    <p:extLst>
      <p:ext uri="{BB962C8B-B14F-4D97-AF65-F5344CB8AC3E}">
        <p14:creationId xmlns:p14="http://schemas.microsoft.com/office/powerpoint/2010/main" val="106235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C7056B-3386-D5EF-A375-C4400DF886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>
            <a:fillRect/>
          </a:stretch>
        </p:blipFill>
        <p:spPr>
          <a:xfrm>
            <a:off x="811816" y="457200"/>
            <a:ext cx="10568367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50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96BC4C-7103-051A-1E5E-671F1147D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9" b="9937"/>
          <a:stretch>
            <a:fillRect/>
          </a:stretch>
        </p:blipFill>
        <p:spPr>
          <a:xfrm>
            <a:off x="811818" y="457200"/>
            <a:ext cx="1056836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42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1DD1C3-FE4F-B9C4-C8FE-FB8BAB4501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" t="33023" r="2" b="5760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DFB551-26F5-60CB-E40C-B3210C532DF0}"/>
              </a:ext>
            </a:extLst>
          </p:cNvPr>
          <p:cNvSpPr txBox="1"/>
          <p:nvPr/>
        </p:nvSpPr>
        <p:spPr>
          <a:xfrm>
            <a:off x="577082" y="1206439"/>
            <a:ext cx="1034396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2.) God is present in times of trouble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8D9921-29AB-7475-1946-F3B92080147C}"/>
              </a:ext>
            </a:extLst>
          </p:cNvPr>
          <p:cNvSpPr txBox="1"/>
          <p:nvPr/>
        </p:nvSpPr>
        <p:spPr>
          <a:xfrm>
            <a:off x="3855119" y="5651561"/>
            <a:ext cx="3787885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Psalm 46:1-3</a:t>
            </a:r>
          </a:p>
        </p:txBody>
      </p:sp>
    </p:spTree>
    <p:extLst>
      <p:ext uri="{BB962C8B-B14F-4D97-AF65-F5344CB8AC3E}">
        <p14:creationId xmlns:p14="http://schemas.microsoft.com/office/powerpoint/2010/main" val="408904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173AC2-F801-D1DC-ACDE-C32141394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08"/>
          <a:stretch>
            <a:fillRect/>
          </a:stretch>
        </p:blipFill>
        <p:spPr>
          <a:xfrm>
            <a:off x="20" y="1"/>
            <a:ext cx="12191980" cy="6721475"/>
          </a:xfrm>
          <a:custGeom>
            <a:avLst/>
            <a:gdLst/>
            <a:ahLst/>
            <a:cxnLst/>
            <a:rect l="l" t="t" r="r" b="b"/>
            <a:pathLst>
              <a:path w="12192000" h="6721475">
                <a:moveTo>
                  <a:pt x="4721175" y="5742856"/>
                </a:moveTo>
                <a:lnTo>
                  <a:pt x="4722110" y="5743067"/>
                </a:lnTo>
                <a:cubicBezTo>
                  <a:pt x="4721144" y="5743709"/>
                  <a:pt x="4718265" y="5744315"/>
                  <a:pt x="4717201" y="5744338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34942"/>
                </a:lnTo>
                <a:lnTo>
                  <a:pt x="12192000" y="2274073"/>
                </a:lnTo>
                <a:lnTo>
                  <a:pt x="12192000" y="6586253"/>
                </a:lnTo>
                <a:lnTo>
                  <a:pt x="12140861" y="6605451"/>
                </a:lnTo>
                <a:cubicBezTo>
                  <a:pt x="12126657" y="6607665"/>
                  <a:pt x="12093590" y="6662867"/>
                  <a:pt x="12080162" y="6661300"/>
                </a:cubicBezTo>
                <a:cubicBezTo>
                  <a:pt x="11978189" y="6685453"/>
                  <a:pt x="11967362" y="6708506"/>
                  <a:pt x="11917886" y="6696520"/>
                </a:cubicBezTo>
                <a:cubicBezTo>
                  <a:pt x="11872780" y="6694805"/>
                  <a:pt x="11928862" y="6731720"/>
                  <a:pt x="11894611" y="6718680"/>
                </a:cubicBezTo>
                <a:cubicBezTo>
                  <a:pt x="11860360" y="6705640"/>
                  <a:pt x="11736092" y="6642174"/>
                  <a:pt x="11712380" y="6618279"/>
                </a:cubicBezTo>
                <a:cubicBezTo>
                  <a:pt x="11688668" y="6594384"/>
                  <a:pt x="11627913" y="6617875"/>
                  <a:pt x="11585367" y="6575313"/>
                </a:cubicBezTo>
                <a:lnTo>
                  <a:pt x="11516471" y="6498621"/>
                </a:lnTo>
                <a:cubicBezTo>
                  <a:pt x="11468275" y="6496789"/>
                  <a:pt x="11507336" y="6461535"/>
                  <a:pt x="11462693" y="6445069"/>
                </a:cubicBezTo>
                <a:cubicBezTo>
                  <a:pt x="11417568" y="6443442"/>
                  <a:pt x="11408022" y="6391555"/>
                  <a:pt x="11369713" y="6383596"/>
                </a:cubicBezTo>
                <a:cubicBezTo>
                  <a:pt x="11354318" y="6389646"/>
                  <a:pt x="11288329" y="6334752"/>
                  <a:pt x="11273970" y="6323928"/>
                </a:cubicBezTo>
                <a:cubicBezTo>
                  <a:pt x="11231914" y="6325320"/>
                  <a:pt x="11221974" y="6315486"/>
                  <a:pt x="11195085" y="6302909"/>
                </a:cubicBezTo>
                <a:cubicBezTo>
                  <a:pt x="11164087" y="6332691"/>
                  <a:pt x="11171650" y="6306732"/>
                  <a:pt x="11143409" y="6303556"/>
                </a:cubicBezTo>
                <a:cubicBezTo>
                  <a:pt x="11125907" y="6299917"/>
                  <a:pt x="11102604" y="6295777"/>
                  <a:pt x="11085936" y="6294307"/>
                </a:cubicBezTo>
                <a:cubicBezTo>
                  <a:pt x="11057494" y="6294603"/>
                  <a:pt x="11029907" y="6276438"/>
                  <a:pt x="11030954" y="6291426"/>
                </a:cubicBezTo>
                <a:cubicBezTo>
                  <a:pt x="11007785" y="6293943"/>
                  <a:pt x="10982006" y="6298120"/>
                  <a:pt x="10951061" y="6296182"/>
                </a:cubicBezTo>
                <a:cubicBezTo>
                  <a:pt x="10885366" y="6259348"/>
                  <a:pt x="10915289" y="6295910"/>
                  <a:pt x="10857722" y="6283099"/>
                </a:cubicBezTo>
                <a:cubicBezTo>
                  <a:pt x="10806647" y="6270732"/>
                  <a:pt x="10707076" y="6237654"/>
                  <a:pt x="10644617" y="6221981"/>
                </a:cubicBezTo>
                <a:cubicBezTo>
                  <a:pt x="10616447" y="6217166"/>
                  <a:pt x="10558604" y="6206555"/>
                  <a:pt x="10519278" y="6201735"/>
                </a:cubicBezTo>
                <a:cubicBezTo>
                  <a:pt x="10495462" y="6203254"/>
                  <a:pt x="10473831" y="6189810"/>
                  <a:pt x="10445982" y="6199677"/>
                </a:cubicBezTo>
                <a:cubicBezTo>
                  <a:pt x="10436537" y="6203715"/>
                  <a:pt x="10409282" y="6202908"/>
                  <a:pt x="10383866" y="6195830"/>
                </a:cubicBezTo>
                <a:cubicBezTo>
                  <a:pt x="10374828" y="6204037"/>
                  <a:pt x="10347865" y="6195374"/>
                  <a:pt x="10336853" y="6195219"/>
                </a:cubicBezTo>
                <a:cubicBezTo>
                  <a:pt x="10323587" y="6201929"/>
                  <a:pt x="10274742" y="6192863"/>
                  <a:pt x="10261099" y="6185468"/>
                </a:cubicBezTo>
                <a:lnTo>
                  <a:pt x="10126498" y="6173953"/>
                </a:lnTo>
                <a:lnTo>
                  <a:pt x="10082167" y="6171858"/>
                </a:lnTo>
                <a:cubicBezTo>
                  <a:pt x="10074568" y="6173927"/>
                  <a:pt x="10046861" y="6172599"/>
                  <a:pt x="10039238" y="6173522"/>
                </a:cubicBezTo>
                <a:cubicBezTo>
                  <a:pt x="9998459" y="6163421"/>
                  <a:pt x="9984395" y="6162931"/>
                  <a:pt x="9960017" y="6158007"/>
                </a:cubicBezTo>
                <a:cubicBezTo>
                  <a:pt x="9918981" y="6157865"/>
                  <a:pt x="9888742" y="6161064"/>
                  <a:pt x="9847790" y="6151239"/>
                </a:cubicBezTo>
                <a:lnTo>
                  <a:pt x="9728307" y="6131032"/>
                </a:lnTo>
                <a:cubicBezTo>
                  <a:pt x="9675057" y="6140618"/>
                  <a:pt x="9602036" y="6132224"/>
                  <a:pt x="9584505" y="6119612"/>
                </a:cubicBezTo>
                <a:cubicBezTo>
                  <a:pt x="9518953" y="6105336"/>
                  <a:pt x="9415430" y="6079210"/>
                  <a:pt x="9343050" y="6073910"/>
                </a:cubicBezTo>
                <a:lnTo>
                  <a:pt x="9231368" y="6022005"/>
                </a:lnTo>
                <a:lnTo>
                  <a:pt x="9194808" y="6011926"/>
                </a:lnTo>
                <a:lnTo>
                  <a:pt x="9189244" y="6002687"/>
                </a:lnTo>
                <a:lnTo>
                  <a:pt x="9151230" y="5991485"/>
                </a:lnTo>
                <a:lnTo>
                  <a:pt x="9150208" y="5992550"/>
                </a:lnTo>
                <a:cubicBezTo>
                  <a:pt x="9147046" y="5994681"/>
                  <a:pt x="9143082" y="5995773"/>
                  <a:pt x="9137316" y="5994719"/>
                </a:cubicBezTo>
                <a:cubicBezTo>
                  <a:pt x="9138863" y="6014203"/>
                  <a:pt x="9130953" y="6000914"/>
                  <a:pt x="9113810" y="5996085"/>
                </a:cubicBezTo>
                <a:cubicBezTo>
                  <a:pt x="9112389" y="6025268"/>
                  <a:pt x="9068115" y="5990834"/>
                  <a:pt x="9053451" y="6004399"/>
                </a:cubicBezTo>
                <a:lnTo>
                  <a:pt x="9005484" y="6001114"/>
                </a:lnTo>
                <a:lnTo>
                  <a:pt x="9005199" y="6001354"/>
                </a:lnTo>
                <a:cubicBezTo>
                  <a:pt x="9003144" y="6001574"/>
                  <a:pt x="9000325" y="6001246"/>
                  <a:pt x="8996230" y="6000143"/>
                </a:cubicBezTo>
                <a:lnTo>
                  <a:pt x="8990392" y="5998082"/>
                </a:lnTo>
                <a:lnTo>
                  <a:pt x="8974335" y="5994856"/>
                </a:lnTo>
                <a:lnTo>
                  <a:pt x="8968009" y="5995556"/>
                </a:lnTo>
                <a:lnTo>
                  <a:pt x="8963046" y="5997781"/>
                </a:lnTo>
                <a:cubicBezTo>
                  <a:pt x="8954691" y="5989830"/>
                  <a:pt x="8955518" y="5980882"/>
                  <a:pt x="8928986" y="6000969"/>
                </a:cubicBezTo>
                <a:cubicBezTo>
                  <a:pt x="8898032" y="5999949"/>
                  <a:pt x="8789301" y="5985294"/>
                  <a:pt x="8752442" y="5981737"/>
                </a:cubicBezTo>
                <a:cubicBezTo>
                  <a:pt x="8719820" y="5971017"/>
                  <a:pt x="8748195" y="5984678"/>
                  <a:pt x="8707845" y="5979636"/>
                </a:cubicBezTo>
                <a:cubicBezTo>
                  <a:pt x="8671607" y="5960101"/>
                  <a:pt x="8639143" y="5976541"/>
                  <a:pt x="8596069" y="5971064"/>
                </a:cubicBezTo>
                <a:lnTo>
                  <a:pt x="8525228" y="5985906"/>
                </a:lnTo>
                <a:lnTo>
                  <a:pt x="8510981" y="5979991"/>
                </a:lnTo>
                <a:lnTo>
                  <a:pt x="8506165" y="5976990"/>
                </a:lnTo>
                <a:cubicBezTo>
                  <a:pt x="8502647" y="5975213"/>
                  <a:pt x="8500046" y="5974402"/>
                  <a:pt x="8497966" y="5974252"/>
                </a:cubicBezTo>
                <a:lnTo>
                  <a:pt x="8497592" y="5974431"/>
                </a:lnTo>
                <a:lnTo>
                  <a:pt x="8490247" y="5971381"/>
                </a:lnTo>
                <a:lnTo>
                  <a:pt x="8367180" y="5957339"/>
                </a:lnTo>
                <a:cubicBezTo>
                  <a:pt x="8362022" y="5955314"/>
                  <a:pt x="8357731" y="5955662"/>
                  <a:pt x="8353797" y="5957145"/>
                </a:cubicBezTo>
                <a:lnTo>
                  <a:pt x="8352370" y="5957985"/>
                </a:lnTo>
                <a:lnTo>
                  <a:pt x="8320102" y="5940567"/>
                </a:lnTo>
                <a:lnTo>
                  <a:pt x="8314430" y="5940241"/>
                </a:lnTo>
                <a:lnTo>
                  <a:pt x="8295171" y="5926346"/>
                </a:lnTo>
                <a:lnTo>
                  <a:pt x="8284274" y="5920523"/>
                </a:lnTo>
                <a:lnTo>
                  <a:pt x="8283147" y="5916080"/>
                </a:lnTo>
                <a:cubicBezTo>
                  <a:pt x="8280843" y="5912835"/>
                  <a:pt x="8276149" y="5910187"/>
                  <a:pt x="8266073" y="5908905"/>
                </a:cubicBezTo>
                <a:lnTo>
                  <a:pt x="8263374" y="5909135"/>
                </a:lnTo>
                <a:lnTo>
                  <a:pt x="8252031" y="5899292"/>
                </a:lnTo>
                <a:cubicBezTo>
                  <a:pt x="8248857" y="5895442"/>
                  <a:pt x="8246645" y="5891160"/>
                  <a:pt x="8245832" y="5886300"/>
                </a:cubicBezTo>
                <a:cubicBezTo>
                  <a:pt x="8181825" y="5889207"/>
                  <a:pt x="8147128" y="5855085"/>
                  <a:pt x="8090269" y="5840139"/>
                </a:cubicBezTo>
                <a:cubicBezTo>
                  <a:pt x="8025465" y="5816997"/>
                  <a:pt x="7967068" y="5795761"/>
                  <a:pt x="7905405" y="5798166"/>
                </a:cubicBezTo>
                <a:cubicBezTo>
                  <a:pt x="7835117" y="5783254"/>
                  <a:pt x="7780963" y="5781023"/>
                  <a:pt x="7718742" y="5772451"/>
                </a:cubicBezTo>
                <a:lnTo>
                  <a:pt x="7614344" y="5775922"/>
                </a:lnTo>
                <a:lnTo>
                  <a:pt x="7527540" y="5770094"/>
                </a:lnTo>
                <a:lnTo>
                  <a:pt x="7519568" y="5767541"/>
                </a:lnTo>
                <a:cubicBezTo>
                  <a:pt x="7513990" y="5766202"/>
                  <a:pt x="7510170" y="5765852"/>
                  <a:pt x="7507409" y="5766206"/>
                </a:cubicBezTo>
                <a:lnTo>
                  <a:pt x="7507037" y="5766533"/>
                </a:lnTo>
                <a:lnTo>
                  <a:pt x="7495792" y="5764581"/>
                </a:lnTo>
                <a:cubicBezTo>
                  <a:pt x="7476983" y="5760463"/>
                  <a:pt x="7422525" y="5777879"/>
                  <a:pt x="7405388" y="5772686"/>
                </a:cubicBezTo>
                <a:cubicBezTo>
                  <a:pt x="7374786" y="5775636"/>
                  <a:pt x="7333987" y="5776741"/>
                  <a:pt x="7312177" y="5782281"/>
                </a:cubicBezTo>
                <a:lnTo>
                  <a:pt x="7310850" y="5783723"/>
                </a:lnTo>
                <a:lnTo>
                  <a:pt x="7218557" y="5758474"/>
                </a:lnTo>
                <a:lnTo>
                  <a:pt x="7201099" y="5753924"/>
                </a:lnTo>
                <a:lnTo>
                  <a:pt x="7197001" y="5748566"/>
                </a:lnTo>
                <a:cubicBezTo>
                  <a:pt x="7192109" y="5745043"/>
                  <a:pt x="7184503" y="5742904"/>
                  <a:pt x="7170805" y="5743918"/>
                </a:cubicBezTo>
                <a:lnTo>
                  <a:pt x="7096985" y="5731690"/>
                </a:lnTo>
                <a:cubicBezTo>
                  <a:pt x="7061145" y="5730712"/>
                  <a:pt x="7050186" y="5729735"/>
                  <a:pt x="7018493" y="5732064"/>
                </a:cubicBezTo>
                <a:cubicBezTo>
                  <a:pt x="6937525" y="5721126"/>
                  <a:pt x="6943642" y="5696960"/>
                  <a:pt x="6904143" y="5702558"/>
                </a:cubicBezTo>
                <a:cubicBezTo>
                  <a:pt x="6871919" y="5707766"/>
                  <a:pt x="6787986" y="5688692"/>
                  <a:pt x="6708219" y="5674603"/>
                </a:cubicBezTo>
                <a:cubicBezTo>
                  <a:pt x="6649103" y="5665148"/>
                  <a:pt x="6628103" y="5651047"/>
                  <a:pt x="6549452" y="5645827"/>
                </a:cubicBezTo>
                <a:cubicBezTo>
                  <a:pt x="6472151" y="5601737"/>
                  <a:pt x="6409693" y="5625460"/>
                  <a:pt x="6317557" y="5599027"/>
                </a:cubicBezTo>
                <a:cubicBezTo>
                  <a:pt x="6297548" y="5583505"/>
                  <a:pt x="6209289" y="5600698"/>
                  <a:pt x="6168671" y="5596940"/>
                </a:cubicBezTo>
                <a:cubicBezTo>
                  <a:pt x="6128053" y="5593182"/>
                  <a:pt x="6090537" y="5579634"/>
                  <a:pt x="6073845" y="5576478"/>
                </a:cubicBezTo>
                <a:lnTo>
                  <a:pt x="6068527" y="5578015"/>
                </a:lnTo>
                <a:lnTo>
                  <a:pt x="6048635" y="5577332"/>
                </a:lnTo>
                <a:lnTo>
                  <a:pt x="6041280" y="5585681"/>
                </a:lnTo>
                <a:lnTo>
                  <a:pt x="6010089" y="5590774"/>
                </a:lnTo>
                <a:cubicBezTo>
                  <a:pt x="5998678" y="5591361"/>
                  <a:pt x="5970125" y="5590448"/>
                  <a:pt x="5957374" y="5587130"/>
                </a:cubicBezTo>
                <a:lnTo>
                  <a:pt x="5758917" y="5571438"/>
                </a:lnTo>
                <a:lnTo>
                  <a:pt x="5626958" y="5570415"/>
                </a:lnTo>
                <a:lnTo>
                  <a:pt x="5470904" y="5584435"/>
                </a:lnTo>
                <a:cubicBezTo>
                  <a:pt x="5478132" y="5597463"/>
                  <a:pt x="5439008" y="5583397"/>
                  <a:pt x="5432758" y="5595688"/>
                </a:cubicBezTo>
                <a:cubicBezTo>
                  <a:pt x="5429367" y="5605720"/>
                  <a:pt x="5391826" y="5610404"/>
                  <a:pt x="5381665" y="5613390"/>
                </a:cubicBezTo>
                <a:lnTo>
                  <a:pt x="5261761" y="5633807"/>
                </a:lnTo>
                <a:cubicBezTo>
                  <a:pt x="5251596" y="5633991"/>
                  <a:pt x="5230549" y="5642301"/>
                  <a:pt x="5222961" y="5644931"/>
                </a:cubicBezTo>
                <a:lnTo>
                  <a:pt x="5174658" y="5647921"/>
                </a:lnTo>
                <a:lnTo>
                  <a:pt x="5156553" y="5655144"/>
                </a:lnTo>
                <a:lnTo>
                  <a:pt x="5142596" y="5658544"/>
                </a:lnTo>
                <a:lnTo>
                  <a:pt x="5139595" y="5660645"/>
                </a:lnTo>
                <a:cubicBezTo>
                  <a:pt x="5133875" y="5664685"/>
                  <a:pt x="5128077" y="5668496"/>
                  <a:pt x="5121657" y="5671498"/>
                </a:cubicBezTo>
                <a:cubicBezTo>
                  <a:pt x="5108318" y="5642879"/>
                  <a:pt x="5064854" y="5692315"/>
                  <a:pt x="5065789" y="5664927"/>
                </a:cubicBezTo>
                <a:cubicBezTo>
                  <a:pt x="5028194" y="5676443"/>
                  <a:pt x="5038945" y="5647354"/>
                  <a:pt x="5011512" y="5681308"/>
                </a:cubicBezTo>
                <a:cubicBezTo>
                  <a:pt x="4937025" y="5680925"/>
                  <a:pt x="4916355" y="5667918"/>
                  <a:pt x="4840439" y="5705325"/>
                </a:cubicBezTo>
                <a:cubicBezTo>
                  <a:pt x="4806741" y="5721967"/>
                  <a:pt x="4784108" y="5733113"/>
                  <a:pt x="4762445" y="5733093"/>
                </a:cubicBezTo>
                <a:cubicBezTo>
                  <a:pt x="4741324" y="5737594"/>
                  <a:pt x="4729483" y="5740416"/>
                  <a:pt x="4723183" y="5742108"/>
                </a:cubicBezTo>
                <a:lnTo>
                  <a:pt x="4721175" y="5742856"/>
                </a:lnTo>
                <a:lnTo>
                  <a:pt x="4715526" y="5741581"/>
                </a:lnTo>
                <a:cubicBezTo>
                  <a:pt x="4680149" y="5748537"/>
                  <a:pt x="4524746" y="5749345"/>
                  <a:pt x="4515811" y="5751483"/>
                </a:cubicBezTo>
                <a:cubicBezTo>
                  <a:pt x="4457821" y="5764595"/>
                  <a:pt x="4462660" y="5765336"/>
                  <a:pt x="4428540" y="5762134"/>
                </a:cubicBezTo>
                <a:cubicBezTo>
                  <a:pt x="4423305" y="5758763"/>
                  <a:pt x="4368975" y="5765057"/>
                  <a:pt x="4362874" y="5763480"/>
                </a:cubicBezTo>
                <a:lnTo>
                  <a:pt x="4316963" y="5756865"/>
                </a:lnTo>
                <a:lnTo>
                  <a:pt x="4315109" y="5758206"/>
                </a:lnTo>
                <a:cubicBezTo>
                  <a:pt x="4306124" y="5761577"/>
                  <a:pt x="4299996" y="5761576"/>
                  <a:pt x="4295141" y="5760085"/>
                </a:cubicBezTo>
                <a:lnTo>
                  <a:pt x="4290061" y="5757168"/>
                </a:lnTo>
                <a:lnTo>
                  <a:pt x="4276140" y="5757414"/>
                </a:lnTo>
                <a:lnTo>
                  <a:pt x="4248115" y="5755090"/>
                </a:lnTo>
                <a:lnTo>
                  <a:pt x="4202048" y="5757885"/>
                </a:lnTo>
                <a:cubicBezTo>
                  <a:pt x="4201946" y="5758305"/>
                  <a:pt x="4201844" y="5758724"/>
                  <a:pt x="4201744" y="5759144"/>
                </a:cubicBezTo>
                <a:cubicBezTo>
                  <a:pt x="4200117" y="5761981"/>
                  <a:pt x="4197141" y="5764100"/>
                  <a:pt x="4191246" y="5764778"/>
                </a:cubicBezTo>
                <a:cubicBezTo>
                  <a:pt x="4204214" y="5782067"/>
                  <a:pt x="4161275" y="5780172"/>
                  <a:pt x="4142743" y="5780643"/>
                </a:cubicBezTo>
                <a:cubicBezTo>
                  <a:pt x="4124718" y="5787709"/>
                  <a:pt x="4099100" y="5801289"/>
                  <a:pt x="4083095" y="5807176"/>
                </a:cubicBezTo>
                <a:lnTo>
                  <a:pt x="4074544" y="5808011"/>
                </a:lnTo>
                <a:cubicBezTo>
                  <a:pt x="4074505" y="5808112"/>
                  <a:pt x="4074464" y="5808211"/>
                  <a:pt x="4074425" y="5808310"/>
                </a:cubicBezTo>
                <a:cubicBezTo>
                  <a:pt x="4072679" y="5809094"/>
                  <a:pt x="4069907" y="5809595"/>
                  <a:pt x="4065508" y="5809754"/>
                </a:cubicBezTo>
                <a:lnTo>
                  <a:pt x="4058952" y="5809536"/>
                </a:lnTo>
                <a:lnTo>
                  <a:pt x="4042362" y="5811157"/>
                </a:lnTo>
                <a:lnTo>
                  <a:pt x="4036994" y="5813591"/>
                </a:lnTo>
                <a:lnTo>
                  <a:pt x="4035361" y="5817258"/>
                </a:lnTo>
                <a:lnTo>
                  <a:pt x="4033776" y="5817023"/>
                </a:lnTo>
                <a:cubicBezTo>
                  <a:pt x="4021425" y="5812159"/>
                  <a:pt x="4016875" y="5803783"/>
                  <a:pt x="4004536" y="5829591"/>
                </a:cubicBezTo>
                <a:cubicBezTo>
                  <a:pt x="3976668" y="5822526"/>
                  <a:pt x="3972978" y="5837855"/>
                  <a:pt x="3936844" y="5847048"/>
                </a:cubicBezTo>
                <a:cubicBezTo>
                  <a:pt x="3920507" y="5839324"/>
                  <a:pt x="3908536" y="5844013"/>
                  <a:pt x="3897273" y="5852703"/>
                </a:cubicBezTo>
                <a:cubicBezTo>
                  <a:pt x="3861093" y="5852207"/>
                  <a:pt x="3829629" y="5866077"/>
                  <a:pt x="3789758" y="5872941"/>
                </a:cubicBezTo>
                <a:cubicBezTo>
                  <a:pt x="3741008" y="5887647"/>
                  <a:pt x="3725130" y="5889624"/>
                  <a:pt x="3682511" y="5896864"/>
                </a:cubicBezTo>
                <a:lnTo>
                  <a:pt x="3610033" y="5929135"/>
                </a:lnTo>
                <a:lnTo>
                  <a:pt x="3603853" y="5927773"/>
                </a:lnTo>
                <a:cubicBezTo>
                  <a:pt x="3599581" y="5927154"/>
                  <a:pt x="3596727" y="5927154"/>
                  <a:pt x="3594734" y="5927609"/>
                </a:cubicBezTo>
                <a:lnTo>
                  <a:pt x="3594499" y="5927878"/>
                </a:lnTo>
                <a:lnTo>
                  <a:pt x="3585976" y="5927188"/>
                </a:lnTo>
                <a:cubicBezTo>
                  <a:pt x="3571624" y="5925397"/>
                  <a:pt x="3549390" y="5939596"/>
                  <a:pt x="3536133" y="5936887"/>
                </a:cubicBezTo>
                <a:cubicBezTo>
                  <a:pt x="3513941" y="5941183"/>
                  <a:pt x="3488623" y="5934918"/>
                  <a:pt x="3473221" y="5940548"/>
                </a:cubicBezTo>
                <a:lnTo>
                  <a:pt x="3400726" y="5952596"/>
                </a:lnTo>
                <a:lnTo>
                  <a:pt x="3375936" y="5941189"/>
                </a:lnTo>
                <a:lnTo>
                  <a:pt x="3348220" y="5944802"/>
                </a:lnTo>
                <a:cubicBezTo>
                  <a:pt x="3337207" y="5945475"/>
                  <a:pt x="3327055" y="5946237"/>
                  <a:pt x="3319640" y="5949737"/>
                </a:cubicBezTo>
                <a:lnTo>
                  <a:pt x="3248530" y="5968289"/>
                </a:lnTo>
                <a:lnTo>
                  <a:pt x="3210309" y="5954736"/>
                </a:lnTo>
                <a:cubicBezTo>
                  <a:pt x="3206089" y="5952812"/>
                  <a:pt x="3200153" y="5952268"/>
                  <a:pt x="3190376" y="5954857"/>
                </a:cubicBezTo>
                <a:lnTo>
                  <a:pt x="3188146" y="5956038"/>
                </a:lnTo>
                <a:cubicBezTo>
                  <a:pt x="3182626" y="5954058"/>
                  <a:pt x="3141857" y="5956624"/>
                  <a:pt x="3108597" y="5957358"/>
                </a:cubicBezTo>
                <a:cubicBezTo>
                  <a:pt x="3055969" y="5959784"/>
                  <a:pt x="3048941" y="5952417"/>
                  <a:pt x="2988585" y="5960444"/>
                </a:cubicBezTo>
                <a:cubicBezTo>
                  <a:pt x="2928854" y="5964632"/>
                  <a:pt x="2917952" y="5959591"/>
                  <a:pt x="2876541" y="5967961"/>
                </a:cubicBezTo>
                <a:lnTo>
                  <a:pt x="2626865" y="5968713"/>
                </a:lnTo>
                <a:cubicBezTo>
                  <a:pt x="2562349" y="5946800"/>
                  <a:pt x="2563423" y="5977398"/>
                  <a:pt x="2491423" y="5970428"/>
                </a:cubicBezTo>
                <a:cubicBezTo>
                  <a:pt x="2433092" y="6035904"/>
                  <a:pt x="2455710" y="5995425"/>
                  <a:pt x="2415618" y="6003657"/>
                </a:cubicBezTo>
                <a:lnTo>
                  <a:pt x="2290099" y="6001093"/>
                </a:lnTo>
                <a:cubicBezTo>
                  <a:pt x="2257058" y="5987464"/>
                  <a:pt x="2202459" y="6022632"/>
                  <a:pt x="2161715" y="6004244"/>
                </a:cubicBezTo>
                <a:cubicBezTo>
                  <a:pt x="2122715" y="6007244"/>
                  <a:pt x="2080451" y="6015292"/>
                  <a:pt x="2056090" y="6019086"/>
                </a:cubicBezTo>
                <a:cubicBezTo>
                  <a:pt x="2019829" y="6026050"/>
                  <a:pt x="1978840" y="6038739"/>
                  <a:pt x="1944154" y="6046026"/>
                </a:cubicBezTo>
                <a:cubicBezTo>
                  <a:pt x="1925868" y="6034021"/>
                  <a:pt x="1896028" y="6059125"/>
                  <a:pt x="1847969" y="6062810"/>
                </a:cubicBezTo>
                <a:cubicBezTo>
                  <a:pt x="1827978" y="6048913"/>
                  <a:pt x="1815571" y="6065486"/>
                  <a:pt x="1777084" y="6047209"/>
                </a:cubicBezTo>
                <a:cubicBezTo>
                  <a:pt x="1775440" y="6049158"/>
                  <a:pt x="1773398" y="6050977"/>
                  <a:pt x="1771026" y="6052610"/>
                </a:cubicBezTo>
                <a:cubicBezTo>
                  <a:pt x="1757252" y="6062088"/>
                  <a:pt x="1735529" y="6063344"/>
                  <a:pt x="1722510" y="6055412"/>
                </a:cubicBezTo>
                <a:cubicBezTo>
                  <a:pt x="1691780" y="6043382"/>
                  <a:pt x="1662322" y="6038247"/>
                  <a:pt x="1633942" y="6035716"/>
                </a:cubicBezTo>
                <a:lnTo>
                  <a:pt x="1586146" y="6045126"/>
                </a:lnTo>
                <a:cubicBezTo>
                  <a:pt x="1567949" y="6050358"/>
                  <a:pt x="1545901" y="6061305"/>
                  <a:pt x="1524749" y="6067115"/>
                </a:cubicBezTo>
                <a:cubicBezTo>
                  <a:pt x="1502587" y="6070337"/>
                  <a:pt x="1478014" y="6065935"/>
                  <a:pt x="1459243" y="6079986"/>
                </a:cubicBezTo>
                <a:cubicBezTo>
                  <a:pt x="1421475" y="6095139"/>
                  <a:pt x="1374525" y="6079162"/>
                  <a:pt x="1349458" y="6115647"/>
                </a:cubicBezTo>
                <a:cubicBezTo>
                  <a:pt x="1273277" y="6137331"/>
                  <a:pt x="1121513" y="6171202"/>
                  <a:pt x="1009213" y="6196169"/>
                </a:cubicBezTo>
                <a:cubicBezTo>
                  <a:pt x="939017" y="6208471"/>
                  <a:pt x="866896" y="6205091"/>
                  <a:pt x="808573" y="6211966"/>
                </a:cubicBezTo>
                <a:cubicBezTo>
                  <a:pt x="802824" y="6209126"/>
                  <a:pt x="726017" y="6232905"/>
                  <a:pt x="719550" y="6231933"/>
                </a:cubicBezTo>
                <a:lnTo>
                  <a:pt x="698796" y="6232599"/>
                </a:lnTo>
                <a:cubicBezTo>
                  <a:pt x="689834" y="6236836"/>
                  <a:pt x="683493" y="6237437"/>
                  <a:pt x="678328" y="6236429"/>
                </a:cubicBezTo>
                <a:lnTo>
                  <a:pt x="672785" y="6234027"/>
                </a:lnTo>
                <a:lnTo>
                  <a:pt x="658407" y="6235638"/>
                </a:lnTo>
                <a:lnTo>
                  <a:pt x="629186" y="6236074"/>
                </a:lnTo>
                <a:lnTo>
                  <a:pt x="624559" y="6238724"/>
                </a:lnTo>
                <a:lnTo>
                  <a:pt x="581799" y="6243380"/>
                </a:lnTo>
                <a:cubicBezTo>
                  <a:pt x="581737" y="6243807"/>
                  <a:pt x="581672" y="6244236"/>
                  <a:pt x="581609" y="6244664"/>
                </a:cubicBezTo>
                <a:cubicBezTo>
                  <a:pt x="580205" y="6247646"/>
                  <a:pt x="577332" y="6250048"/>
                  <a:pt x="571300" y="6251300"/>
                </a:cubicBezTo>
                <a:cubicBezTo>
                  <a:pt x="551624" y="6261209"/>
                  <a:pt x="484500" y="6294596"/>
                  <a:pt x="463550" y="6304115"/>
                </a:cubicBezTo>
                <a:cubicBezTo>
                  <a:pt x="453137" y="6305662"/>
                  <a:pt x="449732" y="6307620"/>
                  <a:pt x="445607" y="6308407"/>
                </a:cubicBezTo>
                <a:lnTo>
                  <a:pt x="438800" y="6308835"/>
                </a:lnTo>
                <a:cubicBezTo>
                  <a:pt x="417223" y="6317125"/>
                  <a:pt x="343313" y="6348349"/>
                  <a:pt x="316139" y="6358155"/>
                </a:cubicBezTo>
                <a:cubicBezTo>
                  <a:pt x="298482" y="6352074"/>
                  <a:pt x="286557" y="6357914"/>
                  <a:pt x="275749" y="6367668"/>
                </a:cubicBezTo>
                <a:cubicBezTo>
                  <a:pt x="238275" y="6370726"/>
                  <a:pt x="207077" y="6387621"/>
                  <a:pt x="166497" y="6398366"/>
                </a:cubicBezTo>
                <a:lnTo>
                  <a:pt x="1" y="6464830"/>
                </a:lnTo>
                <a:lnTo>
                  <a:pt x="1" y="2274073"/>
                </a:lnTo>
                <a:lnTo>
                  <a:pt x="0" y="227407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057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78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Georgia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David Williamson</dc:creator>
  <cp:lastModifiedBy>David Williamson</cp:lastModifiedBy>
  <cp:revision>1</cp:revision>
  <cp:lastPrinted>2026-02-08T13:37:36Z</cp:lastPrinted>
  <dcterms:created xsi:type="dcterms:W3CDTF">2026-02-08T12:55:41Z</dcterms:created>
  <dcterms:modified xsi:type="dcterms:W3CDTF">2026-02-08T13:48:58Z</dcterms:modified>
</cp:coreProperties>
</file>