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4" r:id="rId5"/>
    <p:sldId id="265" r:id="rId6"/>
    <p:sldId id="266" r:id="rId7"/>
    <p:sldId id="276" r:id="rId8"/>
    <p:sldId id="275" r:id="rId9"/>
    <p:sldId id="267" r:id="rId10"/>
    <p:sldId id="268" r:id="rId11"/>
    <p:sldId id="269" r:id="rId12"/>
    <p:sldId id="270" r:id="rId13"/>
    <p:sldId id="259" r:id="rId14"/>
    <p:sldId id="262" r:id="rId15"/>
    <p:sldId id="271" r:id="rId16"/>
    <p:sldId id="272" r:id="rId17"/>
    <p:sldId id="277" r:id="rId18"/>
    <p:sldId id="261" r:id="rId19"/>
    <p:sldId id="273" r:id="rId20"/>
    <p:sldId id="274" r:id="rId21"/>
    <p:sldId id="260" r:id="rId22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030F3D-9A4D-4448-AF22-AC6FCD0C73B8}" v="5" dt="2026-02-15T10:58:03.3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8" d="100"/>
          <a:sy n="58" d="100"/>
        </p:scale>
        <p:origin x="1190" y="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2/15/2026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_sli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32800E-2702-26A8-D915-3F49E0382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93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158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9610C8-4A27-255D-29E7-82C1CB4FE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93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398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205C87-C589-A6E5-76E4-7B013EE3F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93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100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_sli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" y="0"/>
            <a:ext cx="1218895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863FA2C-3F7B-9324-B79A-7E5707DC7036}"/>
              </a:ext>
            </a:extLst>
          </p:cNvPr>
          <p:cNvSpPr/>
          <p:nvPr/>
        </p:nvSpPr>
        <p:spPr>
          <a:xfrm>
            <a:off x="589584" y="252416"/>
            <a:ext cx="120577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3" y="0"/>
            <a:ext cx="12185778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253480-9940-8B46-3C22-BC507BE1BA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724"/>
          <a:stretch>
            <a:fillRect/>
          </a:stretch>
        </p:blipFill>
        <p:spPr>
          <a:xfrm>
            <a:off x="1523" y="1282"/>
            <a:ext cx="12188805" cy="68567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456A8CF-B94D-1DC5-92A6-656F99F1B12E}"/>
              </a:ext>
            </a:extLst>
          </p:cNvPr>
          <p:cNvSpPr/>
          <p:nvPr/>
        </p:nvSpPr>
        <p:spPr>
          <a:xfrm>
            <a:off x="702707" y="384392"/>
            <a:ext cx="120577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3.)</a:t>
            </a:r>
          </a:p>
        </p:txBody>
      </p:sp>
    </p:spTree>
    <p:extLst>
      <p:ext uri="{BB962C8B-B14F-4D97-AF65-F5344CB8AC3E}">
        <p14:creationId xmlns:p14="http://schemas.microsoft.com/office/powerpoint/2010/main" val="2055800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1EE445-C7A2-52F3-7549-1F02FB814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93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8923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44326D-6B21-8DC8-3975-5527FEA25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93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6697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8D5F24-8349-492B-32D7-0C1A8A05D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B290542-ED71-EF34-C05A-FC1DA8833F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3" y="0"/>
            <a:ext cx="12185778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2EEB4E-A337-6D7D-8C43-DD3E70FC9A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724"/>
          <a:stretch>
            <a:fillRect/>
          </a:stretch>
        </p:blipFill>
        <p:spPr>
          <a:xfrm>
            <a:off x="1523" y="1282"/>
            <a:ext cx="12188805" cy="68567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00ED998-4E86-E51B-A7BD-DE9D9237726D}"/>
              </a:ext>
            </a:extLst>
          </p:cNvPr>
          <p:cNvSpPr/>
          <p:nvPr/>
        </p:nvSpPr>
        <p:spPr>
          <a:xfrm>
            <a:off x="702707" y="384392"/>
            <a:ext cx="120577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3.)</a:t>
            </a:r>
          </a:p>
        </p:txBody>
      </p:sp>
    </p:spTree>
    <p:extLst>
      <p:ext uri="{BB962C8B-B14F-4D97-AF65-F5344CB8AC3E}">
        <p14:creationId xmlns:p14="http://schemas.microsoft.com/office/powerpoint/2010/main" val="32147035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_sli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" y="0"/>
            <a:ext cx="1218895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959CA32-0866-8679-3815-E8C7FFAFE6AD}"/>
              </a:ext>
            </a:extLst>
          </p:cNvPr>
          <p:cNvSpPr/>
          <p:nvPr/>
        </p:nvSpPr>
        <p:spPr>
          <a:xfrm>
            <a:off x="3690646" y="120440"/>
            <a:ext cx="48074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u="sng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One Inheritance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C077AD-01EA-707B-38F8-9EC8548629A1}"/>
              </a:ext>
            </a:extLst>
          </p:cNvPr>
          <p:cNvSpPr/>
          <p:nvPr/>
        </p:nvSpPr>
        <p:spPr>
          <a:xfrm>
            <a:off x="3501396" y="5192061"/>
            <a:ext cx="51860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Galatians 4:30-31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A58537-7E29-B97A-E803-1114E3581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93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122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_sli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8C348B-F8E8-776C-0278-E67D43211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93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5634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_sli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_sli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11A9357-9FD0-247C-FB0F-8D230A332A32}"/>
              </a:ext>
            </a:extLst>
          </p:cNvPr>
          <p:cNvSpPr/>
          <p:nvPr/>
        </p:nvSpPr>
        <p:spPr>
          <a:xfrm>
            <a:off x="627482" y="261842"/>
            <a:ext cx="118654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1.)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02F0CA-FCDD-5478-41AC-E1F670134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93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00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0E8F0A-447F-9AA1-5377-22AA8EF88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93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077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D8A4A0-E96A-2640-5303-F1FF8C79F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93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741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3C50AB-0F9A-3D23-99B5-DC34AAD702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_slide.jpg">
            <a:extLst>
              <a:ext uri="{FF2B5EF4-FFF2-40B4-BE49-F238E27FC236}">
                <a16:creationId xmlns:a16="http://schemas.microsoft.com/office/drawing/2014/main" id="{867D62F4-4A37-7F09-0F37-CFA92B38B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47C7719-5A2E-7908-1068-38AA6CC4FA42}"/>
              </a:ext>
            </a:extLst>
          </p:cNvPr>
          <p:cNvSpPr/>
          <p:nvPr/>
        </p:nvSpPr>
        <p:spPr>
          <a:xfrm>
            <a:off x="627482" y="261842"/>
            <a:ext cx="118654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1.)</a:t>
            </a:r>
          </a:p>
        </p:txBody>
      </p:sp>
    </p:spTree>
    <p:extLst>
      <p:ext uri="{BB962C8B-B14F-4D97-AF65-F5344CB8AC3E}">
        <p14:creationId xmlns:p14="http://schemas.microsoft.com/office/powerpoint/2010/main" val="2801537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8BA401-2E43-8BD9-5572-23CC26C482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_slide.jpg">
            <a:extLst>
              <a:ext uri="{FF2B5EF4-FFF2-40B4-BE49-F238E27FC236}">
                <a16:creationId xmlns:a16="http://schemas.microsoft.com/office/drawing/2014/main" id="{AF8C14DD-5EF0-374F-6DD6-E9431EC9A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" y="0"/>
            <a:ext cx="1218895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C99CE13-A7EF-5C8D-956C-60A9D1DD9BEA}"/>
              </a:ext>
            </a:extLst>
          </p:cNvPr>
          <p:cNvSpPr/>
          <p:nvPr/>
        </p:nvSpPr>
        <p:spPr>
          <a:xfrm>
            <a:off x="589584" y="252416"/>
            <a:ext cx="120577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2.)</a:t>
            </a:r>
          </a:p>
        </p:txBody>
      </p:sp>
    </p:spTree>
    <p:extLst>
      <p:ext uri="{BB962C8B-B14F-4D97-AF65-F5344CB8AC3E}">
        <p14:creationId xmlns:p14="http://schemas.microsoft.com/office/powerpoint/2010/main" val="2799223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971DF2-DC48-71E2-B45C-C24AD053F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93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5948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16</Words>
  <Application>Microsoft Office PowerPoint</Application>
  <PresentationFormat>Custom</PresentationFormat>
  <Paragraphs>8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>generated using python-pptx</dc:description>
  <cp:lastModifiedBy>David Williamson</cp:lastModifiedBy>
  <cp:revision>5</cp:revision>
  <dcterms:created xsi:type="dcterms:W3CDTF">2013-01-27T09:14:16Z</dcterms:created>
  <dcterms:modified xsi:type="dcterms:W3CDTF">2026-02-15T11:27:35Z</dcterms:modified>
  <cp:category/>
</cp:coreProperties>
</file>