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  <p:sldId id="265" r:id="rId5"/>
    <p:sldId id="264" r:id="rId6"/>
    <p:sldId id="266" r:id="rId7"/>
    <p:sldId id="256" r:id="rId8"/>
    <p:sldId id="267" r:id="rId9"/>
    <p:sldId id="268" r:id="rId10"/>
    <p:sldId id="260" r:id="rId11"/>
    <p:sldId id="270" r:id="rId12"/>
    <p:sldId id="269" r:id="rId13"/>
    <p:sldId id="261" r:id="rId14"/>
    <p:sldId id="271" r:id="rId15"/>
    <p:sldId id="272" r:id="rId16"/>
    <p:sldId id="273" r:id="rId17"/>
    <p:sldId id="262" r:id="rId18"/>
    <p:sldId id="274" r:id="rId19"/>
    <p:sldId id="275" r:id="rId20"/>
    <p:sldId id="277" r:id="rId21"/>
    <p:sldId id="276" r:id="rId22"/>
    <p:sldId id="26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6589D8-E131-4A12-AF6F-0EF6B58DBF21}" v="33" dt="2026-02-22T13:01:55.3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129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Williamson" userId="a73da8032f1697b1" providerId="LiveId" clId="{C8425397-0727-469C-9149-2EABB4244D5A}"/>
    <pc:docChg chg="undo custSel addSld modSld sldOrd">
      <pc:chgData name="David Williamson" userId="a73da8032f1697b1" providerId="LiveId" clId="{C8425397-0727-469C-9149-2EABB4244D5A}" dt="2026-02-22T13:13:36.806" v="621" actId="20577"/>
      <pc:docMkLst>
        <pc:docMk/>
      </pc:docMkLst>
      <pc:sldChg chg="modSp mod">
        <pc:chgData name="David Williamson" userId="a73da8032f1697b1" providerId="LiveId" clId="{C8425397-0727-469C-9149-2EABB4244D5A}" dt="2026-02-21T23:53:38.757" v="20" actId="207"/>
        <pc:sldMkLst>
          <pc:docMk/>
          <pc:sldMk cId="314343581" sldId="256"/>
        </pc:sldMkLst>
        <pc:spChg chg="mod">
          <ac:chgData name="David Williamson" userId="a73da8032f1697b1" providerId="LiveId" clId="{C8425397-0727-469C-9149-2EABB4244D5A}" dt="2026-02-21T23:53:38.757" v="20" actId="207"/>
          <ac:spMkLst>
            <pc:docMk/>
            <pc:sldMk cId="314343581" sldId="256"/>
            <ac:spMk id="5" creationId="{7A9BCE39-FED6-25FE-B31A-F3D33C30FC55}"/>
          </ac:spMkLst>
        </pc:spChg>
      </pc:sldChg>
      <pc:sldChg chg="modSp mod">
        <pc:chgData name="David Williamson" userId="a73da8032f1697b1" providerId="LiveId" clId="{C8425397-0727-469C-9149-2EABB4244D5A}" dt="2026-02-21T23:55:05.359" v="29" actId="1076"/>
        <pc:sldMkLst>
          <pc:docMk/>
          <pc:sldMk cId="4239809290" sldId="257"/>
        </pc:sldMkLst>
        <pc:spChg chg="mod">
          <ac:chgData name="David Williamson" userId="a73da8032f1697b1" providerId="LiveId" clId="{C8425397-0727-469C-9149-2EABB4244D5A}" dt="2026-02-21T23:55:05.359" v="29" actId="1076"/>
          <ac:spMkLst>
            <pc:docMk/>
            <pc:sldMk cId="4239809290" sldId="257"/>
            <ac:spMk id="2" creationId="{E36603EC-B638-C269-2FC8-BFD36E14A94B}"/>
          </ac:spMkLst>
        </pc:spChg>
      </pc:sldChg>
      <pc:sldChg chg="modSp mod">
        <pc:chgData name="David Williamson" userId="a73da8032f1697b1" providerId="LiveId" clId="{C8425397-0727-469C-9149-2EABB4244D5A}" dt="2026-02-21T23:56:03.908" v="35" actId="20577"/>
        <pc:sldMkLst>
          <pc:docMk/>
          <pc:sldMk cId="1653962247" sldId="258"/>
        </pc:sldMkLst>
        <pc:spChg chg="mod">
          <ac:chgData name="David Williamson" userId="a73da8032f1697b1" providerId="LiveId" clId="{C8425397-0727-469C-9149-2EABB4244D5A}" dt="2026-02-21T23:56:03.908" v="35" actId="20577"/>
          <ac:spMkLst>
            <pc:docMk/>
            <pc:sldMk cId="1653962247" sldId="258"/>
            <ac:spMk id="2" creationId="{84CDB6D0-E8A4-303D-F8FC-0AF931CE5744}"/>
          </ac:spMkLst>
        </pc:spChg>
      </pc:sldChg>
      <pc:sldChg chg="modSp mod">
        <pc:chgData name="David Williamson" userId="a73da8032f1697b1" providerId="LiveId" clId="{C8425397-0727-469C-9149-2EABB4244D5A}" dt="2026-02-21T23:53:53.090" v="22" actId="207"/>
        <pc:sldMkLst>
          <pc:docMk/>
          <pc:sldMk cId="2962872771" sldId="260"/>
        </pc:sldMkLst>
        <pc:spChg chg="mod">
          <ac:chgData name="David Williamson" userId="a73da8032f1697b1" providerId="LiveId" clId="{C8425397-0727-469C-9149-2EABB4244D5A}" dt="2026-02-21T23:53:53.090" v="22" actId="207"/>
          <ac:spMkLst>
            <pc:docMk/>
            <pc:sldMk cId="2962872771" sldId="260"/>
            <ac:spMk id="5" creationId="{821905D9-2911-AAC8-7C0D-944DDF0DA6D7}"/>
          </ac:spMkLst>
        </pc:spChg>
      </pc:sldChg>
      <pc:sldChg chg="modSp mod">
        <pc:chgData name="David Williamson" userId="a73da8032f1697b1" providerId="LiveId" clId="{C8425397-0727-469C-9149-2EABB4244D5A}" dt="2026-02-21T23:54:14.024" v="24" actId="207"/>
        <pc:sldMkLst>
          <pc:docMk/>
          <pc:sldMk cId="290209542" sldId="261"/>
        </pc:sldMkLst>
        <pc:spChg chg="mod">
          <ac:chgData name="David Williamson" userId="a73da8032f1697b1" providerId="LiveId" clId="{C8425397-0727-469C-9149-2EABB4244D5A}" dt="2026-02-21T23:54:14.024" v="24" actId="207"/>
          <ac:spMkLst>
            <pc:docMk/>
            <pc:sldMk cId="290209542" sldId="261"/>
            <ac:spMk id="5" creationId="{E2B4F312-8BB4-9E94-51EC-236085F77A11}"/>
          </ac:spMkLst>
        </pc:spChg>
      </pc:sldChg>
      <pc:sldChg chg="modSp mod">
        <pc:chgData name="David Williamson" userId="a73da8032f1697b1" providerId="LiveId" clId="{C8425397-0727-469C-9149-2EABB4244D5A}" dt="2026-02-21T23:54:42.443" v="27" actId="404"/>
        <pc:sldMkLst>
          <pc:docMk/>
          <pc:sldMk cId="3550489079" sldId="262"/>
        </pc:sldMkLst>
        <pc:spChg chg="mod">
          <ac:chgData name="David Williamson" userId="a73da8032f1697b1" providerId="LiveId" clId="{C8425397-0727-469C-9149-2EABB4244D5A}" dt="2026-02-21T23:54:42.443" v="27" actId="404"/>
          <ac:spMkLst>
            <pc:docMk/>
            <pc:sldMk cId="3550489079" sldId="262"/>
            <ac:spMk id="5" creationId="{C7FAC5C4-4BEA-F456-D6C5-9B0369A52033}"/>
          </ac:spMkLst>
        </pc:spChg>
      </pc:sldChg>
      <pc:sldChg chg="add ord">
        <pc:chgData name="David Williamson" userId="a73da8032f1697b1" providerId="LiveId" clId="{C8425397-0727-469C-9149-2EABB4244D5A}" dt="2026-02-22T12:35:19.282" v="38"/>
        <pc:sldMkLst>
          <pc:docMk/>
          <pc:sldMk cId="3979870110" sldId="263"/>
        </pc:sldMkLst>
      </pc:sldChg>
      <pc:sldChg chg="addSp modSp new mod setBg">
        <pc:chgData name="David Williamson" userId="a73da8032f1697b1" providerId="LiveId" clId="{C8425397-0727-469C-9149-2EABB4244D5A}" dt="2026-02-22T12:39:23.941" v="233" actId="403"/>
        <pc:sldMkLst>
          <pc:docMk/>
          <pc:sldMk cId="4088750874" sldId="264"/>
        </pc:sldMkLst>
        <pc:spChg chg="mod">
          <ac:chgData name="David Williamson" userId="a73da8032f1697b1" providerId="LiveId" clId="{C8425397-0727-469C-9149-2EABB4244D5A}" dt="2026-02-22T12:39:23.941" v="233" actId="403"/>
          <ac:spMkLst>
            <pc:docMk/>
            <pc:sldMk cId="4088750874" sldId="264"/>
            <ac:spMk id="2" creationId="{83520A2C-CF78-01CD-967F-5664359F30CA}"/>
          </ac:spMkLst>
        </pc:spChg>
        <pc:spChg chg="mod">
          <ac:chgData name="David Williamson" userId="a73da8032f1697b1" providerId="LiveId" clId="{C8425397-0727-469C-9149-2EABB4244D5A}" dt="2026-02-22T12:39:05.071" v="226" actId="1076"/>
          <ac:spMkLst>
            <pc:docMk/>
            <pc:sldMk cId="4088750874" sldId="264"/>
            <ac:spMk id="3" creationId="{DAC3AC41-C2E9-61A4-520C-677AF0BA3905}"/>
          </ac:spMkLst>
        </pc:spChg>
        <pc:picChg chg="add">
          <ac:chgData name="David Williamson" userId="a73da8032f1697b1" providerId="LiveId" clId="{C8425397-0727-469C-9149-2EABB4244D5A}" dt="2026-02-22T12:37:17.176" v="152" actId="26606"/>
          <ac:picMkLst>
            <pc:docMk/>
            <pc:sldMk cId="4088750874" sldId="264"/>
            <ac:picMk id="7" creationId="{396B2839-1C53-4F39-BB11-6E2F9AA0573B}"/>
          </ac:picMkLst>
        </pc:picChg>
      </pc:sldChg>
      <pc:sldChg chg="modSp add mod ord">
        <pc:chgData name="David Williamson" userId="a73da8032f1697b1" providerId="LiveId" clId="{C8425397-0727-469C-9149-2EABB4244D5A}" dt="2026-02-22T12:40:36.960" v="261" actId="207"/>
        <pc:sldMkLst>
          <pc:docMk/>
          <pc:sldMk cId="3902452739" sldId="265"/>
        </pc:sldMkLst>
        <pc:spChg chg="mod">
          <ac:chgData name="David Williamson" userId="a73da8032f1697b1" providerId="LiveId" clId="{C8425397-0727-469C-9149-2EABB4244D5A}" dt="2026-02-22T12:40:36.960" v="261" actId="207"/>
          <ac:spMkLst>
            <pc:docMk/>
            <pc:sldMk cId="3902452739" sldId="265"/>
            <ac:spMk id="5" creationId="{10FCF650-4CB3-80B5-3468-A66C17D890BD}"/>
          </ac:spMkLst>
        </pc:spChg>
      </pc:sldChg>
      <pc:sldChg chg="addSp delSp modSp new mod setBg">
        <pc:chgData name="David Williamson" userId="a73da8032f1697b1" providerId="LiveId" clId="{C8425397-0727-469C-9149-2EABB4244D5A}" dt="2026-02-22T12:46:32.623" v="373" actId="1076"/>
        <pc:sldMkLst>
          <pc:docMk/>
          <pc:sldMk cId="655091538" sldId="266"/>
        </pc:sldMkLst>
        <pc:spChg chg="mod">
          <ac:chgData name="David Williamson" userId="a73da8032f1697b1" providerId="LiveId" clId="{C8425397-0727-469C-9149-2EABB4244D5A}" dt="2026-02-22T12:46:32.623" v="373" actId="1076"/>
          <ac:spMkLst>
            <pc:docMk/>
            <pc:sldMk cId="655091538" sldId="266"/>
            <ac:spMk id="2" creationId="{D74887D6-4A62-6551-E60A-08265001E10C}"/>
          </ac:spMkLst>
        </pc:spChg>
        <pc:spChg chg="mod">
          <ac:chgData name="David Williamson" userId="a73da8032f1697b1" providerId="LiveId" clId="{C8425397-0727-469C-9149-2EABB4244D5A}" dt="2026-02-22T12:46:28.704" v="372" actId="207"/>
          <ac:spMkLst>
            <pc:docMk/>
            <pc:sldMk cId="655091538" sldId="266"/>
            <ac:spMk id="3" creationId="{48CDFE88-9503-4735-31DC-701A3F799B2A}"/>
          </ac:spMkLst>
        </pc:spChg>
        <pc:spChg chg="add">
          <ac:chgData name="David Williamson" userId="a73da8032f1697b1" providerId="LiveId" clId="{C8425397-0727-469C-9149-2EABB4244D5A}" dt="2026-02-22T12:43:49.630" v="320" actId="26606"/>
          <ac:spMkLst>
            <pc:docMk/>
            <pc:sldMk cId="655091538" sldId="266"/>
            <ac:spMk id="5" creationId="{02DC0D56-2145-4CB8-979D-ADF8E921AF72}"/>
          </ac:spMkLst>
        </pc:spChg>
        <pc:spChg chg="add">
          <ac:chgData name="David Williamson" userId="a73da8032f1697b1" providerId="LiveId" clId="{C8425397-0727-469C-9149-2EABB4244D5A}" dt="2026-02-22T12:43:49.630" v="320" actId="26606"/>
          <ac:spMkLst>
            <pc:docMk/>
            <pc:sldMk cId="655091538" sldId="266"/>
            <ac:spMk id="6" creationId="{272BB16D-1B1A-4782-92FD-2CF21910DF1C}"/>
          </ac:spMkLst>
        </pc:spChg>
        <pc:spChg chg="add del">
          <ac:chgData name="David Williamson" userId="a73da8032f1697b1" providerId="LiveId" clId="{C8425397-0727-469C-9149-2EABB4244D5A}" dt="2026-02-22T12:43:46.003" v="319" actId="26606"/>
          <ac:spMkLst>
            <pc:docMk/>
            <pc:sldMk cId="655091538" sldId="266"/>
            <ac:spMk id="8" creationId="{2D3C07CD-14DE-4AA9-B11C-BDADF369A708}"/>
          </ac:spMkLst>
        </pc:spChg>
        <pc:spChg chg="add del">
          <ac:chgData name="David Williamson" userId="a73da8032f1697b1" providerId="LiveId" clId="{C8425397-0727-469C-9149-2EABB4244D5A}" dt="2026-02-22T12:43:46.003" v="319" actId="26606"/>
          <ac:spMkLst>
            <pc:docMk/>
            <pc:sldMk cId="655091538" sldId="266"/>
            <ac:spMk id="12" creationId="{7314643A-FD07-4BD6-84B4-41398D43FBA4}"/>
          </ac:spMkLst>
        </pc:spChg>
        <pc:cxnChg chg="add del">
          <ac:chgData name="David Williamson" userId="a73da8032f1697b1" providerId="LiveId" clId="{C8425397-0727-469C-9149-2EABB4244D5A}" dt="2026-02-22T12:43:46.003" v="319" actId="26606"/>
          <ac:cxnSpMkLst>
            <pc:docMk/>
            <pc:sldMk cId="655091538" sldId="266"/>
            <ac:cxnSpMk id="10" creationId="{29B5BCCE-687A-4BBC-9E35-559C03CAD6CA}"/>
          </ac:cxnSpMkLst>
        </pc:cxnChg>
      </pc:sldChg>
      <pc:sldChg chg="add ord">
        <pc:chgData name="David Williamson" userId="a73da8032f1697b1" providerId="LiveId" clId="{C8425397-0727-469C-9149-2EABB4244D5A}" dt="2026-02-22T12:47:43.994" v="376"/>
        <pc:sldMkLst>
          <pc:docMk/>
          <pc:sldMk cId="1159131876" sldId="267"/>
        </pc:sldMkLst>
      </pc:sldChg>
      <pc:sldChg chg="modSp new mod">
        <pc:chgData name="David Williamson" userId="a73da8032f1697b1" providerId="LiveId" clId="{C8425397-0727-469C-9149-2EABB4244D5A}" dt="2026-02-22T12:57:39.325" v="402" actId="207"/>
        <pc:sldMkLst>
          <pc:docMk/>
          <pc:sldMk cId="2739621652" sldId="268"/>
        </pc:sldMkLst>
        <pc:spChg chg="mod">
          <ac:chgData name="David Williamson" userId="a73da8032f1697b1" providerId="LiveId" clId="{C8425397-0727-469C-9149-2EABB4244D5A}" dt="2026-02-22T12:48:53.162" v="389" actId="20577"/>
          <ac:spMkLst>
            <pc:docMk/>
            <pc:sldMk cId="2739621652" sldId="268"/>
            <ac:spMk id="2" creationId="{CFBF83C4-B1CD-12C6-B3C4-0852AB16EDEF}"/>
          </ac:spMkLst>
        </pc:spChg>
        <pc:spChg chg="mod">
          <ac:chgData name="David Williamson" userId="a73da8032f1697b1" providerId="LiveId" clId="{C8425397-0727-469C-9149-2EABB4244D5A}" dt="2026-02-22T12:57:39.325" v="402" actId="207"/>
          <ac:spMkLst>
            <pc:docMk/>
            <pc:sldMk cId="2739621652" sldId="268"/>
            <ac:spMk id="3" creationId="{625E349E-5FA1-5FDA-E257-63D6DD00F032}"/>
          </ac:spMkLst>
        </pc:spChg>
      </pc:sldChg>
      <pc:sldChg chg="add ord">
        <pc:chgData name="David Williamson" userId="a73da8032f1697b1" providerId="LiveId" clId="{C8425397-0727-469C-9149-2EABB4244D5A}" dt="2026-02-22T12:58:44.480" v="405"/>
        <pc:sldMkLst>
          <pc:docMk/>
          <pc:sldMk cId="1778017580" sldId="269"/>
        </pc:sldMkLst>
      </pc:sldChg>
      <pc:sldChg chg="addSp delSp modSp new mod setBg addAnim">
        <pc:chgData name="David Williamson" userId="a73da8032f1697b1" providerId="LiveId" clId="{C8425397-0727-469C-9149-2EABB4244D5A}" dt="2026-02-22T13:02:03.742" v="547" actId="1076"/>
        <pc:sldMkLst>
          <pc:docMk/>
          <pc:sldMk cId="3953789376" sldId="270"/>
        </pc:sldMkLst>
        <pc:spChg chg="mod">
          <ac:chgData name="David Williamson" userId="a73da8032f1697b1" providerId="LiveId" clId="{C8425397-0727-469C-9149-2EABB4244D5A}" dt="2026-02-22T13:02:03.742" v="547" actId="1076"/>
          <ac:spMkLst>
            <pc:docMk/>
            <pc:sldMk cId="3953789376" sldId="270"/>
            <ac:spMk id="2" creationId="{5E8194CC-B18A-C032-14DC-93CA943BE53F}"/>
          </ac:spMkLst>
        </pc:spChg>
        <pc:spChg chg="del mod">
          <ac:chgData name="David Williamson" userId="a73da8032f1697b1" providerId="LiveId" clId="{C8425397-0727-469C-9149-2EABB4244D5A}" dt="2026-02-22T12:59:51.369" v="506" actId="21"/>
          <ac:spMkLst>
            <pc:docMk/>
            <pc:sldMk cId="3953789376" sldId="270"/>
            <ac:spMk id="3" creationId="{EFDF3AB4-AACF-FE53-4B7A-0803AD68B737}"/>
          </ac:spMkLst>
        </pc:spChg>
        <pc:picChg chg="add">
          <ac:chgData name="David Williamson" userId="a73da8032f1697b1" providerId="LiveId" clId="{C8425397-0727-469C-9149-2EABB4244D5A}" dt="2026-02-22T13:00:54.858" v="519" actId="26606"/>
          <ac:picMkLst>
            <pc:docMk/>
            <pc:sldMk cId="3953789376" sldId="270"/>
            <ac:picMk id="4" creationId="{23B1075E-D609-332A-A97E-F63A42C50F22}"/>
          </ac:picMkLst>
        </pc:picChg>
      </pc:sldChg>
      <pc:sldChg chg="addSp delSp modSp new mod setBg">
        <pc:chgData name="David Williamson" userId="a73da8032f1697b1" providerId="LiveId" clId="{C8425397-0727-469C-9149-2EABB4244D5A}" dt="2026-02-22T13:03:43.452" v="577" actId="1076"/>
        <pc:sldMkLst>
          <pc:docMk/>
          <pc:sldMk cId="3114239834" sldId="271"/>
        </pc:sldMkLst>
        <pc:spChg chg="mod">
          <ac:chgData name="David Williamson" userId="a73da8032f1697b1" providerId="LiveId" clId="{C8425397-0727-469C-9149-2EABB4244D5A}" dt="2026-02-22T13:03:43.452" v="577" actId="1076"/>
          <ac:spMkLst>
            <pc:docMk/>
            <pc:sldMk cId="3114239834" sldId="271"/>
            <ac:spMk id="2" creationId="{4953A8E4-BFA9-4201-59CB-AB62F6090182}"/>
          </ac:spMkLst>
        </pc:spChg>
        <pc:spChg chg="del">
          <ac:chgData name="David Williamson" userId="a73da8032f1697b1" providerId="LiveId" clId="{C8425397-0727-469C-9149-2EABB4244D5A}" dt="2026-02-22T13:03:01.309" v="559" actId="26606"/>
          <ac:spMkLst>
            <pc:docMk/>
            <pc:sldMk cId="3114239834" sldId="271"/>
            <ac:spMk id="3" creationId="{BE386295-0B95-AC65-E6B2-183F20596189}"/>
          </ac:spMkLst>
        </pc:spChg>
        <pc:picChg chg="add mod">
          <ac:chgData name="David Williamson" userId="a73da8032f1697b1" providerId="LiveId" clId="{C8425397-0727-469C-9149-2EABB4244D5A}" dt="2026-02-22T13:03:39.287" v="576" actId="1076"/>
          <ac:picMkLst>
            <pc:docMk/>
            <pc:sldMk cId="3114239834" sldId="271"/>
            <ac:picMk id="5" creationId="{778AE3E7-810C-7753-CBCE-4347FC6D1165}"/>
          </ac:picMkLst>
        </pc:picChg>
      </pc:sldChg>
      <pc:sldChg chg="add ord">
        <pc:chgData name="David Williamson" userId="a73da8032f1697b1" providerId="LiveId" clId="{C8425397-0727-469C-9149-2EABB4244D5A}" dt="2026-02-22T13:04:20.823" v="580"/>
        <pc:sldMkLst>
          <pc:docMk/>
          <pc:sldMk cId="3375944385" sldId="272"/>
        </pc:sldMkLst>
      </pc:sldChg>
      <pc:sldChg chg="add ord">
        <pc:chgData name="David Williamson" userId="a73da8032f1697b1" providerId="LiveId" clId="{C8425397-0727-469C-9149-2EABB4244D5A}" dt="2026-02-22T13:04:55.795" v="585"/>
        <pc:sldMkLst>
          <pc:docMk/>
          <pc:sldMk cId="1792179809" sldId="273"/>
        </pc:sldMkLst>
      </pc:sldChg>
      <pc:sldChg chg="add ord">
        <pc:chgData name="David Williamson" userId="a73da8032f1697b1" providerId="LiveId" clId="{C8425397-0727-469C-9149-2EABB4244D5A}" dt="2026-02-22T13:13:00.010" v="607"/>
        <pc:sldMkLst>
          <pc:docMk/>
          <pc:sldMk cId="792114923" sldId="274"/>
        </pc:sldMkLst>
      </pc:sldChg>
      <pc:sldChg chg="modSp add mod ord">
        <pc:chgData name="David Williamson" userId="a73da8032f1697b1" providerId="LiveId" clId="{C8425397-0727-469C-9149-2EABB4244D5A}" dt="2026-02-22T13:11:56.080" v="605"/>
        <pc:sldMkLst>
          <pc:docMk/>
          <pc:sldMk cId="3059757696" sldId="275"/>
        </pc:sldMkLst>
        <pc:spChg chg="mod">
          <ac:chgData name="David Williamson" userId="a73da8032f1697b1" providerId="LiveId" clId="{C8425397-0727-469C-9149-2EABB4244D5A}" dt="2026-02-22T13:06:08.338" v="603" actId="122"/>
          <ac:spMkLst>
            <pc:docMk/>
            <pc:sldMk cId="3059757696" sldId="275"/>
            <ac:spMk id="5" creationId="{CF2B838E-C6C5-8EA7-1DCA-6C5C817018A8}"/>
          </ac:spMkLst>
        </pc:spChg>
      </pc:sldChg>
      <pc:sldChg chg="add ord">
        <pc:chgData name="David Williamson" userId="a73da8032f1697b1" providerId="LiveId" clId="{C8425397-0727-469C-9149-2EABB4244D5A}" dt="2026-02-22T13:13:24.741" v="610"/>
        <pc:sldMkLst>
          <pc:docMk/>
          <pc:sldMk cId="397208473" sldId="276"/>
        </pc:sldMkLst>
      </pc:sldChg>
      <pc:sldChg chg="modSp add mod">
        <pc:chgData name="David Williamson" userId="a73da8032f1697b1" providerId="LiveId" clId="{C8425397-0727-469C-9149-2EABB4244D5A}" dt="2026-02-22T13:13:36.806" v="621" actId="20577"/>
        <pc:sldMkLst>
          <pc:docMk/>
          <pc:sldMk cId="2292344688" sldId="277"/>
        </pc:sldMkLst>
        <pc:spChg chg="mod">
          <ac:chgData name="David Williamson" userId="a73da8032f1697b1" providerId="LiveId" clId="{C8425397-0727-469C-9149-2EABB4244D5A}" dt="2026-02-22T13:13:36.806" v="621" actId="20577"/>
          <ac:spMkLst>
            <pc:docMk/>
            <pc:sldMk cId="2292344688" sldId="277"/>
            <ac:spMk id="5" creationId="{D5817E4D-908B-D33B-56F7-C05BB8F8858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EA5B3-CF19-47D1-BCE3-73096A115DDB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C74B-3A2C-4247-A8C0-FDF04B45C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30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EA5B3-CF19-47D1-BCE3-73096A115DDB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C74B-3A2C-4247-A8C0-FDF04B45C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07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EA5B3-CF19-47D1-BCE3-73096A115DDB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C74B-3A2C-4247-A8C0-FDF04B45C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932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EA5B3-CF19-47D1-BCE3-73096A115DDB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C74B-3A2C-4247-A8C0-FDF04B45C89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4529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EA5B3-CF19-47D1-BCE3-73096A115DDB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C74B-3A2C-4247-A8C0-FDF04B45C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953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EA5B3-CF19-47D1-BCE3-73096A115DDB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C74B-3A2C-4247-A8C0-FDF04B45C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61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EA5B3-CF19-47D1-BCE3-73096A115DDB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C74B-3A2C-4247-A8C0-FDF04B45C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30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EA5B3-CF19-47D1-BCE3-73096A115DDB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C74B-3A2C-4247-A8C0-FDF04B45C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69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EA5B3-CF19-47D1-BCE3-73096A115DDB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C74B-3A2C-4247-A8C0-FDF04B45C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823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EA5B3-CF19-47D1-BCE3-73096A115DDB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C74B-3A2C-4247-A8C0-FDF04B45C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55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EA5B3-CF19-47D1-BCE3-73096A115DDB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C74B-3A2C-4247-A8C0-FDF04B45C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06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EA5B3-CF19-47D1-BCE3-73096A115DDB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C74B-3A2C-4247-A8C0-FDF04B45C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76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EA5B3-CF19-47D1-BCE3-73096A115DDB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C74B-3A2C-4247-A8C0-FDF04B45C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20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EA5B3-CF19-47D1-BCE3-73096A115DDB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C74B-3A2C-4247-A8C0-FDF04B45C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99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EA5B3-CF19-47D1-BCE3-73096A115DDB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C74B-3A2C-4247-A8C0-FDF04B45C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95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EA5B3-CF19-47D1-BCE3-73096A115DDB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C74B-3A2C-4247-A8C0-FDF04B45C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2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EA5B3-CF19-47D1-BCE3-73096A115DDB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C74B-3A2C-4247-A8C0-FDF04B45C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11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7E3EA5B3-CF19-47D1-BCE3-73096A115DDB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560C74B-3A2C-4247-A8C0-FDF04B45C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24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DB6D0-E8A4-303D-F8FC-0AF931CE5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125" y="3756662"/>
            <a:ext cx="10662249" cy="1764244"/>
          </a:xfrm>
        </p:spPr>
        <p:txBody>
          <a:bodyPr vert="horz" wrap="none" lIns="91440" tIns="45720" rIns="91440" bIns="45720" rtlCol="0" anchor="t">
            <a:normAutofit fontScale="90000"/>
          </a:bodyPr>
          <a:lstStyle/>
          <a:p>
            <a:pPr algn="ctr"/>
            <a:r>
              <a:rPr lang="en-US" sz="9600" i="1" spc="-300" dirty="0">
                <a:solidFill>
                  <a:schemeClr val="tx1"/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Georgia" panose="02040502050405020303" pitchFamily="18" charset="0"/>
              </a:rPr>
              <a:t>Are You </a:t>
            </a:r>
            <a:r>
              <a:rPr lang="en-US" sz="9600" i="1" u="sng" spc="-300" dirty="0">
                <a:solidFill>
                  <a:schemeClr val="tx1"/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Georgia" panose="02040502050405020303" pitchFamily="18" charset="0"/>
              </a:rPr>
              <a:t>Changed</a:t>
            </a:r>
            <a:r>
              <a:rPr lang="en-US" sz="9600" i="1" spc="-300" dirty="0">
                <a:solidFill>
                  <a:schemeClr val="tx1"/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Georgia" panose="02040502050405020303" pitchFamily="18" charset="0"/>
              </a:rPr>
              <a:t> or </a:t>
            </a:r>
            <a:br>
              <a:rPr lang="en-US" sz="9600" i="1" spc="-300" dirty="0">
                <a:solidFill>
                  <a:schemeClr val="tx1"/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Georgia" panose="02040502050405020303" pitchFamily="18" charset="0"/>
              </a:rPr>
            </a:br>
            <a:r>
              <a:rPr lang="en-US" sz="9600" i="1" spc="-300" dirty="0">
                <a:solidFill>
                  <a:schemeClr val="tx1"/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Georgia" panose="02040502050405020303" pitchFamily="18" charset="0"/>
              </a:rPr>
              <a:t>Are You </a:t>
            </a:r>
            <a:r>
              <a:rPr lang="en-US" sz="9600" i="1" u="sng" spc="-300" dirty="0">
                <a:solidFill>
                  <a:schemeClr val="tx1"/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Georgia" panose="02040502050405020303" pitchFamily="18" charset="0"/>
              </a:rPr>
              <a:t>Chained</a:t>
            </a:r>
            <a:r>
              <a:rPr lang="en-US" sz="9600" i="1" spc="-300" dirty="0">
                <a:solidFill>
                  <a:schemeClr val="tx1"/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Georgia" panose="02040502050405020303" pitchFamily="18" charset="0"/>
              </a:rPr>
              <a:t> ?</a:t>
            </a:r>
          </a:p>
        </p:txBody>
      </p:sp>
      <p:pic>
        <p:nvPicPr>
          <p:cNvPr id="4" name="Content Placeholder 3" descr="Black chains">
            <a:extLst>
              <a:ext uri="{FF2B5EF4-FFF2-40B4-BE49-F238E27FC236}">
                <a16:creationId xmlns:a16="http://schemas.microsoft.com/office/drawing/2014/main" id="{88E41C8D-C1BB-84D4-D468-548F105CFC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32378" b="29710"/>
          <a:stretch>
            <a:fillRect/>
          </a:stretch>
        </p:blipFill>
        <p:spPr>
          <a:xfrm>
            <a:off x="20" y="10"/>
            <a:ext cx="12191980" cy="344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62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78D1A-4239-C6DA-31FB-7DD3525804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21905D9-2911-AAC8-7C0D-944DDF0DA6D7}"/>
              </a:ext>
            </a:extLst>
          </p:cNvPr>
          <p:cNvSpPr txBox="1"/>
          <p:nvPr/>
        </p:nvSpPr>
        <p:spPr>
          <a:xfrm>
            <a:off x="552091" y="752482"/>
            <a:ext cx="11369615" cy="3530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6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A </a:t>
            </a:r>
            <a:r>
              <a:rPr lang="en-US" sz="6600" b="1" u="sng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Compromise</a:t>
            </a:r>
            <a:r>
              <a:rPr lang="en-US" sz="6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6600" b="1" u="sng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Avoid</a:t>
            </a:r>
            <a:r>
              <a:rPr lang="en-US" sz="6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Grace Must Remain Pure (</a:t>
            </a:r>
            <a:r>
              <a:rPr lang="en-US" sz="6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vv. 2–6</a:t>
            </a:r>
            <a:r>
              <a:rPr lang="en-US" sz="6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800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872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194CC-B18A-C032-14DC-93CA943BE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5936" y="4279323"/>
            <a:ext cx="9144000" cy="1641490"/>
          </a:xfrm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n-US" sz="6000" i="1" spc="-300" dirty="0">
                <a:solidFill>
                  <a:srgbClr val="FFFF00"/>
                </a:solidFill>
              </a:rPr>
              <a:t>Like legalistic drifting, mold starts </a:t>
            </a:r>
            <a:br>
              <a:rPr lang="en-US" sz="6000" i="1" spc="-300" dirty="0">
                <a:solidFill>
                  <a:srgbClr val="FFFF00"/>
                </a:solidFill>
              </a:rPr>
            </a:br>
            <a:r>
              <a:rPr lang="en-US" sz="6000" i="1" spc="-300" dirty="0">
                <a:solidFill>
                  <a:srgbClr val="FFFF00"/>
                </a:solidFill>
              </a:rPr>
              <a:t>off small, and if left </a:t>
            </a:r>
            <a:r>
              <a:rPr lang="en-US" sz="6000" i="1" dirty="0">
                <a:solidFill>
                  <a:srgbClr val="FFFF00"/>
                </a:solidFill>
                <a:latin typeface="Georgia" panose="02040502050405020303" pitchFamily="18" charset="0"/>
              </a:rPr>
              <a:t>unaddressed</a:t>
            </a:r>
            <a:r>
              <a:rPr lang="en-US" sz="6000" i="1" spc="-300" dirty="0">
                <a:solidFill>
                  <a:srgbClr val="FFFF00"/>
                </a:solidFill>
              </a:rPr>
              <a:t> 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B1075E-D609-332A-A97E-F63A42C50F2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1734" b="8054"/>
          <a:stretch>
            <a:fillRect/>
          </a:stretch>
        </p:blipFill>
        <p:spPr>
          <a:xfrm>
            <a:off x="20" y="10"/>
            <a:ext cx="12191980" cy="344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78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6AD57D-0A27-7EE6-EB3D-AD97C3879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64390-A4D3-11DF-B015-1F17E4ADF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1" y="536074"/>
            <a:ext cx="6973881" cy="4156695"/>
          </a:xfrm>
        </p:spPr>
        <p:txBody>
          <a:bodyPr vert="horz" wrap="square" lIns="91440" tIns="45720" rIns="91440" bIns="45720" rtlCol="0" anchor="t">
            <a:normAutofit fontScale="90000"/>
          </a:bodyPr>
          <a:lstStyle/>
          <a:p>
            <a:pPr algn="ctr"/>
            <a:r>
              <a:rPr lang="en-US" sz="8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 Christ has set me free - </a:t>
            </a:r>
            <a:br>
              <a:rPr lang="en-US" sz="8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will stand firm </a:t>
            </a:r>
            <a:br>
              <a:rPr lang="en-US" sz="8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His grace!</a:t>
            </a:r>
            <a:br>
              <a:rPr lang="en-US" sz="7200" i="1" dirty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7200" u="sng" spc="-300" dirty="0">
              <a:gradFill flip="none" rotWithShape="1">
                <a:gsLst>
                  <a:gs pos="32000">
                    <a:schemeClr val="tx1">
                      <a:lumMod val="89000"/>
                    </a:schemeClr>
                  </a:gs>
                  <a:gs pos="0">
                    <a:schemeClr val="bg1">
                      <a:lumMod val="41000"/>
                      <a:lumOff val="59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8100000" scaled="1"/>
                <a:tileRect/>
              </a:gradFill>
              <a:effectLst>
                <a:outerShdw blurRad="469900" dist="342900" dir="5400000" sy="-20000" rotWithShape="0">
                  <a:prstClr val="black">
                    <a:alpha val="66000"/>
                  </a:prst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2149A-C170-9CC5-417A-15B5FE838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567900"/>
            <a:ext cx="5806440" cy="754025"/>
          </a:xfrm>
        </p:spPr>
        <p:txBody>
          <a:bodyPr vert="horz" lIns="91440" tIns="45720" rIns="91440" bIns="45720" rtlCol="0" anchor="b">
            <a:normAutofit fontScale="85000" lnSpcReduction="10000"/>
          </a:bodyPr>
          <a:lstStyle/>
          <a:p>
            <a:pPr marL="0" indent="0" algn="r">
              <a:buNone/>
            </a:pPr>
            <a:r>
              <a:rPr lang="en-US" sz="5400" u="sng" spc="-300" dirty="0">
                <a:solidFill>
                  <a:srgbClr val="FFFF00"/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Key  Take-Away  Thought</a:t>
            </a:r>
            <a:endParaRPr lang="en-US" sz="54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Graphic 6" descr="Heart Lock">
            <a:extLst>
              <a:ext uri="{FF2B5EF4-FFF2-40B4-BE49-F238E27FC236}">
                <a16:creationId xmlns:a16="http://schemas.microsoft.com/office/drawing/2014/main" id="{BE5D68D8-43BD-BAD8-C091-3741E29941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12864" y="810936"/>
            <a:ext cx="4608576" cy="460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17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4488B-C7DC-F2F6-BC9C-21F54B375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B4F312-8BB4-9E94-51EC-236085F77A11}"/>
              </a:ext>
            </a:extLst>
          </p:cNvPr>
          <p:cNvSpPr txBox="1"/>
          <p:nvPr/>
        </p:nvSpPr>
        <p:spPr>
          <a:xfrm>
            <a:off x="552091" y="752482"/>
            <a:ext cx="11369615" cy="3530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6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A </a:t>
            </a:r>
            <a:r>
              <a:rPr lang="en-US" sz="6600" b="1" u="sng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Commitment</a:t>
            </a:r>
            <a:r>
              <a:rPr lang="en-US" sz="6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6600" b="1" u="sng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Protect</a:t>
            </a:r>
            <a:r>
              <a:rPr lang="en-US" sz="6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False Voices Always Distract (</a:t>
            </a:r>
            <a:r>
              <a:rPr lang="en-US" sz="6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vv. 7–10</a:t>
            </a:r>
            <a:r>
              <a:rPr lang="en-US" sz="6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800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09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herd of wild horses running on the water">
            <a:extLst>
              <a:ext uri="{FF2B5EF4-FFF2-40B4-BE49-F238E27FC236}">
                <a16:creationId xmlns:a16="http://schemas.microsoft.com/office/drawing/2014/main" id="{778AE3E7-810C-7753-CBCE-4347FC6D116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2000"/>
            <a:grayscl/>
          </a:blip>
          <a:srcRect t="16325" b="10701"/>
          <a:stretch>
            <a:fillRect/>
          </a:stretch>
        </p:blipFill>
        <p:spPr>
          <a:xfrm>
            <a:off x="20" y="0"/>
            <a:ext cx="12191980" cy="5938683"/>
          </a:xfrm>
          <a:prstGeom prst="rect">
            <a:avLst/>
          </a:prstGeom>
          <a:effectLst>
            <a:reflection blurRad="38100" stA="55000" endPos="15000" dir="5400000" sy="-100000" algn="bl" rotWithShape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53A8E4-BFA9-4201-59CB-AB62F6090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0597" y="4602051"/>
            <a:ext cx="9144000" cy="1641490"/>
          </a:xfrm>
        </p:spPr>
        <p:txBody>
          <a:bodyPr vert="horz" wrap="none" lIns="91440" tIns="45720" rIns="91440" bIns="45720" rtlCol="0" anchor="t">
            <a:normAutofit/>
          </a:bodyPr>
          <a:lstStyle/>
          <a:p>
            <a:pPr algn="r"/>
            <a:r>
              <a:rPr lang="en-US" sz="9600" i="1" spc="-300" dirty="0">
                <a:solidFill>
                  <a:srgbClr val="FFFF00"/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Georgia" panose="02040502050405020303" pitchFamily="18" charset="0"/>
              </a:rPr>
              <a:t>Like a Horse Race …</a:t>
            </a:r>
          </a:p>
        </p:txBody>
      </p:sp>
    </p:spTree>
    <p:extLst>
      <p:ext uri="{BB962C8B-B14F-4D97-AF65-F5344CB8AC3E}">
        <p14:creationId xmlns:p14="http://schemas.microsoft.com/office/powerpoint/2010/main" val="3114239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A63781-FE82-47BA-481D-C156BF244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CB7114E-831B-89C5-B148-A38C058BB6AD}"/>
              </a:ext>
            </a:extLst>
          </p:cNvPr>
          <p:cNvSpPr txBox="1"/>
          <p:nvPr/>
        </p:nvSpPr>
        <p:spPr>
          <a:xfrm>
            <a:off x="552091" y="752482"/>
            <a:ext cx="11369615" cy="3530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6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A </a:t>
            </a:r>
            <a:r>
              <a:rPr lang="en-US" sz="6600" b="1" u="sng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Commitment</a:t>
            </a:r>
            <a:r>
              <a:rPr lang="en-US" sz="6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6600" b="1" u="sng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Protect</a:t>
            </a:r>
            <a:r>
              <a:rPr lang="en-US" sz="6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False Voices Always Distract (</a:t>
            </a:r>
            <a:r>
              <a:rPr lang="en-US" sz="6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vv. 7–10</a:t>
            </a:r>
            <a:r>
              <a:rPr lang="en-US" sz="6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800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944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8D621F-C3F3-159D-F99A-2F95E0EC6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A3E45-501C-3827-73E9-B8D359A70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1" y="536074"/>
            <a:ext cx="6973881" cy="4156695"/>
          </a:xfrm>
        </p:spPr>
        <p:txBody>
          <a:bodyPr vert="horz" wrap="square" lIns="91440" tIns="45720" rIns="91440" bIns="45720" rtlCol="0" anchor="t">
            <a:normAutofit fontScale="90000"/>
          </a:bodyPr>
          <a:lstStyle/>
          <a:p>
            <a:pPr algn="ctr"/>
            <a:r>
              <a:rPr lang="en-US" sz="8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 Christ has set me free - </a:t>
            </a:r>
            <a:br>
              <a:rPr lang="en-US" sz="8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will stand firm </a:t>
            </a:r>
            <a:br>
              <a:rPr lang="en-US" sz="8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His grace!</a:t>
            </a:r>
            <a:br>
              <a:rPr lang="en-US" sz="7200" i="1" dirty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7200" u="sng" spc="-300" dirty="0">
              <a:gradFill flip="none" rotWithShape="1">
                <a:gsLst>
                  <a:gs pos="32000">
                    <a:schemeClr val="tx1">
                      <a:lumMod val="89000"/>
                    </a:schemeClr>
                  </a:gs>
                  <a:gs pos="0">
                    <a:schemeClr val="bg1">
                      <a:lumMod val="41000"/>
                      <a:lumOff val="59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8100000" scaled="1"/>
                <a:tileRect/>
              </a:gradFill>
              <a:effectLst>
                <a:outerShdw blurRad="469900" dist="342900" dir="5400000" sy="-20000" rotWithShape="0">
                  <a:prstClr val="black">
                    <a:alpha val="66000"/>
                  </a:prst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64AC8-2A5B-1E6E-4226-ACF3FB123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567900"/>
            <a:ext cx="5806440" cy="754025"/>
          </a:xfrm>
        </p:spPr>
        <p:txBody>
          <a:bodyPr vert="horz" lIns="91440" tIns="45720" rIns="91440" bIns="45720" rtlCol="0" anchor="b">
            <a:normAutofit fontScale="85000" lnSpcReduction="10000"/>
          </a:bodyPr>
          <a:lstStyle/>
          <a:p>
            <a:pPr marL="0" indent="0" algn="r">
              <a:buNone/>
            </a:pPr>
            <a:r>
              <a:rPr lang="en-US" sz="5400" u="sng" spc="-300" dirty="0">
                <a:solidFill>
                  <a:srgbClr val="FFFF00"/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Key  Take-Away  Thought</a:t>
            </a:r>
            <a:endParaRPr lang="en-US" sz="54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Graphic 6" descr="Heart Lock">
            <a:extLst>
              <a:ext uri="{FF2B5EF4-FFF2-40B4-BE49-F238E27FC236}">
                <a16:creationId xmlns:a16="http://schemas.microsoft.com/office/drawing/2014/main" id="{2A06FD37-52D3-34A5-D8B0-3551D8843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12864" y="810936"/>
            <a:ext cx="4608576" cy="460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179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8FA6A2-13A0-18B8-E024-6BBB57FFE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7FAC5C4-4BEA-F456-D6C5-9B0369A52033}"/>
              </a:ext>
            </a:extLst>
          </p:cNvPr>
          <p:cNvSpPr txBox="1"/>
          <p:nvPr/>
        </p:nvSpPr>
        <p:spPr>
          <a:xfrm>
            <a:off x="552091" y="752482"/>
            <a:ext cx="11369615" cy="3839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6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A </a:t>
            </a:r>
            <a:r>
              <a:rPr lang="en-US" sz="6600" b="1" u="sng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lang="en-US" sz="6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6600" b="1" u="sng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Remember</a:t>
            </a:r>
            <a:r>
              <a:rPr lang="en-US" sz="6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7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Cross Cuts Deep (</a:t>
            </a:r>
            <a:r>
              <a:rPr lang="en-US" sz="7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vv. 11–12</a:t>
            </a:r>
            <a:r>
              <a:rPr lang="en-US" sz="7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5400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489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A8C9C5-C449-6F01-4F3F-FBC99A408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903BD-6712-84F4-A22E-B7D22F298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1" y="536074"/>
            <a:ext cx="6973881" cy="4156695"/>
          </a:xfrm>
        </p:spPr>
        <p:txBody>
          <a:bodyPr vert="horz" wrap="square" lIns="91440" tIns="45720" rIns="91440" bIns="45720" rtlCol="0" anchor="t">
            <a:normAutofit fontScale="90000"/>
          </a:bodyPr>
          <a:lstStyle/>
          <a:p>
            <a:pPr algn="ctr"/>
            <a:r>
              <a:rPr lang="en-US" sz="8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 Christ has set me free - </a:t>
            </a:r>
            <a:br>
              <a:rPr lang="en-US" sz="8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will stand firm </a:t>
            </a:r>
            <a:br>
              <a:rPr lang="en-US" sz="8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His grace!</a:t>
            </a:r>
            <a:br>
              <a:rPr lang="en-US" sz="7200" i="1" dirty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7200" u="sng" spc="-300" dirty="0">
              <a:gradFill flip="none" rotWithShape="1">
                <a:gsLst>
                  <a:gs pos="32000">
                    <a:schemeClr val="tx1">
                      <a:lumMod val="89000"/>
                    </a:schemeClr>
                  </a:gs>
                  <a:gs pos="0">
                    <a:schemeClr val="bg1">
                      <a:lumMod val="41000"/>
                      <a:lumOff val="59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8100000" scaled="1"/>
                <a:tileRect/>
              </a:gradFill>
              <a:effectLst>
                <a:outerShdw blurRad="469900" dist="342900" dir="5400000" sy="-20000" rotWithShape="0">
                  <a:prstClr val="black">
                    <a:alpha val="66000"/>
                  </a:prst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6B48C-BC5E-F2D1-02D6-56C920E77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567900"/>
            <a:ext cx="5806440" cy="754025"/>
          </a:xfrm>
        </p:spPr>
        <p:txBody>
          <a:bodyPr vert="horz" lIns="91440" tIns="45720" rIns="91440" bIns="45720" rtlCol="0" anchor="b">
            <a:normAutofit fontScale="85000" lnSpcReduction="10000"/>
          </a:bodyPr>
          <a:lstStyle/>
          <a:p>
            <a:pPr marL="0" indent="0" algn="r">
              <a:buNone/>
            </a:pPr>
            <a:r>
              <a:rPr lang="en-US" sz="5400" u="sng" spc="-300" dirty="0">
                <a:solidFill>
                  <a:srgbClr val="FFFF00"/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Key  Take-Away  Thought</a:t>
            </a:r>
            <a:endParaRPr lang="en-US" sz="54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Graphic 6" descr="Heart Lock">
            <a:extLst>
              <a:ext uri="{FF2B5EF4-FFF2-40B4-BE49-F238E27FC236}">
                <a16:creationId xmlns:a16="http://schemas.microsoft.com/office/drawing/2014/main" id="{5BFFFD0D-A821-597D-6C12-C3A04D7B3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12864" y="810936"/>
            <a:ext cx="4608576" cy="460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114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04FDD0-5A07-0226-16A6-41E74D586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F2B838E-C6C5-8EA7-1DCA-6C5C817018A8}"/>
              </a:ext>
            </a:extLst>
          </p:cNvPr>
          <p:cNvSpPr txBox="1"/>
          <p:nvPr/>
        </p:nvSpPr>
        <p:spPr>
          <a:xfrm>
            <a:off x="1138687" y="2253478"/>
            <a:ext cx="9954883" cy="1651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15000"/>
              </a:lnSpc>
              <a:spcAft>
                <a:spcPts val="800"/>
              </a:spcAft>
            </a:pPr>
            <a:r>
              <a:rPr lang="en-US" sz="9600" kern="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305975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603EC-B638-C269-2FC8-BFD36E14A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1007" y="4395017"/>
            <a:ext cx="9144000" cy="1641490"/>
          </a:xfrm>
        </p:spPr>
        <p:txBody>
          <a:bodyPr vert="horz" wrap="none" lIns="91440" tIns="45720" rIns="91440" bIns="45720" rtlCol="0" anchor="t">
            <a:normAutofit/>
          </a:bodyPr>
          <a:lstStyle/>
          <a:p>
            <a:pPr algn="r"/>
            <a:r>
              <a:rPr lang="en-US" sz="9600" spc="-300" dirty="0">
                <a:solidFill>
                  <a:srgbClr val="FFFF00"/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Galatians 5:1-12 (ESV)</a:t>
            </a:r>
          </a:p>
        </p:txBody>
      </p:sp>
      <p:pic>
        <p:nvPicPr>
          <p:cNvPr id="4" name="Picture 3" descr="Black chains">
            <a:extLst>
              <a:ext uri="{FF2B5EF4-FFF2-40B4-BE49-F238E27FC236}">
                <a16:creationId xmlns:a16="http://schemas.microsoft.com/office/drawing/2014/main" id="{21FCC1D0-99E5-A650-678B-FC88D032A3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2055" b="30034"/>
          <a:stretch>
            <a:fillRect/>
          </a:stretch>
        </p:blipFill>
        <p:spPr>
          <a:xfrm>
            <a:off x="20" y="10"/>
            <a:ext cx="12191980" cy="344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809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250E1-72DC-DABC-9E3B-A5B166F8A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5817E4D-908B-D33B-56F7-C05BB8F88582}"/>
              </a:ext>
            </a:extLst>
          </p:cNvPr>
          <p:cNvSpPr txBox="1"/>
          <p:nvPr/>
        </p:nvSpPr>
        <p:spPr>
          <a:xfrm>
            <a:off x="1138687" y="2253478"/>
            <a:ext cx="9954883" cy="1651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15000"/>
              </a:lnSpc>
              <a:spcAft>
                <a:spcPts val="800"/>
              </a:spcAft>
            </a:pPr>
            <a:r>
              <a:rPr lang="en-US" sz="9600" kern="1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US" sz="9600" kern="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3446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EB037C-1C83-C64A-D698-5E79392D0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D871C-A773-AF77-AA9A-4444958C2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1" y="536074"/>
            <a:ext cx="6973881" cy="4156695"/>
          </a:xfrm>
        </p:spPr>
        <p:txBody>
          <a:bodyPr vert="horz" wrap="square" lIns="91440" tIns="45720" rIns="91440" bIns="45720" rtlCol="0" anchor="t">
            <a:normAutofit fontScale="90000"/>
          </a:bodyPr>
          <a:lstStyle/>
          <a:p>
            <a:pPr algn="ctr"/>
            <a:r>
              <a:rPr lang="en-US" sz="8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 Christ has set me free - </a:t>
            </a:r>
            <a:br>
              <a:rPr lang="en-US" sz="8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will stand firm </a:t>
            </a:r>
            <a:br>
              <a:rPr lang="en-US" sz="8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His grace!</a:t>
            </a:r>
            <a:br>
              <a:rPr lang="en-US" sz="7200" i="1" dirty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7200" u="sng" spc="-300" dirty="0">
              <a:gradFill flip="none" rotWithShape="1">
                <a:gsLst>
                  <a:gs pos="32000">
                    <a:schemeClr val="tx1">
                      <a:lumMod val="89000"/>
                    </a:schemeClr>
                  </a:gs>
                  <a:gs pos="0">
                    <a:schemeClr val="bg1">
                      <a:lumMod val="41000"/>
                      <a:lumOff val="59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8100000" scaled="1"/>
                <a:tileRect/>
              </a:gradFill>
              <a:effectLst>
                <a:outerShdw blurRad="469900" dist="342900" dir="5400000" sy="-20000" rotWithShape="0">
                  <a:prstClr val="black">
                    <a:alpha val="66000"/>
                  </a:prst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448EE-FA3C-534F-0613-79F35C5D5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567900"/>
            <a:ext cx="5806440" cy="754025"/>
          </a:xfrm>
        </p:spPr>
        <p:txBody>
          <a:bodyPr vert="horz" lIns="91440" tIns="45720" rIns="91440" bIns="45720" rtlCol="0" anchor="b">
            <a:normAutofit fontScale="85000" lnSpcReduction="10000"/>
          </a:bodyPr>
          <a:lstStyle/>
          <a:p>
            <a:pPr marL="0" indent="0" algn="r">
              <a:buNone/>
            </a:pPr>
            <a:r>
              <a:rPr lang="en-US" sz="5400" u="sng" spc="-300" dirty="0">
                <a:solidFill>
                  <a:srgbClr val="FFFF00"/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Key  Take-Away  Thought</a:t>
            </a:r>
            <a:endParaRPr lang="en-US" sz="54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Graphic 6" descr="Heart Lock">
            <a:extLst>
              <a:ext uri="{FF2B5EF4-FFF2-40B4-BE49-F238E27FC236}">
                <a16:creationId xmlns:a16="http://schemas.microsoft.com/office/drawing/2014/main" id="{0F983323-1014-AF06-CD87-27FBD85D2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12864" y="810936"/>
            <a:ext cx="4608576" cy="460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084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D96281-D147-E42B-FCAF-EF2BF20C9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E5FA7-D06F-1D10-E472-60E6A3B3B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125" y="3756662"/>
            <a:ext cx="10662249" cy="1764244"/>
          </a:xfrm>
        </p:spPr>
        <p:txBody>
          <a:bodyPr vert="horz" wrap="none" lIns="91440" tIns="45720" rIns="91440" bIns="45720" rtlCol="0" anchor="t">
            <a:normAutofit fontScale="90000"/>
          </a:bodyPr>
          <a:lstStyle/>
          <a:p>
            <a:pPr algn="ctr"/>
            <a:r>
              <a:rPr lang="en-US" sz="9600" i="1" spc="-300" dirty="0">
                <a:solidFill>
                  <a:schemeClr val="tx1"/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Georgia" panose="02040502050405020303" pitchFamily="18" charset="0"/>
              </a:rPr>
              <a:t>Are You </a:t>
            </a:r>
            <a:r>
              <a:rPr lang="en-US" sz="9600" i="1" u="sng" spc="-300" dirty="0">
                <a:solidFill>
                  <a:schemeClr val="tx1"/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Georgia" panose="02040502050405020303" pitchFamily="18" charset="0"/>
              </a:rPr>
              <a:t>Changed</a:t>
            </a:r>
            <a:r>
              <a:rPr lang="en-US" sz="9600" i="1" spc="-300" dirty="0">
                <a:solidFill>
                  <a:schemeClr val="tx1"/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Georgia" panose="02040502050405020303" pitchFamily="18" charset="0"/>
              </a:rPr>
              <a:t> or </a:t>
            </a:r>
            <a:br>
              <a:rPr lang="en-US" sz="9600" i="1" spc="-300" dirty="0">
                <a:solidFill>
                  <a:schemeClr val="tx1"/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Georgia" panose="02040502050405020303" pitchFamily="18" charset="0"/>
              </a:rPr>
            </a:br>
            <a:r>
              <a:rPr lang="en-US" sz="9600" i="1" spc="-300" dirty="0">
                <a:solidFill>
                  <a:schemeClr val="tx1"/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Georgia" panose="02040502050405020303" pitchFamily="18" charset="0"/>
              </a:rPr>
              <a:t>Are You </a:t>
            </a:r>
            <a:r>
              <a:rPr lang="en-US" sz="9600" i="1" u="sng" spc="-300" dirty="0">
                <a:solidFill>
                  <a:schemeClr val="tx1"/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Georgia" panose="02040502050405020303" pitchFamily="18" charset="0"/>
              </a:rPr>
              <a:t>Chained</a:t>
            </a:r>
            <a:r>
              <a:rPr lang="en-US" sz="9600" i="1" spc="-300" dirty="0">
                <a:solidFill>
                  <a:schemeClr val="tx1"/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Georgia" panose="02040502050405020303" pitchFamily="18" charset="0"/>
              </a:rPr>
              <a:t> ?</a:t>
            </a:r>
          </a:p>
        </p:txBody>
      </p:sp>
      <p:pic>
        <p:nvPicPr>
          <p:cNvPr id="4" name="Content Placeholder 3" descr="Black chains">
            <a:extLst>
              <a:ext uri="{FF2B5EF4-FFF2-40B4-BE49-F238E27FC236}">
                <a16:creationId xmlns:a16="http://schemas.microsoft.com/office/drawing/2014/main" id="{DDD1E7D2-459D-C361-F919-AC57C391C6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32378" b="29710"/>
          <a:stretch>
            <a:fillRect/>
          </a:stretch>
        </p:blipFill>
        <p:spPr>
          <a:xfrm>
            <a:off x="20" y="10"/>
            <a:ext cx="12191980" cy="344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870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1A365-9F8F-BD32-3295-22485E593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pc="-300" dirty="0">
                <a:solidFill>
                  <a:srgbClr val="FFFF00"/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Central Idea of the Text: </a:t>
            </a:r>
          </a:p>
        </p:txBody>
      </p:sp>
      <p:sp>
        <p:nvSpPr>
          <p:cNvPr id="10" name="Rounded Rectangle 17">
            <a:extLst>
              <a:ext uri="{FF2B5EF4-FFF2-40B4-BE49-F238E27FC236}">
                <a16:creationId xmlns:a16="http://schemas.microsoft.com/office/drawing/2014/main" id="{15045B1D-AED4-407C-BC82-BF20E4E4F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948070"/>
            <a:ext cx="4773166" cy="3896140"/>
          </a:xfrm>
          <a:prstGeom prst="roundRect">
            <a:avLst>
              <a:gd name="adj" fmla="val 2028"/>
            </a:avLst>
          </a:prstGeom>
          <a:solidFill>
            <a:schemeClr val="tx1"/>
          </a:solidFill>
          <a:ln>
            <a:solidFill>
              <a:schemeClr val="accent1">
                <a:shade val="50000"/>
              </a:schemeClr>
            </a:solidFill>
          </a:ln>
          <a:effectLst>
            <a:innerShdw blurRad="127000" dist="12700">
              <a:prstClr val="black"/>
            </a:innerShdw>
            <a:reflection blurRad="6350" stA="52000" endA="3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ightbulb idea concept">
            <a:extLst>
              <a:ext uri="{FF2B5EF4-FFF2-40B4-BE49-F238E27FC236}">
                <a16:creationId xmlns:a16="http://schemas.microsoft.com/office/drawing/2014/main" id="{2C1C4697-3CFC-D5D8-B52C-97AF2DBE8D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4161"/>
          <a:stretch>
            <a:fillRect/>
          </a:stretch>
        </p:blipFill>
        <p:spPr>
          <a:xfrm>
            <a:off x="1131172" y="2268111"/>
            <a:ext cx="4187222" cy="32560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89C9E7-E717-8AE5-EDF0-6E8ABC8C3D95}"/>
              </a:ext>
            </a:extLst>
          </p:cNvPr>
          <p:cNvSpPr txBox="1"/>
          <p:nvPr/>
        </p:nvSpPr>
        <p:spPr>
          <a:xfrm>
            <a:off x="6096000" y="1948069"/>
            <a:ext cx="5601419" cy="422889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4800" i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 Christ has set us free by grace alone, we must stand firm against the drift towards societal norms and spiritual bondage.</a:t>
            </a:r>
          </a:p>
        </p:txBody>
      </p:sp>
    </p:spTree>
    <p:extLst>
      <p:ext uri="{BB962C8B-B14F-4D97-AF65-F5344CB8AC3E}">
        <p14:creationId xmlns:p14="http://schemas.microsoft.com/office/powerpoint/2010/main" val="1940756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65E53-57C5-7B82-A289-8132985A1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FCF650-4CB3-80B5-3468-A66C17D890BD}"/>
              </a:ext>
            </a:extLst>
          </p:cNvPr>
          <p:cNvSpPr txBox="1"/>
          <p:nvPr/>
        </p:nvSpPr>
        <p:spPr>
          <a:xfrm>
            <a:off x="1138687" y="2253478"/>
            <a:ext cx="9954883" cy="1651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15000"/>
              </a:lnSpc>
              <a:spcAft>
                <a:spcPts val="800"/>
              </a:spcAft>
            </a:pPr>
            <a:r>
              <a:rPr lang="en-US" sz="9600" kern="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902452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20A2C-CF78-01CD-967F-5664359F3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1" y="536074"/>
            <a:ext cx="6973881" cy="4156695"/>
          </a:xfrm>
        </p:spPr>
        <p:txBody>
          <a:bodyPr vert="horz" wrap="square" lIns="91440" tIns="45720" rIns="91440" bIns="45720" rtlCol="0" anchor="t">
            <a:normAutofit fontScale="90000"/>
          </a:bodyPr>
          <a:lstStyle/>
          <a:p>
            <a:pPr algn="ctr"/>
            <a:r>
              <a:rPr lang="en-US" sz="8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 Christ has set me free - </a:t>
            </a:r>
            <a:br>
              <a:rPr lang="en-US" sz="8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will stand firm </a:t>
            </a:r>
            <a:br>
              <a:rPr lang="en-US" sz="8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His grace!</a:t>
            </a:r>
            <a:br>
              <a:rPr lang="en-US" sz="7200" i="1" dirty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7200" u="sng" spc="-300" dirty="0">
              <a:gradFill flip="none" rotWithShape="1">
                <a:gsLst>
                  <a:gs pos="32000">
                    <a:schemeClr val="tx1">
                      <a:lumMod val="89000"/>
                    </a:schemeClr>
                  </a:gs>
                  <a:gs pos="0">
                    <a:schemeClr val="bg1">
                      <a:lumMod val="41000"/>
                      <a:lumOff val="59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8100000" scaled="1"/>
                <a:tileRect/>
              </a:gradFill>
              <a:effectLst>
                <a:outerShdw blurRad="469900" dist="342900" dir="5400000" sy="-20000" rotWithShape="0">
                  <a:prstClr val="black">
                    <a:alpha val="66000"/>
                  </a:prst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3AC41-C2E9-61A4-520C-677AF0BA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567900"/>
            <a:ext cx="5806440" cy="754025"/>
          </a:xfrm>
        </p:spPr>
        <p:txBody>
          <a:bodyPr vert="horz" lIns="91440" tIns="45720" rIns="91440" bIns="45720" rtlCol="0" anchor="b">
            <a:normAutofit fontScale="85000" lnSpcReduction="10000"/>
          </a:bodyPr>
          <a:lstStyle/>
          <a:p>
            <a:pPr marL="0" indent="0" algn="r">
              <a:buNone/>
            </a:pPr>
            <a:r>
              <a:rPr lang="en-US" sz="5400" u="sng" spc="-300" dirty="0">
                <a:solidFill>
                  <a:srgbClr val="FFFF00"/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Key  Take-Away  Thought</a:t>
            </a:r>
            <a:endParaRPr lang="en-US" sz="54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Graphic 6" descr="Heart Lock">
            <a:extLst>
              <a:ext uri="{FF2B5EF4-FFF2-40B4-BE49-F238E27FC236}">
                <a16:creationId xmlns:a16="http://schemas.microsoft.com/office/drawing/2014/main" id="{396B2839-1C53-4F39-BB11-6E2F9AA05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12864" y="810936"/>
            <a:ext cx="4608576" cy="460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750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02DC0D56-2145-4CB8-979D-ADF8E921A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2BB16D-1B1A-4782-92FD-2CF21910D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77682"/>
            <a:ext cx="12192000" cy="158031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4887D6-4A62-6551-E60A-08265001E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12642"/>
            <a:ext cx="10515600" cy="762757"/>
          </a:xfrm>
        </p:spPr>
        <p:txBody>
          <a:bodyPr>
            <a:normAutofit/>
          </a:bodyPr>
          <a:lstStyle/>
          <a:p>
            <a:pPr algn="r"/>
            <a:r>
              <a:rPr lang="en-US" sz="4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Galatians 5:1 - Everything Else Hinges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DFE88-9503-4735-31DC-701A3F799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113" y="482601"/>
            <a:ext cx="11162581" cy="431248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For freedom Christ has set us free; stand firm </a:t>
            </a:r>
            <a:r>
              <a:rPr lang="en-US" sz="40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(fast) </a:t>
            </a:r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therefore, and do not submit again </a:t>
            </a:r>
            <a:r>
              <a:rPr lang="en-US" sz="40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(to be burdened by, to be oppressed by, or to be subject to) </a:t>
            </a:r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to a yoke of slavery.</a:t>
            </a: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091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A9BCE39-FED6-25FE-B31A-F3D33C30FC55}"/>
              </a:ext>
            </a:extLst>
          </p:cNvPr>
          <p:cNvSpPr txBox="1"/>
          <p:nvPr/>
        </p:nvSpPr>
        <p:spPr>
          <a:xfrm>
            <a:off x="552091" y="752482"/>
            <a:ext cx="11369615" cy="2362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indent="-1143000">
              <a:lnSpc>
                <a:spcPct val="115000"/>
              </a:lnSpc>
              <a:spcAft>
                <a:spcPts val="800"/>
              </a:spcAft>
              <a:buAutoNum type="arabicPeriod"/>
            </a:pPr>
            <a:r>
              <a:rPr lang="en-US" sz="6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6600" b="1" u="sng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Call</a:t>
            </a:r>
            <a:r>
              <a:rPr lang="en-US" sz="6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6600" b="1" u="sng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Stand</a:t>
            </a:r>
            <a:r>
              <a:rPr lang="en-US" sz="6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Freedom Must Be Immovable (v. 1)</a:t>
            </a:r>
            <a:endParaRPr lang="en-US" sz="4800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43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F21227-EBAC-6503-AADD-AAD7C3589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C35DB-221A-E940-056A-7D1DA6A7C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1" y="536074"/>
            <a:ext cx="6973881" cy="4156695"/>
          </a:xfrm>
        </p:spPr>
        <p:txBody>
          <a:bodyPr vert="horz" wrap="square" lIns="91440" tIns="45720" rIns="91440" bIns="45720" rtlCol="0" anchor="t">
            <a:normAutofit fontScale="90000"/>
          </a:bodyPr>
          <a:lstStyle/>
          <a:p>
            <a:pPr algn="ctr"/>
            <a:r>
              <a:rPr lang="en-US" sz="8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 Christ has set me free - </a:t>
            </a:r>
            <a:br>
              <a:rPr lang="en-US" sz="8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will stand firm </a:t>
            </a:r>
            <a:br>
              <a:rPr lang="en-US" sz="8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His grace!</a:t>
            </a:r>
            <a:br>
              <a:rPr lang="en-US" sz="7200" i="1" dirty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7200" u="sng" spc="-300" dirty="0">
              <a:gradFill flip="none" rotWithShape="1">
                <a:gsLst>
                  <a:gs pos="32000">
                    <a:schemeClr val="tx1">
                      <a:lumMod val="89000"/>
                    </a:schemeClr>
                  </a:gs>
                  <a:gs pos="0">
                    <a:schemeClr val="bg1">
                      <a:lumMod val="41000"/>
                      <a:lumOff val="59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8100000" scaled="1"/>
                <a:tileRect/>
              </a:gradFill>
              <a:effectLst>
                <a:outerShdw blurRad="469900" dist="342900" dir="5400000" sy="-20000" rotWithShape="0">
                  <a:prstClr val="black">
                    <a:alpha val="66000"/>
                  </a:prst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0235A-460F-95D0-57DD-AB768A76C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567900"/>
            <a:ext cx="5806440" cy="754025"/>
          </a:xfrm>
        </p:spPr>
        <p:txBody>
          <a:bodyPr vert="horz" lIns="91440" tIns="45720" rIns="91440" bIns="45720" rtlCol="0" anchor="b">
            <a:normAutofit fontScale="85000" lnSpcReduction="10000"/>
          </a:bodyPr>
          <a:lstStyle/>
          <a:p>
            <a:pPr marL="0" indent="0" algn="r">
              <a:buNone/>
            </a:pPr>
            <a:r>
              <a:rPr lang="en-US" sz="5400" u="sng" spc="-300" dirty="0">
                <a:solidFill>
                  <a:srgbClr val="FFFF00"/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Key  Take-Away  Thought</a:t>
            </a:r>
            <a:endParaRPr lang="en-US" sz="54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Graphic 6" descr="Heart Lock">
            <a:extLst>
              <a:ext uri="{FF2B5EF4-FFF2-40B4-BE49-F238E27FC236}">
                <a16:creationId xmlns:a16="http://schemas.microsoft.com/office/drawing/2014/main" id="{1A84CDF1-73C8-BE5B-DF2E-A1A0F299DB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12864" y="810936"/>
            <a:ext cx="4608576" cy="460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131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F83C4-B1CD-12C6-B3C4-0852AB16E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Stott: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E349E-5FA1-5FDA-E257-63D6DD00F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6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“Christian freedom is not freedom to sin but freedom from sin, not freedom to ignore God but freedom to serve Him willingly.”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621652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51</TotalTime>
  <Words>357</Words>
  <Application>Microsoft Office PowerPoint</Application>
  <PresentationFormat>Widescreen</PresentationFormat>
  <Paragraphs>32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Aptos</vt:lpstr>
      <vt:lpstr>Arial</vt:lpstr>
      <vt:lpstr>Corbel</vt:lpstr>
      <vt:lpstr>Georgia</vt:lpstr>
      <vt:lpstr>Depth</vt:lpstr>
      <vt:lpstr>Are You Changed or  Are You Chained ?</vt:lpstr>
      <vt:lpstr>Galatians 5:1-12 (ESV)</vt:lpstr>
      <vt:lpstr>Central Idea of the Text: </vt:lpstr>
      <vt:lpstr>PowerPoint Presentation</vt:lpstr>
      <vt:lpstr>Because Christ has set me free -  I will stand firm  in His grace! </vt:lpstr>
      <vt:lpstr>Galatians 5:1 - Everything Else Hinges</vt:lpstr>
      <vt:lpstr>PowerPoint Presentation</vt:lpstr>
      <vt:lpstr>Because Christ has set me free -  I will stand firm  in His grace! </vt:lpstr>
      <vt:lpstr>John Stott: </vt:lpstr>
      <vt:lpstr>PowerPoint Presentation</vt:lpstr>
      <vt:lpstr>Like legalistic drifting, mold starts  off small, and if left unaddressed …</vt:lpstr>
      <vt:lpstr>Because Christ has set me free -  I will stand firm  in His grace! </vt:lpstr>
      <vt:lpstr>PowerPoint Presentation</vt:lpstr>
      <vt:lpstr>Like a Horse Race …</vt:lpstr>
      <vt:lpstr>PowerPoint Presentation</vt:lpstr>
      <vt:lpstr>Because Christ has set me free -  I will stand firm  in His grace! </vt:lpstr>
      <vt:lpstr>PowerPoint Presentation</vt:lpstr>
      <vt:lpstr>Because Christ has set me free -  I will stand firm  in His grace! </vt:lpstr>
      <vt:lpstr>PowerPoint Presentation</vt:lpstr>
      <vt:lpstr>PowerPoint Presentation</vt:lpstr>
      <vt:lpstr>Because Christ has set me free -  I will stand firm  in His grace! </vt:lpstr>
      <vt:lpstr>Are You Changed or  Are You Chained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Williamson</dc:creator>
  <cp:lastModifiedBy>David Williamson</cp:lastModifiedBy>
  <cp:revision>1</cp:revision>
  <dcterms:created xsi:type="dcterms:W3CDTF">2026-02-21T23:42:22Z</dcterms:created>
  <dcterms:modified xsi:type="dcterms:W3CDTF">2026-02-22T13:13:41Z</dcterms:modified>
</cp:coreProperties>
</file>