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57" r:id="rId5"/>
    <p:sldId id="346" r:id="rId6"/>
    <p:sldId id="344" r:id="rId7"/>
    <p:sldId id="367" r:id="rId8"/>
    <p:sldId id="356" r:id="rId9"/>
    <p:sldId id="366" r:id="rId10"/>
    <p:sldId id="358" r:id="rId11"/>
    <p:sldId id="362" r:id="rId12"/>
    <p:sldId id="361" r:id="rId13"/>
    <p:sldId id="368" r:id="rId14"/>
    <p:sldId id="360" r:id="rId15"/>
    <p:sldId id="371" r:id="rId16"/>
    <p:sldId id="369" r:id="rId17"/>
    <p:sldId id="359" r:id="rId18"/>
    <p:sldId id="365" r:id="rId19"/>
    <p:sldId id="370" r:id="rId20"/>
    <p:sldId id="364" r:id="rId21"/>
    <p:sldId id="363" r:id="rId22"/>
    <p:sldId id="348" r:id="rId23"/>
    <p:sldId id="349" r:id="rId24"/>
    <p:sldId id="3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A3D024-909B-3BC2-1496-FEEAB652808A}" name="Sher Dionisio" initials="" userId="S::Sher.Dionisio@teksystemsgs.com::02daa716-9709-4d47-a153-1943ce1675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3056A-59C7-4C07-9DD0-5672084633AD}" v="53" dt="2026-02-01T11:40:06.122"/>
  </p1510:revLst>
</p1510:revInfo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398" autoAdjust="0"/>
    <p:restoredTop sz="95928" autoAdjust="0"/>
  </p:normalViewPr>
  <p:slideViewPr>
    <p:cSldViewPr snapToGrid="0">
      <p:cViewPr varScale="1">
        <p:scale>
          <a:sx n="61" d="100"/>
          <a:sy n="61" d="100"/>
        </p:scale>
        <p:origin x="60" y="282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109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C8425397-0727-469C-9149-2EABB4244D5A}"/>
    <pc:docChg chg="custSel addSld delSld modSld sldOrd">
      <pc:chgData name="David Williamson" userId="a73da8032f1697b1" providerId="LiveId" clId="{C8425397-0727-469C-9149-2EABB4244D5A}" dt="2026-02-01T12:09:53.834" v="1546"/>
      <pc:docMkLst>
        <pc:docMk/>
      </pc:docMkLst>
      <pc:sldChg chg="addSp modSp mod ord">
        <pc:chgData name="David Williamson" userId="a73da8032f1697b1" providerId="LiveId" clId="{C8425397-0727-469C-9149-2EABB4244D5A}" dt="2026-01-30T21:45:51.721" v="349" actId="1076"/>
        <pc:sldMkLst>
          <pc:docMk/>
          <pc:sldMk cId="3865085909" sldId="344"/>
        </pc:sldMkLst>
        <pc:spChg chg="add mod">
          <ac:chgData name="David Williamson" userId="a73da8032f1697b1" providerId="LiveId" clId="{C8425397-0727-469C-9149-2EABB4244D5A}" dt="2026-01-30T21:45:20.486" v="345" actId="1076"/>
          <ac:spMkLst>
            <pc:docMk/>
            <pc:sldMk cId="3865085909" sldId="344"/>
            <ac:spMk id="2" creationId="{C7A00854-9FDC-457A-379E-B541E01D9CE7}"/>
          </ac:spMkLst>
        </pc:spChg>
        <pc:spChg chg="mod">
          <ac:chgData name="David Williamson" userId="a73da8032f1697b1" providerId="LiveId" clId="{C8425397-0727-469C-9149-2EABB4244D5A}" dt="2026-01-30T21:45:51.721" v="349" actId="1076"/>
          <ac:spMkLst>
            <pc:docMk/>
            <pc:sldMk cId="3865085909" sldId="344"/>
            <ac:spMk id="3" creationId="{526ABF06-5491-8319-408F-AC9C03E64E1E}"/>
          </ac:spMkLst>
        </pc:spChg>
        <pc:picChg chg="mod">
          <ac:chgData name="David Williamson" userId="a73da8032f1697b1" providerId="LiveId" clId="{C8425397-0727-469C-9149-2EABB4244D5A}" dt="2026-01-30T21:43:11.062" v="313" actId="1076"/>
          <ac:picMkLst>
            <pc:docMk/>
            <pc:sldMk cId="3865085909" sldId="344"/>
            <ac:picMk id="10" creationId="{C5E399AE-C2DC-0BE4-A179-9A726D23FFC5}"/>
          </ac:picMkLst>
        </pc:picChg>
      </pc:sldChg>
      <pc:sldChg chg="modSp mod ord">
        <pc:chgData name="David Williamson" userId="a73da8032f1697b1" providerId="LiveId" clId="{C8425397-0727-469C-9149-2EABB4244D5A}" dt="2026-01-30T21:58:14.977" v="927" actId="27636"/>
        <pc:sldMkLst>
          <pc:docMk/>
          <pc:sldMk cId="762554544" sldId="348"/>
        </pc:sldMkLst>
        <pc:spChg chg="mod">
          <ac:chgData name="David Williamson" userId="a73da8032f1697b1" providerId="LiveId" clId="{C8425397-0727-469C-9149-2EABB4244D5A}" dt="2026-01-30T21:56:59.823" v="887" actId="20577"/>
          <ac:spMkLst>
            <pc:docMk/>
            <pc:sldMk cId="762554544" sldId="348"/>
            <ac:spMk id="4" creationId="{A5A951FD-B055-4EE8-B6D9-62EC0F39DC50}"/>
          </ac:spMkLst>
        </pc:spChg>
        <pc:spChg chg="mod">
          <ac:chgData name="David Williamson" userId="a73da8032f1697b1" providerId="LiveId" clId="{C8425397-0727-469C-9149-2EABB4244D5A}" dt="2026-01-30T21:58:14.977" v="927" actId="27636"/>
          <ac:spMkLst>
            <pc:docMk/>
            <pc:sldMk cId="762554544" sldId="348"/>
            <ac:spMk id="7" creationId="{FC5F8EB2-8936-F0AC-DA2A-4A5609BEA7E8}"/>
          </ac:spMkLst>
        </pc:spChg>
      </pc:sldChg>
      <pc:sldChg chg="addSp delSp modSp mod modAnim">
        <pc:chgData name="David Williamson" userId="a73da8032f1697b1" providerId="LiveId" clId="{C8425397-0727-469C-9149-2EABB4244D5A}" dt="2026-01-30T22:04:16.495" v="1288"/>
        <pc:sldMkLst>
          <pc:docMk/>
          <pc:sldMk cId="1386263332" sldId="349"/>
        </pc:sldMkLst>
        <pc:spChg chg="add mod">
          <ac:chgData name="David Williamson" userId="a73da8032f1697b1" providerId="LiveId" clId="{C8425397-0727-469C-9149-2EABB4244D5A}" dt="2026-01-30T22:03:24.390" v="1256" actId="20577"/>
          <ac:spMkLst>
            <pc:docMk/>
            <pc:sldMk cId="1386263332" sldId="349"/>
            <ac:spMk id="5" creationId="{CDE71007-54E1-D3DE-6ABE-EDB2675D4BB0}"/>
          </ac:spMkLst>
        </pc:spChg>
        <pc:spChg chg="mod">
          <ac:chgData name="David Williamson" userId="a73da8032f1697b1" providerId="LiveId" clId="{C8425397-0727-469C-9149-2EABB4244D5A}" dt="2026-01-30T22:02:33.589" v="1180" actId="1076"/>
          <ac:spMkLst>
            <pc:docMk/>
            <pc:sldMk cId="1386263332" sldId="349"/>
            <ac:spMk id="8" creationId="{9B0A9F6B-B714-24A4-1731-04239F0C6E2C}"/>
          </ac:spMkLst>
        </pc:spChg>
      </pc:sldChg>
      <pc:sldChg chg="modSp mod">
        <pc:chgData name="David Williamson" userId="a73da8032f1697b1" providerId="LiveId" clId="{C8425397-0727-469C-9149-2EABB4244D5A}" dt="2026-01-30T21:46:27.635" v="350" actId="6549"/>
        <pc:sldMkLst>
          <pc:docMk/>
          <pc:sldMk cId="3482798689" sldId="361"/>
        </pc:sldMkLst>
        <pc:spChg chg="mod">
          <ac:chgData name="David Williamson" userId="a73da8032f1697b1" providerId="LiveId" clId="{C8425397-0727-469C-9149-2EABB4244D5A}" dt="2026-01-30T21:46:27.635" v="350" actId="6549"/>
          <ac:spMkLst>
            <pc:docMk/>
            <pc:sldMk cId="3482798689" sldId="361"/>
            <ac:spMk id="4" creationId="{14331A0A-5889-2823-0A4F-C4012039341A}"/>
          </ac:spMkLst>
        </pc:spChg>
      </pc:sldChg>
      <pc:sldChg chg="modSp add mod ord modAnim">
        <pc:chgData name="David Williamson" userId="a73da8032f1697b1" providerId="LiveId" clId="{C8425397-0727-469C-9149-2EABB4244D5A}" dt="2026-02-01T11:25:19.335" v="1508"/>
        <pc:sldMkLst>
          <pc:docMk/>
          <pc:sldMk cId="3193206956" sldId="367"/>
        </pc:sldMkLst>
        <pc:spChg chg="mod">
          <ac:chgData name="David Williamson" userId="a73da8032f1697b1" providerId="LiveId" clId="{C8425397-0727-469C-9149-2EABB4244D5A}" dt="2026-01-30T22:10:45.206" v="1503" actId="1076"/>
          <ac:spMkLst>
            <pc:docMk/>
            <pc:sldMk cId="3193206956" sldId="367"/>
            <ac:spMk id="23" creationId="{434BEBEB-8AA3-25F9-ADC9-ADC1423D671F}"/>
          </ac:spMkLst>
        </pc:spChg>
      </pc:sldChg>
      <pc:sldChg chg="modSp add mod ord">
        <pc:chgData name="David Williamson" userId="a73da8032f1697b1" providerId="LiveId" clId="{C8425397-0727-469C-9149-2EABB4244D5A}" dt="2026-02-01T11:31:10.203" v="1512"/>
        <pc:sldMkLst>
          <pc:docMk/>
          <pc:sldMk cId="4175219694" sldId="368"/>
        </pc:sldMkLst>
        <pc:spChg chg="mod">
          <ac:chgData name="David Williamson" userId="a73da8032f1697b1" providerId="LiveId" clId="{C8425397-0727-469C-9149-2EABB4244D5A}" dt="2026-01-30T22:10:53.815" v="1504" actId="1076"/>
          <ac:spMkLst>
            <pc:docMk/>
            <pc:sldMk cId="4175219694" sldId="368"/>
            <ac:spMk id="23" creationId="{B1AB808F-5A6F-2AA2-2769-3A812A0B8EFD}"/>
          </ac:spMkLst>
        </pc:spChg>
      </pc:sldChg>
      <pc:sldChg chg="modSp add mod ord">
        <pc:chgData name="David Williamson" userId="a73da8032f1697b1" providerId="LiveId" clId="{C8425397-0727-469C-9149-2EABB4244D5A}" dt="2026-02-01T11:41:28.265" v="1529"/>
        <pc:sldMkLst>
          <pc:docMk/>
          <pc:sldMk cId="2942460954" sldId="369"/>
        </pc:sldMkLst>
        <pc:spChg chg="mod">
          <ac:chgData name="David Williamson" userId="a73da8032f1697b1" providerId="LiveId" clId="{C8425397-0727-469C-9149-2EABB4244D5A}" dt="2026-01-30T22:10:32.196" v="1502" actId="6549"/>
          <ac:spMkLst>
            <pc:docMk/>
            <pc:sldMk cId="2942460954" sldId="369"/>
            <ac:spMk id="23" creationId="{3044F5E0-3739-82CE-11EC-5B19A4779DB9}"/>
          </ac:spMkLst>
        </pc:spChg>
      </pc:sldChg>
      <pc:sldChg chg="add ord">
        <pc:chgData name="David Williamson" userId="a73da8032f1697b1" providerId="LiveId" clId="{C8425397-0727-469C-9149-2EABB4244D5A}" dt="2026-02-01T11:56:39.517" v="1537"/>
        <pc:sldMkLst>
          <pc:docMk/>
          <pc:sldMk cId="670040049" sldId="370"/>
        </pc:sldMkLst>
      </pc:sldChg>
      <pc:sldChg chg="addSp modSp add mod ord">
        <pc:chgData name="David Williamson" userId="a73da8032f1697b1" providerId="LiveId" clId="{C8425397-0727-469C-9149-2EABB4244D5A}" dt="2026-02-01T11:40:17.091" v="1521"/>
        <pc:sldMkLst>
          <pc:docMk/>
          <pc:sldMk cId="3468532094" sldId="371"/>
        </pc:sldMkLst>
        <pc:picChg chg="add mod">
          <ac:chgData name="David Williamson" userId="a73da8032f1697b1" providerId="LiveId" clId="{C8425397-0727-469C-9149-2EABB4244D5A}" dt="2026-02-01T11:40:06.122" v="1517"/>
          <ac:picMkLst>
            <pc:docMk/>
            <pc:sldMk cId="3468532094" sldId="371"/>
            <ac:picMk id="3" creationId="{F7A6F8E0-6F6E-F245-1760-6DFE2EDFF193}"/>
          </ac:picMkLst>
        </pc:picChg>
      </pc:sldChg>
      <pc:sldChg chg="add ord">
        <pc:chgData name="David Williamson" userId="a73da8032f1697b1" providerId="LiveId" clId="{C8425397-0727-469C-9149-2EABB4244D5A}" dt="2026-02-01T12:09:53.834" v="1546"/>
        <pc:sldMkLst>
          <pc:docMk/>
          <pc:sldMk cId="970723592" sldId="3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61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399AC-3134-AFB1-76EF-E8581F804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D914E1-F817-E0F0-2AB6-904649EE9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A57F74-C4F0-B78B-7903-4DADE2C70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083C0-6CD5-57AE-4F74-7538BEB28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8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C8D92-D8F9-1C19-8C2A-EB6D2C30F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48F32-B5E9-B792-E837-A95E5C0B9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9CD88D-3B24-A986-E30F-7BF3E41D6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9509B-A949-4C52-E0DA-83E2422BB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48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2C1E5-A576-57B6-2CAE-A16508864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8E5AEA-6062-E33E-FA7F-6EA235326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2BD6D-22C4-AC1E-DB42-2FFF12953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E4129-B493-F7EC-6836-D751CE986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97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FA987-3270-C3CB-355A-B57EC292F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6ED009-7B0E-451D-D6BD-40C1BE324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253BB-959E-A7AD-3BB4-1A0EB01F3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1CE7B-5C50-E6F9-1B33-C1389FD17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37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11A66-59E5-1647-76E1-FE5FF2A91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9E51E4-E3CD-05CB-74AD-E0105272A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4BC571-568F-93F4-2D7E-566E3AFF9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D3CB-1DA0-FF06-00F4-AAC2D5727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51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B8468-8554-147A-8558-6A7E7E40C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ADF3DB-2701-8F0F-9C53-334A56132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40C6E-8E8B-0A17-0E4E-09104BD29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42C9D-574D-126F-2CB1-CB474FE3D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87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45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1D82E-E4AD-E66D-5E47-6E46A2E3E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918EDC-6DC8-F90D-6F8D-565331A22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FCA43E-3966-FA21-76E5-63D680977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1368F-F7D1-925C-A854-6A1DC8AA1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9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78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FE7F8-5F9E-BD37-1669-2EC6A16F0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0A6E9E-CDDC-9F6A-12C2-43C600C967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F171A-9062-834E-396C-FD905DBD6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D56E6-7C54-F037-4ADA-930F577A7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2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B50F4-0693-1546-EAB4-9160F139E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BF221D-496D-E0AB-3FC9-A58671DE9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958774-FBAF-68AD-A44C-274BAFE88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4EB77-BFB5-4F57-FFDE-4701B9005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6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900A1-FDE0-629A-E47A-97108A783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698361-21B6-1540-AC99-71163C0FE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75A6E-5135-2607-1009-2B9676C6E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1DEC9-F9FE-D197-2DD8-972353730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3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7411C-8275-C29B-3E87-055051D39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B17F0D-B186-5104-C90E-324F2AF45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CC17C8-0CF4-FE8D-4B79-458E645CC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7C3D9-898D-4C3F-276C-170FBFFA9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0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FFDB4-D2BF-5686-AA92-1DE129796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1F42E-984D-A296-0190-605FFFD06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B3266-4317-775B-97FB-86F753C5D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CABC1-68D1-B035-3DD2-3BCD1C228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6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A39D92-9919-A80E-44FF-6B912E850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788" y="457200"/>
            <a:ext cx="11274425" cy="594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2FF34D-C8F8-1796-647D-D17056A2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955" y="612475"/>
            <a:ext cx="4701904" cy="30790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0768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338E2-B50A-8F3E-2CA7-A75753E7E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629" y="598947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8DD029-A673-92B9-0343-3B35BE46D2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9641" y="2153285"/>
            <a:ext cx="3032759" cy="3790310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6E658BA3-0202-C705-7A02-8B70B788442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24400" y="2170621"/>
            <a:ext cx="6553200" cy="377297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D761E53-47C7-492A-D5B5-A8C2740B5157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5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2" y="2153285"/>
            <a:ext cx="6925660" cy="3500438"/>
          </a:xfrm>
        </p:spPr>
        <p:txBody>
          <a:bodyPr lIns="91440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None/>
              <a:defRPr sz="1800" b="0"/>
            </a:lvl1pPr>
            <a:lvl2pPr marL="228600">
              <a:spcBef>
                <a:spcPts val="1000"/>
              </a:spcBef>
              <a:spcAft>
                <a:spcPts val="1200"/>
              </a:spcAft>
              <a:defRPr sz="1800" b="0"/>
            </a:lvl2pPr>
            <a:lvl3pPr marL="685800">
              <a:spcBef>
                <a:spcPts val="1000"/>
              </a:spcBef>
              <a:spcAft>
                <a:spcPts val="1200"/>
              </a:spcAft>
              <a:defRPr sz="1800" b="0"/>
            </a:lvl3pPr>
            <a:lvl4pPr marL="868680">
              <a:spcBef>
                <a:spcPts val="1000"/>
              </a:spcBef>
              <a:spcAft>
                <a:spcPts val="1200"/>
              </a:spcAft>
              <a:defRPr sz="1800" b="0"/>
            </a:lvl4pPr>
            <a:lvl5pPr marL="1143000">
              <a:spcBef>
                <a:spcPts val="1000"/>
              </a:spcBef>
              <a:spcAft>
                <a:spcPts val="1200"/>
              </a:spcAft>
              <a:defRPr sz="18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15745" y="2153285"/>
            <a:ext cx="3229495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9F70CF1-DCAD-AE71-6B34-7BFB25EE530B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3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33145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0CF90928-AB48-3554-E2B9-417A00F286A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0275" y="2168526"/>
            <a:ext cx="10331450" cy="39390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6C0A7-887A-66E2-A954-5E0592B9F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8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BB1E76-5845-01C9-1D0D-03CFFE6F0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6C21AF-4286-DECE-37A1-E8980687A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655320"/>
            <a:ext cx="4572000" cy="54864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E1D6B3-3EC8-6AC4-BE2B-5C732C8567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773680"/>
            <a:ext cx="4572000" cy="336804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spcBef>
                <a:spcPts val="1000"/>
              </a:spcBef>
              <a:buNone/>
              <a:defRPr sz="1600"/>
            </a:lvl2pPr>
            <a:lvl3pPr marL="914400" indent="0">
              <a:spcBef>
                <a:spcPts val="1000"/>
              </a:spcBef>
              <a:buNone/>
              <a:defRPr sz="1400"/>
            </a:lvl3pPr>
            <a:lvl4pPr marL="1371600" indent="0">
              <a:spcBef>
                <a:spcPts val="1000"/>
              </a:spcBef>
              <a:buNone/>
              <a:defRPr sz="1200"/>
            </a:lvl4pPr>
            <a:lvl5pPr marL="1828800" indent="0"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13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E41A3-399E-6E25-B753-9B08B294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10E80-5685-321B-81B5-5B84AC2D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9CBA7-546E-A579-71F4-ABF4F3DC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8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229E2-8757-94D8-A1B6-702189DC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249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77143C8-CDFF-B937-C00C-5E7B50939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83920"/>
            <a:ext cx="4114800" cy="50596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2637A1-1BB4-AF51-24C3-6FE78DD45D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438400"/>
            <a:ext cx="4799012" cy="35052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57200" indent="0">
              <a:lnSpc>
                <a:spcPct val="125000"/>
              </a:lnSpc>
              <a:buNone/>
              <a:defRPr sz="1600"/>
            </a:lvl2pPr>
            <a:lvl3pPr marL="914400" indent="0">
              <a:lnSpc>
                <a:spcPct val="125000"/>
              </a:lnSpc>
              <a:buNone/>
              <a:defRPr sz="1400"/>
            </a:lvl3pPr>
            <a:lvl4pPr marL="1371600" indent="0">
              <a:lnSpc>
                <a:spcPct val="125000"/>
              </a:lnSpc>
              <a:buNone/>
              <a:defRPr sz="1200"/>
            </a:lvl4pPr>
            <a:lvl5pPr marL="1828800" indent="0">
              <a:lnSpc>
                <a:spcPct val="125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6F59DF2-AB3C-B7B3-826A-636B8CC5AB3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8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37016-0B2B-9F81-7A77-63223C48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34E572-08FE-0439-A460-8DFE1183A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742" y="914399"/>
            <a:ext cx="4798858" cy="50291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EB46EC-087C-B8FF-2363-B99FAE98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5713413" cy="50292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1D49246-C641-C3BA-F07B-89FFC6CD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53439"/>
            <a:ext cx="4802373" cy="2833689"/>
          </a:xfrm>
        </p:spPr>
        <p:txBody>
          <a:bodyPr rIns="914400" anchor="b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E7E1DF-A70C-8F79-9B76-72B2A7B4DC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93191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D5F637-DFBF-7FED-7CD5-F46A26E5C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3E3B934-3E16-21AF-8F5A-9EFD93255705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872928-B479-F7C5-9C83-C448FBA36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20445"/>
            <a:ext cx="4114800" cy="5029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1E3771A-E1EB-0CBE-828C-2C5E1F2AE6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5227" y="1020445"/>
            <a:ext cx="4802735" cy="5029200"/>
          </a:xfrm>
        </p:spPr>
        <p:txBody>
          <a:bodyPr anchor="ctr">
            <a:normAutofit/>
          </a:bodyPr>
          <a:lstStyle>
            <a:lvl1pPr marL="22860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lvl1pPr>
            <a:lvl2pPr marL="41148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/>
            </a:lvl2pPr>
            <a:lvl3pPr marL="59436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3pPr>
            <a:lvl4pPr marL="77724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4pPr>
            <a:lvl5pPr marL="96012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1635D-96F0-769B-4ECB-70502770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877767-0342-A344-0462-A0D877FF68F8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1F215D-0D9E-64B3-1F66-E90B87932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00741"/>
            <a:ext cx="4802372" cy="278891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E86A4459-11C2-44C6-0173-C666D5AADC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82523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4EF14-0982-D931-9DD6-ECFE61D5B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D7E927E-4F73-5579-4F1D-E13899DEEA0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6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0" y="2153285"/>
            <a:ext cx="4953001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09360" y="2153285"/>
            <a:ext cx="51358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5D7E8F5-692D-24DD-0F8C-9563BA74AAF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3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1" y="2153285"/>
            <a:ext cx="3261359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0560" y="2153285"/>
            <a:ext cx="69646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C0F1533-3810-C210-9B67-D2F4A1846C23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C70371-D147-2B29-EAEB-B10A799D0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169" y="614812"/>
            <a:ext cx="10359659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AE226-98C6-70F4-8DED-59E8FE304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67" y="2177378"/>
            <a:ext cx="5713413" cy="4669987"/>
          </a:xfrm>
          <a:custGeom>
            <a:avLst/>
            <a:gdLst>
              <a:gd name="connsiteX0" fmla="*/ 400038 w 5713413"/>
              <a:gd name="connsiteY0" fmla="*/ 0 h 4669987"/>
              <a:gd name="connsiteX1" fmla="*/ 5713413 w 5713413"/>
              <a:gd name="connsiteY1" fmla="*/ 0 h 4669987"/>
              <a:gd name="connsiteX2" fmla="*/ 5713413 w 5713413"/>
              <a:gd name="connsiteY2" fmla="*/ 4315224 h 4669987"/>
              <a:gd name="connsiteX3" fmla="*/ 400038 w 5713413"/>
              <a:gd name="connsiteY3" fmla="*/ 4315224 h 4669987"/>
              <a:gd name="connsiteX4" fmla="*/ 0 w 5713413"/>
              <a:gd name="connsiteY4" fmla="*/ 0 h 4669987"/>
              <a:gd name="connsiteX5" fmla="*/ 386684 w 5713413"/>
              <a:gd name="connsiteY5" fmla="*/ 0 h 4669987"/>
              <a:gd name="connsiteX6" fmla="*/ 386684 w 5713413"/>
              <a:gd name="connsiteY6" fmla="*/ 4328578 h 4669987"/>
              <a:gd name="connsiteX7" fmla="*/ 5713413 w 5713413"/>
              <a:gd name="connsiteY7" fmla="*/ 4328578 h 4669987"/>
              <a:gd name="connsiteX8" fmla="*/ 5713413 w 5713413"/>
              <a:gd name="connsiteY8" fmla="*/ 4669987 h 4669987"/>
              <a:gd name="connsiteX9" fmla="*/ 0 w 5713413"/>
              <a:gd name="connsiteY9" fmla="*/ 4669987 h 46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3413" h="4669987">
                <a:moveTo>
                  <a:pt x="400038" y="0"/>
                </a:moveTo>
                <a:lnTo>
                  <a:pt x="5713413" y="0"/>
                </a:lnTo>
                <a:lnTo>
                  <a:pt x="5713413" y="4315224"/>
                </a:lnTo>
                <a:lnTo>
                  <a:pt x="400038" y="4315224"/>
                </a:lnTo>
                <a:close/>
                <a:moveTo>
                  <a:pt x="0" y="0"/>
                </a:moveTo>
                <a:lnTo>
                  <a:pt x="386684" y="0"/>
                </a:lnTo>
                <a:lnTo>
                  <a:pt x="386684" y="4328578"/>
                </a:lnTo>
                <a:lnTo>
                  <a:pt x="5713413" y="4328578"/>
                </a:lnTo>
                <a:lnTo>
                  <a:pt x="5713413" y="4669987"/>
                </a:lnTo>
                <a:lnTo>
                  <a:pt x="0" y="4669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EEA9034-22FD-3C2F-6A27-6363896980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153285"/>
            <a:ext cx="4799012" cy="379031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2000"/>
            </a:lvl1pPr>
            <a:lvl2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800"/>
            </a:lvl2pPr>
            <a:lvl3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600"/>
            </a:lvl3pPr>
            <a:lvl4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4pPr>
            <a:lvl5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2AFED-AF5A-A2E9-0D36-388733BBE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A42E613-3DCC-07A2-BA9B-74B13F28E59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002FB3-F728-C2E5-5464-180F6B6A2C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E39581E-AAD0-05FF-FBE1-758341D08F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8E466-0F37-027C-256F-71D47CAEB7AC}"/>
              </a:ext>
            </a:extLst>
          </p:cNvPr>
          <p:cNvSpPr txBox="1"/>
          <p:nvPr/>
        </p:nvSpPr>
        <p:spPr>
          <a:xfrm>
            <a:off x="4853354" y="5640238"/>
            <a:ext cx="91000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Galatians 4:12-20 (ESV)</a:t>
            </a:r>
          </a:p>
        </p:txBody>
      </p:sp>
    </p:spTree>
    <p:extLst>
      <p:ext uri="{BB962C8B-B14F-4D97-AF65-F5344CB8AC3E}">
        <p14:creationId xmlns:p14="http://schemas.microsoft.com/office/powerpoint/2010/main" val="33656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064A7-F95F-B99D-2326-8C41CDD56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1AB808F-5A6F-2AA2-2769-3A812A0B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31" y="3812711"/>
            <a:ext cx="11359662" cy="1119773"/>
          </a:xfrm>
        </p:spPr>
        <p:txBody>
          <a:bodyPr>
            <a:noAutofit/>
          </a:bodyPr>
          <a:lstStyle/>
          <a:p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A.) A Past </a:t>
            </a:r>
            <a:r>
              <a:rPr lang="en-US" sz="4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WARMTH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to Remember (12-15)</a:t>
            </a: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B.) A Present </a:t>
            </a:r>
            <a:r>
              <a:rPr lang="en-US" sz="4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WOUND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to Refute (16)</a:t>
            </a: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1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854E7-6E8F-66DD-0F59-894F3E09E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36E08-F5F5-D651-6A47-30161D01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59" y="655320"/>
            <a:ext cx="10609971" cy="5486400"/>
          </a:xfrm>
        </p:spPr>
        <p:txBody>
          <a:bodyPr/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4:16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I then become your enemy by telling you the truth?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09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31506-DDF6-1907-4C2F-1A24257B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6F8E0-6F6E-F245-1760-6DFE2EDFF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3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D690B-AFCB-7AE0-7769-1977AB62E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3044F5E0-3739-82CE-11EC-5B19A477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5" y="5210688"/>
            <a:ext cx="11359662" cy="1119773"/>
          </a:xfrm>
        </p:spPr>
        <p:txBody>
          <a:bodyPr>
            <a:noAutofit/>
          </a:bodyPr>
          <a:lstStyle/>
          <a:p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A.) A Past </a:t>
            </a:r>
            <a:r>
              <a:rPr lang="en-US" sz="4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WARMTH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to Remember (12-15)</a:t>
            </a: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B.) A Present </a:t>
            </a:r>
            <a:r>
              <a:rPr lang="en-US" sz="4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WOUND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to Refute (16)</a:t>
            </a: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C.) A Persistent </a:t>
            </a:r>
            <a:r>
              <a:rPr lang="en-US" sz="4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WOLF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to Reject (17-18)</a:t>
            </a: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6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ED0F6-A8D0-65B2-64A3-CD331E4D8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4851A6-977B-8FDD-8FED-7A740789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59" y="655320"/>
            <a:ext cx="10609971" cy="548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4:17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make much of you, but for no good purpose. They want to shut you out, that you may make much of them.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21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4F588-A42D-539F-A291-470B118F0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D390C8-0515-1A06-09B5-FEA169DE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59" y="655320"/>
            <a:ext cx="10609971" cy="548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4:18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always good to be made much of for a good purpose, and not only when I am present with you,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370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ADF58-DDAC-275F-D565-6D9261EED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98671C2-56FF-E36E-D031-5CA88A43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5" y="5210688"/>
            <a:ext cx="11359662" cy="1119773"/>
          </a:xfrm>
        </p:spPr>
        <p:txBody>
          <a:bodyPr>
            <a:noAutofit/>
          </a:bodyPr>
          <a:lstStyle/>
          <a:p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A.) A Past </a:t>
            </a:r>
            <a:r>
              <a:rPr lang="en-US" sz="4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WARMTH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to Remember (12-15)</a:t>
            </a: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B.) A Present </a:t>
            </a:r>
            <a:r>
              <a:rPr lang="en-US" sz="4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WOUND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to Refute (16)</a:t>
            </a: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C.) A Persistent </a:t>
            </a:r>
            <a:r>
              <a:rPr lang="en-US" sz="4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WOLF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to Reject (17-18)</a:t>
            </a: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D.) A Painful </a:t>
            </a:r>
            <a:r>
              <a:rPr lang="en-US" sz="4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WORK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to Relive (19-20)</a:t>
            </a:r>
          </a:p>
        </p:txBody>
      </p:sp>
    </p:spTree>
    <p:extLst>
      <p:ext uri="{BB962C8B-B14F-4D97-AF65-F5344CB8AC3E}">
        <p14:creationId xmlns:p14="http://schemas.microsoft.com/office/powerpoint/2010/main" val="67004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63A2F-1072-C9D1-94EA-2D642B84A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563A70-4A20-1180-0640-A38E0F77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59" y="655320"/>
            <a:ext cx="10609971" cy="548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4:19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little children, for whom I am again in the anguish of childbirth until Christ is formed in you!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476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EAFBA-FA03-0BE6-A8BB-F01CFEE26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436640-DF9A-614C-2641-468AE591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59" y="655320"/>
            <a:ext cx="10609971" cy="5486400"/>
          </a:xfrm>
        </p:spPr>
        <p:txBody>
          <a:bodyPr/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4:20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wish I could be present with you now and change my tone, for I am perplexed about you.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03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951FD-B055-4EE8-B6D9-62EC0F39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03" y="914400"/>
            <a:ext cx="4642338" cy="5029200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5F8EB2-8936-F0AC-DA2A-4A5609BEA7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2531" y="422031"/>
            <a:ext cx="7385538" cy="5627614"/>
          </a:xfrm>
        </p:spPr>
        <p:txBody>
          <a:bodyPr>
            <a:normAutofit fontScale="92500"/>
          </a:bodyPr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</a:rPr>
              <a:t>Jesus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Yes, He is the Messiah, but you need more (salvific equation was distorted - 2:16).</a:t>
            </a:r>
          </a:p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</a:rPr>
              <a:t>Customs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Old Testament Law needed to be obeyed, including circumcision (5:2) and dietary restrictions (2:12). </a:t>
            </a:r>
          </a:p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</a:rPr>
              <a:t>Days, Months, Seasons, and Years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Jewish customs and observances were forced upon the Galatians.</a:t>
            </a:r>
          </a:p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</a:rPr>
              <a:t>Add-ons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To be a REAL Christian, you must become a Jew first (3:3). The LAW = perfection</a:t>
            </a:r>
          </a:p>
        </p:txBody>
      </p:sp>
    </p:spTree>
    <p:extLst>
      <p:ext uri="{BB962C8B-B14F-4D97-AF65-F5344CB8AC3E}">
        <p14:creationId xmlns:p14="http://schemas.microsoft.com/office/powerpoint/2010/main" val="76255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04888D-B78B-26F5-9075-CDA3C673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914399"/>
            <a:ext cx="5597768" cy="5029199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</a:t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Hermeneutical Bridge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6B3187BD-B790-DE63-0B54-F9E459DC31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132" r="12132"/>
          <a:stretch/>
        </p:blipFill>
        <p:spPr>
          <a:xfrm>
            <a:off x="149469" y="914398"/>
            <a:ext cx="5713413" cy="5029200"/>
          </a:xfrm>
        </p:spPr>
      </p:pic>
    </p:spTree>
    <p:extLst>
      <p:ext uri="{BB962C8B-B14F-4D97-AF65-F5344CB8AC3E}">
        <p14:creationId xmlns:p14="http://schemas.microsoft.com/office/powerpoint/2010/main" val="3671577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B0A9F6B-B714-24A4-1731-04239F0C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492" y="65473"/>
            <a:ext cx="4802372" cy="1068736"/>
          </a:xfrm>
        </p:spPr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Response</a:t>
            </a:r>
            <a:r>
              <a:rPr lang="en-US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71007-54E1-D3DE-6ABE-EDB2675D4BB0}"/>
              </a:ext>
            </a:extLst>
          </p:cNvPr>
          <p:cNvSpPr txBox="1"/>
          <p:nvPr/>
        </p:nvSpPr>
        <p:spPr>
          <a:xfrm>
            <a:off x="833409" y="1361634"/>
            <a:ext cx="108145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Starting in 4:12, Paul’s persona changes from being an evangelistic church planter to being a caring and concerned shepherd.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You are justified by FAITH ALONE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You are adopted by GRACE ALONE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You are made free in CHRIST ALONE</a:t>
            </a:r>
          </a:p>
        </p:txBody>
      </p:sp>
    </p:spTree>
    <p:extLst>
      <p:ext uri="{BB962C8B-B14F-4D97-AF65-F5344CB8AC3E}">
        <p14:creationId xmlns:p14="http://schemas.microsoft.com/office/powerpoint/2010/main" val="13862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46D46-E097-D8B6-D2FF-46306D077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488BCF-FAC9-8B22-87D7-1CC5D122CC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58F1F3E-BAFD-1C8B-17A5-0062E3C950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A235F-F003-C2D5-4008-EF149F0AD3B5}"/>
              </a:ext>
            </a:extLst>
          </p:cNvPr>
          <p:cNvSpPr txBox="1"/>
          <p:nvPr/>
        </p:nvSpPr>
        <p:spPr>
          <a:xfrm>
            <a:off x="4853354" y="5640238"/>
            <a:ext cx="91000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Galatians 4:12-20 (ESV)</a:t>
            </a:r>
          </a:p>
        </p:txBody>
      </p:sp>
    </p:spTree>
    <p:extLst>
      <p:ext uri="{BB962C8B-B14F-4D97-AF65-F5344CB8AC3E}">
        <p14:creationId xmlns:p14="http://schemas.microsoft.com/office/powerpoint/2010/main" val="97072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otted plants">
            <a:extLst>
              <a:ext uri="{FF2B5EF4-FFF2-40B4-BE49-F238E27FC236}">
                <a16:creationId xmlns:a16="http://schemas.microsoft.com/office/drawing/2014/main" id="{C5E399AE-C2DC-0BE4-A179-9A726D23FF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" r="15"/>
          <a:stretch/>
        </p:blipFill>
        <p:spPr>
          <a:xfrm>
            <a:off x="20145" y="0"/>
            <a:ext cx="12171855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6ABF06-5491-8319-408F-AC9C03E6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16" y="362486"/>
            <a:ext cx="11764167" cy="16463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must guard our hearts from cultural drift by anchoring our souls in Christ’s grace and truth.”</a:t>
            </a:r>
            <a:endParaRPr lang="en-US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A00854-9FDC-457A-379E-B541E01D9CE7}"/>
              </a:ext>
            </a:extLst>
          </p:cNvPr>
          <p:cNvSpPr/>
          <p:nvPr/>
        </p:nvSpPr>
        <p:spPr>
          <a:xfrm>
            <a:off x="8834700" y="4017755"/>
            <a:ext cx="254108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</a:t>
            </a:r>
          </a:p>
        </p:txBody>
      </p:sp>
    </p:spTree>
    <p:extLst>
      <p:ext uri="{BB962C8B-B14F-4D97-AF65-F5344CB8AC3E}">
        <p14:creationId xmlns:p14="http://schemas.microsoft.com/office/powerpoint/2010/main" val="386508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38233-CF19-2BF7-D611-DE9FA41ED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34BEBEB-8AA3-25F9-ADC9-ADC1423D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5" y="1561880"/>
            <a:ext cx="11359662" cy="1119773"/>
          </a:xfrm>
        </p:spPr>
        <p:txBody>
          <a:bodyPr>
            <a:noAutofit/>
          </a:bodyPr>
          <a:lstStyle/>
          <a:p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A.) A Past </a:t>
            </a:r>
            <a:r>
              <a:rPr lang="en-US" sz="4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WARMTH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to Remember (12-15)</a:t>
            </a: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0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961152-381E-D654-15E9-7C4F0960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59" y="655320"/>
            <a:ext cx="10609971" cy="548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4:12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Brothers, I entreat you, </a:t>
            </a:r>
            <a:r>
              <a:rPr lang="en-US" sz="107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I am, for I also have become as you are. You did me no wrong.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84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B994D-D0A9-32BB-F19B-1CFB1DA0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54F99-8382-97F0-8880-887B5FA7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1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36CAB-6A05-E9E8-8C94-64545C8F3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539565-B2B4-879C-901B-4E9C9BEF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59" y="655320"/>
            <a:ext cx="10609971" cy="5486400"/>
          </a:xfrm>
        </p:spPr>
        <p:txBody>
          <a:bodyPr/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4:13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know it was because of a bodily ailment that I preached the gospel to you at first,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56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98B36-1814-1238-CC94-B4216C848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58A986-256E-ECCE-0FF8-CC4FA7EB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59" y="655320"/>
            <a:ext cx="10609971" cy="548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4:14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though my condition was a trial to you, you did not scorn or despise me, but received me as an angel of God, as Christ Jesus.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38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235D8-C42E-9692-411A-31A3A6B05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331A0A-5889-2823-0A4F-C4012039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59" y="655320"/>
            <a:ext cx="10609971" cy="548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4:15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then has become of your blessedness? For I testify to you that, if possible, you would have gouged out your eyes and given them to me.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27986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722518_win32_SD_v11" id="{6E195932-91F4-4861-8538-848409B20D97}" vid="{F5C82CE7-F5AC-4E30-975C-FD228ED220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F796806-D3A7-49C6-9335-B8A0B9307F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E4FA29-61E2-42A6-9537-732ED628B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7CDA33-9251-49D0-A51A-7888AA3E063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{87718DE1-CE16-4D59-A46C-B999C1EBF78E}TFceab9897-d767-4b88-b01c-396399362f8b9c42cec1_win32-72ccf53ebda5</Template>
  <TotalTime>157</TotalTime>
  <Words>567</Words>
  <Application>Microsoft Office PowerPoint</Application>
  <PresentationFormat>Widescreen</PresentationFormat>
  <Paragraphs>50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Bodoni MT</vt:lpstr>
      <vt:lpstr>Calibri</vt:lpstr>
      <vt:lpstr>Georgia</vt:lpstr>
      <vt:lpstr>Source Sans Pro Light</vt:lpstr>
      <vt:lpstr>Custom</vt:lpstr>
      <vt:lpstr>PowerPoint Presentation</vt:lpstr>
      <vt:lpstr>Galatians  and the Hermeneutical Bridge</vt:lpstr>
      <vt:lpstr>“We must guard our hearts from cultural drift by anchoring our souls in Christ’s grace and truth.”</vt:lpstr>
      <vt:lpstr>A.) A Past WARMTH to Remember (12-15)  </vt:lpstr>
      <vt:lpstr>Galatians 4:12  Brothers, I entreat you, become as I am, for I also have become as you are. You did me no wrong.</vt:lpstr>
      <vt:lpstr>PowerPoint Presentation</vt:lpstr>
      <vt:lpstr>Galatians 4:13   You know it was because of a bodily ailment that I preached the gospel to you at first, </vt:lpstr>
      <vt:lpstr>Galatians 4:14   and though my condition was a trial to you, you did not scorn or despise me, but received me as an angel of God, as Christ Jesus.</vt:lpstr>
      <vt:lpstr>Galatians 4:15  What then has become of your blessedness? For I testify to you that, if possible, you would have gouged out your eyes and given them to me. </vt:lpstr>
      <vt:lpstr>A.) A Past WARMTH to Remember (12-15)   B.) A Present WOUND to Refute (16)   </vt:lpstr>
      <vt:lpstr>Galatians 4:16   Have I then become your enemy by telling you the truth? </vt:lpstr>
      <vt:lpstr>PowerPoint Presentation</vt:lpstr>
      <vt:lpstr>A.) A Past WARMTH to Remember (12-15)   B.) A Present WOUND to Refute (16)   C.) A Persistent WOLF to Reject (17-18)   </vt:lpstr>
      <vt:lpstr>Galatians 4:17   They make much of you, but for no good purpose. They want to shut you out, that you may make much of them. </vt:lpstr>
      <vt:lpstr>Galatians 4:18   It is always good to be made much of for a good purpose, and not only when I am present with you, </vt:lpstr>
      <vt:lpstr>A.) A Past WARMTH to Remember (12-15)   B.) A Present WOUND to Refute (16)   C.) A Persistent WOLF to Reject (17-18)   D.) A Painful WORK to Relive (19-20)</vt:lpstr>
      <vt:lpstr>Galatians 4:19   my little children, for whom I am again in the anguish of childbirth until Christ is formed in you!</vt:lpstr>
      <vt:lpstr>Galatians 4:20   I wish I could be present with you now and change my tone, for I am perplexed about you. </vt:lpstr>
      <vt:lpstr>The  Problems</vt:lpstr>
      <vt:lpstr>Paul’s Response?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1</cp:revision>
  <dcterms:created xsi:type="dcterms:W3CDTF">2026-01-30T20:52:59Z</dcterms:created>
  <dcterms:modified xsi:type="dcterms:W3CDTF">2026-02-01T12:09:56Z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