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59" r:id="rId9"/>
    <p:sldId id="268" r:id="rId10"/>
    <p:sldId id="262" r:id="rId11"/>
    <p:sldId id="265" r:id="rId12"/>
    <p:sldId id="266" r:id="rId13"/>
    <p:sldId id="269" r:id="rId14"/>
    <p:sldId id="271" r:id="rId15"/>
    <p:sldId id="267" r:id="rId16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E8DCB-749B-4024-BF91-665122FE65A2}" v="1" dt="2026-01-04T13:03:02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C8425397-0727-469C-9149-2EABB4244D5A}"/>
    <pc:docChg chg="modSld">
      <pc:chgData name="David Williamson" userId="a73da8032f1697b1" providerId="LiveId" clId="{C8425397-0727-469C-9149-2EABB4244D5A}" dt="2026-01-04T13:13:13.127" v="0" actId="20577"/>
      <pc:docMkLst>
        <pc:docMk/>
      </pc:docMkLst>
      <pc:sldChg chg="modSp mod">
        <pc:chgData name="David Williamson" userId="a73da8032f1697b1" providerId="LiveId" clId="{C8425397-0727-469C-9149-2EABB4244D5A}" dt="2026-01-04T13:13:13.127" v="0" actId="20577"/>
        <pc:sldMkLst>
          <pc:docMk/>
          <pc:sldMk cId="1813958078" sldId="260"/>
        </pc:sldMkLst>
        <pc:spChg chg="mod">
          <ac:chgData name="David Williamson" userId="a73da8032f1697b1" providerId="LiveId" clId="{C8425397-0727-469C-9149-2EABB4244D5A}" dt="2026-01-04T13:13:13.127" v="0" actId="20577"/>
          <ac:spMkLst>
            <pc:docMk/>
            <pc:sldMk cId="1813958078" sldId="260"/>
            <ac:spMk id="2" creationId="{F89D44CF-95BA-A744-B19C-DBDB952BEFB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A8358E-3065-496D-9475-47C18D520B84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CFFA77-9FC9-4C80-AC0A-8AD6A0F0F70D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gm:t>
    </dgm:pt>
    <dgm:pt modelId="{05F7FD9D-44CE-4F8F-8956-463E79CB20AF}" type="parTrans" cxnId="{E004B204-DEC4-476B-9143-DA0CDACF0B2A}">
      <dgm:prSet/>
      <dgm:spPr/>
      <dgm:t>
        <a:bodyPr/>
        <a:lstStyle/>
        <a:p>
          <a:endParaRPr lang="en-US"/>
        </a:p>
      </dgm:t>
    </dgm:pt>
    <dgm:pt modelId="{3A265CC7-EC43-42C2-B885-B5E7152FFF47}" type="sibTrans" cxnId="{E004B204-DEC4-476B-9143-DA0CDACF0B2A}">
      <dgm:prSet/>
      <dgm:spPr/>
      <dgm:t>
        <a:bodyPr/>
        <a:lstStyle/>
        <a:p>
          <a:endParaRPr lang="en-US"/>
        </a:p>
      </dgm:t>
    </dgm:pt>
    <dgm:pt modelId="{47A49737-876C-4556-B8C1-77FBE1994F3F}">
      <dgm:prSet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gm:t>
    </dgm:pt>
    <dgm:pt modelId="{88D8C7CE-9E3A-4041-8148-D3C8A3D9C174}" type="parTrans" cxnId="{96D02D18-5C77-4301-B1CA-0DCC52E096D2}">
      <dgm:prSet/>
      <dgm:spPr/>
      <dgm:t>
        <a:bodyPr/>
        <a:lstStyle/>
        <a:p>
          <a:endParaRPr lang="en-US"/>
        </a:p>
      </dgm:t>
    </dgm:pt>
    <dgm:pt modelId="{8015AC80-3BAE-4552-8759-D89C0150AE65}" type="sibTrans" cxnId="{96D02D18-5C77-4301-B1CA-0DCC52E096D2}">
      <dgm:prSet/>
      <dgm:spPr/>
      <dgm:t>
        <a:bodyPr/>
        <a:lstStyle/>
        <a:p>
          <a:endParaRPr lang="en-US"/>
        </a:p>
      </dgm:t>
    </dgm:pt>
    <dgm:pt modelId="{DD90C70D-5E6C-42AF-8CD3-5097167A4CB9}">
      <dgm:prSet/>
      <dgm:spPr/>
      <dgm:t>
        <a:bodyPr/>
        <a:lstStyle/>
        <a:p>
          <a:r>
            <a: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gm:t>
    </dgm:pt>
    <dgm:pt modelId="{46B41516-04E2-4D64-8D11-777252B33550}" type="parTrans" cxnId="{FE6C4E2A-61A1-4D56-845D-BD5D2D50DF5E}">
      <dgm:prSet/>
      <dgm:spPr/>
      <dgm:t>
        <a:bodyPr/>
        <a:lstStyle/>
        <a:p>
          <a:endParaRPr lang="en-US"/>
        </a:p>
      </dgm:t>
    </dgm:pt>
    <dgm:pt modelId="{2F8C5564-E130-4512-9FF3-954CE11C1230}" type="sibTrans" cxnId="{FE6C4E2A-61A1-4D56-845D-BD5D2D50DF5E}">
      <dgm:prSet/>
      <dgm:spPr/>
      <dgm:t>
        <a:bodyPr/>
        <a:lstStyle/>
        <a:p>
          <a:endParaRPr lang="en-US"/>
        </a:p>
      </dgm:t>
    </dgm:pt>
    <dgm:pt modelId="{B9D4013D-FD3C-4895-ABE2-DCB718E38CEB}" type="pres">
      <dgm:prSet presAssocID="{89A8358E-3065-496D-9475-47C18D520B84}" presName="vert0" presStyleCnt="0">
        <dgm:presLayoutVars>
          <dgm:dir/>
          <dgm:animOne val="branch"/>
          <dgm:animLvl val="lvl"/>
        </dgm:presLayoutVars>
      </dgm:prSet>
      <dgm:spPr/>
    </dgm:pt>
    <dgm:pt modelId="{0CF60D62-D7C5-47A2-AC18-FFA68F507066}" type="pres">
      <dgm:prSet presAssocID="{76CFFA77-9FC9-4C80-AC0A-8AD6A0F0F70D}" presName="thickLine" presStyleLbl="alignNode1" presStyleIdx="0" presStyleCnt="3"/>
      <dgm:spPr/>
    </dgm:pt>
    <dgm:pt modelId="{E6FB6EA9-4093-40B5-9CB3-8E56E4099062}" type="pres">
      <dgm:prSet presAssocID="{76CFFA77-9FC9-4C80-AC0A-8AD6A0F0F70D}" presName="horz1" presStyleCnt="0"/>
      <dgm:spPr/>
    </dgm:pt>
    <dgm:pt modelId="{7107DB4C-BE9A-4A9B-BE9E-505188E982CE}" type="pres">
      <dgm:prSet presAssocID="{76CFFA77-9FC9-4C80-AC0A-8AD6A0F0F70D}" presName="tx1" presStyleLbl="revTx" presStyleIdx="0" presStyleCnt="3"/>
      <dgm:spPr/>
    </dgm:pt>
    <dgm:pt modelId="{9626F023-FF1C-4E25-823A-1B39F0B79003}" type="pres">
      <dgm:prSet presAssocID="{76CFFA77-9FC9-4C80-AC0A-8AD6A0F0F70D}" presName="vert1" presStyleCnt="0"/>
      <dgm:spPr/>
    </dgm:pt>
    <dgm:pt modelId="{6F7B9CA7-9B30-4A0C-9F8D-EE847998B6E7}" type="pres">
      <dgm:prSet presAssocID="{47A49737-876C-4556-B8C1-77FBE1994F3F}" presName="thickLine" presStyleLbl="alignNode1" presStyleIdx="1" presStyleCnt="3"/>
      <dgm:spPr/>
    </dgm:pt>
    <dgm:pt modelId="{258613EF-F3DE-448A-9C68-470659FC7E82}" type="pres">
      <dgm:prSet presAssocID="{47A49737-876C-4556-B8C1-77FBE1994F3F}" presName="horz1" presStyleCnt="0"/>
      <dgm:spPr/>
    </dgm:pt>
    <dgm:pt modelId="{26421493-89F0-4B82-98AA-1CD3BBB3B7F8}" type="pres">
      <dgm:prSet presAssocID="{47A49737-876C-4556-B8C1-77FBE1994F3F}" presName="tx1" presStyleLbl="revTx" presStyleIdx="1" presStyleCnt="3"/>
      <dgm:spPr/>
    </dgm:pt>
    <dgm:pt modelId="{1AB6F84A-D2DD-4302-BD8D-7DB3615802DD}" type="pres">
      <dgm:prSet presAssocID="{47A49737-876C-4556-B8C1-77FBE1994F3F}" presName="vert1" presStyleCnt="0"/>
      <dgm:spPr/>
    </dgm:pt>
    <dgm:pt modelId="{FEF9DB6E-4054-43CA-8CF3-5AA05C6A34D1}" type="pres">
      <dgm:prSet presAssocID="{DD90C70D-5E6C-42AF-8CD3-5097167A4CB9}" presName="thickLine" presStyleLbl="alignNode1" presStyleIdx="2" presStyleCnt="3"/>
      <dgm:spPr/>
    </dgm:pt>
    <dgm:pt modelId="{9513FD5E-9581-4384-BF42-5424A9CA39DA}" type="pres">
      <dgm:prSet presAssocID="{DD90C70D-5E6C-42AF-8CD3-5097167A4CB9}" presName="horz1" presStyleCnt="0"/>
      <dgm:spPr/>
    </dgm:pt>
    <dgm:pt modelId="{19B8B1AF-66E9-42AD-AC88-DB4E6784120E}" type="pres">
      <dgm:prSet presAssocID="{DD90C70D-5E6C-42AF-8CD3-5097167A4CB9}" presName="tx1" presStyleLbl="revTx" presStyleIdx="2" presStyleCnt="3"/>
      <dgm:spPr/>
    </dgm:pt>
    <dgm:pt modelId="{B6CD41FD-AD65-4222-B46C-C39C15B94EB0}" type="pres">
      <dgm:prSet presAssocID="{DD90C70D-5E6C-42AF-8CD3-5097167A4CB9}" presName="vert1" presStyleCnt="0"/>
      <dgm:spPr/>
    </dgm:pt>
  </dgm:ptLst>
  <dgm:cxnLst>
    <dgm:cxn modelId="{E004B204-DEC4-476B-9143-DA0CDACF0B2A}" srcId="{89A8358E-3065-496D-9475-47C18D520B84}" destId="{76CFFA77-9FC9-4C80-AC0A-8AD6A0F0F70D}" srcOrd="0" destOrd="0" parTransId="{05F7FD9D-44CE-4F8F-8956-463E79CB20AF}" sibTransId="{3A265CC7-EC43-42C2-B885-B5E7152FFF47}"/>
    <dgm:cxn modelId="{96D02D18-5C77-4301-B1CA-0DCC52E096D2}" srcId="{89A8358E-3065-496D-9475-47C18D520B84}" destId="{47A49737-876C-4556-B8C1-77FBE1994F3F}" srcOrd="1" destOrd="0" parTransId="{88D8C7CE-9E3A-4041-8148-D3C8A3D9C174}" sibTransId="{8015AC80-3BAE-4552-8759-D89C0150AE65}"/>
    <dgm:cxn modelId="{B5E10223-3B69-42D4-8ABE-5CD5D32E7FCC}" type="presOf" srcId="{76CFFA77-9FC9-4C80-AC0A-8AD6A0F0F70D}" destId="{7107DB4C-BE9A-4A9B-BE9E-505188E982CE}" srcOrd="0" destOrd="0" presId="urn:microsoft.com/office/officeart/2008/layout/LinedList"/>
    <dgm:cxn modelId="{FE6C4E2A-61A1-4D56-845D-BD5D2D50DF5E}" srcId="{89A8358E-3065-496D-9475-47C18D520B84}" destId="{DD90C70D-5E6C-42AF-8CD3-5097167A4CB9}" srcOrd="2" destOrd="0" parTransId="{46B41516-04E2-4D64-8D11-777252B33550}" sibTransId="{2F8C5564-E130-4512-9FF3-954CE11C1230}"/>
    <dgm:cxn modelId="{8C55625F-F1CE-48BA-A3F3-320BEFABC332}" type="presOf" srcId="{47A49737-876C-4556-B8C1-77FBE1994F3F}" destId="{26421493-89F0-4B82-98AA-1CD3BBB3B7F8}" srcOrd="0" destOrd="0" presId="urn:microsoft.com/office/officeart/2008/layout/LinedList"/>
    <dgm:cxn modelId="{70E1A89A-3E42-4F1F-A5D9-7D56E5EF3036}" type="presOf" srcId="{DD90C70D-5E6C-42AF-8CD3-5097167A4CB9}" destId="{19B8B1AF-66E9-42AD-AC88-DB4E6784120E}" srcOrd="0" destOrd="0" presId="urn:microsoft.com/office/officeart/2008/layout/LinedList"/>
    <dgm:cxn modelId="{460F1BEA-F978-4223-9566-C5D592683F28}" type="presOf" srcId="{89A8358E-3065-496D-9475-47C18D520B84}" destId="{B9D4013D-FD3C-4895-ABE2-DCB718E38CEB}" srcOrd="0" destOrd="0" presId="urn:microsoft.com/office/officeart/2008/layout/LinedList"/>
    <dgm:cxn modelId="{9F53C12E-569F-4C21-B089-4C06F4F946C6}" type="presParOf" srcId="{B9D4013D-FD3C-4895-ABE2-DCB718E38CEB}" destId="{0CF60D62-D7C5-47A2-AC18-FFA68F507066}" srcOrd="0" destOrd="0" presId="urn:microsoft.com/office/officeart/2008/layout/LinedList"/>
    <dgm:cxn modelId="{B9998B24-B1BC-45A7-A3DD-AFD685C50063}" type="presParOf" srcId="{B9D4013D-FD3C-4895-ABE2-DCB718E38CEB}" destId="{E6FB6EA9-4093-40B5-9CB3-8E56E4099062}" srcOrd="1" destOrd="0" presId="urn:microsoft.com/office/officeart/2008/layout/LinedList"/>
    <dgm:cxn modelId="{90E925D2-70C6-4C86-A38D-B63BE122848F}" type="presParOf" srcId="{E6FB6EA9-4093-40B5-9CB3-8E56E4099062}" destId="{7107DB4C-BE9A-4A9B-BE9E-505188E982CE}" srcOrd="0" destOrd="0" presId="urn:microsoft.com/office/officeart/2008/layout/LinedList"/>
    <dgm:cxn modelId="{74AEE85E-FEEA-4E91-B9B3-A74F5B7BD1C6}" type="presParOf" srcId="{E6FB6EA9-4093-40B5-9CB3-8E56E4099062}" destId="{9626F023-FF1C-4E25-823A-1B39F0B79003}" srcOrd="1" destOrd="0" presId="urn:microsoft.com/office/officeart/2008/layout/LinedList"/>
    <dgm:cxn modelId="{F8AD5D7C-976C-47AA-B0A9-4A9EFBD8184A}" type="presParOf" srcId="{B9D4013D-FD3C-4895-ABE2-DCB718E38CEB}" destId="{6F7B9CA7-9B30-4A0C-9F8D-EE847998B6E7}" srcOrd="2" destOrd="0" presId="urn:microsoft.com/office/officeart/2008/layout/LinedList"/>
    <dgm:cxn modelId="{B7CF5715-E002-41E3-896F-76EE143AB238}" type="presParOf" srcId="{B9D4013D-FD3C-4895-ABE2-DCB718E38CEB}" destId="{258613EF-F3DE-448A-9C68-470659FC7E82}" srcOrd="3" destOrd="0" presId="urn:microsoft.com/office/officeart/2008/layout/LinedList"/>
    <dgm:cxn modelId="{A079CE74-DFB1-4FD3-9D9B-ADCA118C9D81}" type="presParOf" srcId="{258613EF-F3DE-448A-9C68-470659FC7E82}" destId="{26421493-89F0-4B82-98AA-1CD3BBB3B7F8}" srcOrd="0" destOrd="0" presId="urn:microsoft.com/office/officeart/2008/layout/LinedList"/>
    <dgm:cxn modelId="{5019D057-C34C-4229-8CDA-C8219463BE7C}" type="presParOf" srcId="{258613EF-F3DE-448A-9C68-470659FC7E82}" destId="{1AB6F84A-D2DD-4302-BD8D-7DB3615802DD}" srcOrd="1" destOrd="0" presId="urn:microsoft.com/office/officeart/2008/layout/LinedList"/>
    <dgm:cxn modelId="{7643205F-3934-472D-B506-8F1C82F425C3}" type="presParOf" srcId="{B9D4013D-FD3C-4895-ABE2-DCB718E38CEB}" destId="{FEF9DB6E-4054-43CA-8CF3-5AA05C6A34D1}" srcOrd="4" destOrd="0" presId="urn:microsoft.com/office/officeart/2008/layout/LinedList"/>
    <dgm:cxn modelId="{3EAE883E-70F8-4466-BD5A-8261F4455F74}" type="presParOf" srcId="{B9D4013D-FD3C-4895-ABE2-DCB718E38CEB}" destId="{9513FD5E-9581-4384-BF42-5424A9CA39DA}" srcOrd="5" destOrd="0" presId="urn:microsoft.com/office/officeart/2008/layout/LinedList"/>
    <dgm:cxn modelId="{E91ED4A5-77A0-4E53-924C-13192AA6896B}" type="presParOf" srcId="{9513FD5E-9581-4384-BF42-5424A9CA39DA}" destId="{19B8B1AF-66E9-42AD-AC88-DB4E6784120E}" srcOrd="0" destOrd="0" presId="urn:microsoft.com/office/officeart/2008/layout/LinedList"/>
    <dgm:cxn modelId="{6FB54ED8-0878-465F-B574-D75162DADB00}" type="presParOf" srcId="{9513FD5E-9581-4384-BF42-5424A9CA39DA}" destId="{B6CD41FD-AD65-4222-B46C-C39C15B94E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sp:txBody>
      <dsp:txXfrm>
        <a:off x="0" y="3690354"/>
        <a:ext cx="6912245" cy="18438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sp:txBody>
      <dsp:txXfrm>
        <a:off x="0" y="3690354"/>
        <a:ext cx="6912245" cy="18438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sins’ debt is unfathomable (vv. 23-26)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God’s forgiveness is irrefutable (27)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need to forgive is indisputable (28-35) </a:t>
          </a:r>
        </a:p>
      </dsp:txBody>
      <dsp:txXfrm>
        <a:off x="0" y="3690354"/>
        <a:ext cx="6912245" cy="18438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sp:txBody>
      <dsp:txXfrm>
        <a:off x="0" y="3690354"/>
        <a:ext cx="6912245" cy="18438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sp:txBody>
      <dsp:txXfrm>
        <a:off x="0" y="3690354"/>
        <a:ext cx="6912245" cy="18438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60D62-D7C5-47A2-AC18-FFA68F507066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07DB4C-BE9A-4A9B-BE9E-505188E982CE}">
      <dsp:nvSpPr>
        <dsp:cNvPr id="0" name=""/>
        <dsp:cNvSpPr/>
      </dsp:nvSpPr>
      <dsp:spPr>
        <a:xfrm>
          <a:off x="0" y="2703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1.) Our trust received is intentional (vv. 14-5)</a:t>
          </a:r>
        </a:p>
      </dsp:txBody>
      <dsp:txXfrm>
        <a:off x="0" y="2703"/>
        <a:ext cx="6912245" cy="1843825"/>
      </dsp:txXfrm>
    </dsp:sp>
    <dsp:sp modelId="{6F7B9CA7-9B30-4A0C-9F8D-EE847998B6E7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21493-89F0-4B82-98AA-1CD3BBB3B7F8}">
      <dsp:nvSpPr>
        <dsp:cNvPr id="0" name=""/>
        <dsp:cNvSpPr/>
      </dsp:nvSpPr>
      <dsp:spPr>
        <a:xfrm>
          <a:off x="0" y="1846528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2.) Our task required is faithful (16-18)</a:t>
          </a:r>
        </a:p>
      </dsp:txBody>
      <dsp:txXfrm>
        <a:off x="0" y="1846528"/>
        <a:ext cx="6912245" cy="1843825"/>
      </dsp:txXfrm>
    </dsp:sp>
    <dsp:sp modelId="{FEF9DB6E-4054-43CA-8CF3-5AA05C6A34D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8B1AF-66E9-42AD-AC88-DB4E6784120E}">
      <dsp:nvSpPr>
        <dsp:cNvPr id="0" name=""/>
        <dsp:cNvSpPr/>
      </dsp:nvSpPr>
      <dsp:spPr>
        <a:xfrm>
          <a:off x="0" y="3690354"/>
          <a:ext cx="6912245" cy="184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rPr>
            <a:t>3.) Our test revealed is inevitable (19-30) </a:t>
          </a:r>
        </a:p>
      </dsp:txBody>
      <dsp:txXfrm>
        <a:off x="0" y="3690354"/>
        <a:ext cx="6912245" cy="1843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14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0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85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079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89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17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27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3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7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2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0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7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8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2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2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C1D53F2-76CD-4041-9754-A91339F0D57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A6BB59D-8B5A-48E3-ACCE-91A565BCC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82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5AAD8-DC45-2A71-D945-BB2C22ACA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10551" y="1041400"/>
            <a:ext cx="11657162" cy="2387600"/>
          </a:xfrm>
        </p:spPr>
        <p:txBody>
          <a:bodyPr>
            <a:normAutofit/>
          </a:bodyPr>
          <a:lstStyle/>
          <a:p>
            <a:r>
              <a:rPr lang="en-US" sz="8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The Tale of Two Talents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51958E-2A67-84E6-31E2-C520B608D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389" y="3088258"/>
            <a:ext cx="10501222" cy="238760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18 and 25</a:t>
            </a:r>
          </a:p>
        </p:txBody>
      </p:sp>
    </p:spTree>
    <p:extLst>
      <p:ext uri="{BB962C8B-B14F-4D97-AF65-F5344CB8AC3E}">
        <p14:creationId xmlns:p14="http://schemas.microsoft.com/office/powerpoint/2010/main" val="264815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20A342-26D4-50FF-04AE-496C0273A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2AC06-2713-7BEF-2969-B9D1574CE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00B6DE0-ACD1-3208-2272-584E97922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B4C8B-84F6-FBCE-7381-14B512BFB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Duty Obeyed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41370D-3349-D1E0-6BE1-8BC416CEEB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532469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9258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523D31-E091-B91B-5F36-9FD43DAFE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C37B71-AC97-AB6A-40B8-5B435D129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7429AB-F14F-D378-DF2A-A12FDE21A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9FFF-7827-3AB9-AD94-ECE1EF4C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Duty Obeyed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8C6122-573D-F7C2-6549-EB80A9D290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638514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065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652F3E-DB08-F7B5-F3CF-685A6E9BE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BD8A335-2F5B-1C15-2BA7-16203DC0B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40D1C4-11BE-4025-0A07-2B8DC6C1E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2E669-BC0B-41E7-35E3-3E53DA04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Duty Obeyed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33051B-A829-46E5-C109-8CE4EE9D34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996885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598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3F47A-3D87-5CBC-1C98-A0624CE74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B6A95-BD92-8D68-79FC-5F05DC90F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Focus: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39748-D924-CFD4-F643-16C53FBB6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41" y="1929142"/>
            <a:ext cx="1107631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Because God has forgiven us an unpayable debt, He entrusts us with immeasurable responsibility,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calling us to live faithfully within the time we have been given by stewarding our talents and treasure for His glory.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947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D996B-0F15-16FD-0EA7-CE6775104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59A90-78CA-53FE-8E46-891D10FF6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374"/>
            <a:ext cx="10515600" cy="4983252"/>
          </a:xfrm>
        </p:spPr>
        <p:txBody>
          <a:bodyPr>
            <a:normAutofit/>
          </a:bodyPr>
          <a:lstStyle/>
          <a:p>
            <a:pPr algn="ctr"/>
            <a: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25</a:t>
            </a:r>
            <a:b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(verses 31-46)</a:t>
            </a:r>
            <a:endParaRPr lang="en-US" sz="13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401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33C37-C478-CA54-FCEE-56AD4E8FC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FF90-408C-BBB7-A58C-FCC07DACB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10551" y="1041400"/>
            <a:ext cx="11657162" cy="2387600"/>
          </a:xfrm>
        </p:spPr>
        <p:txBody>
          <a:bodyPr>
            <a:normAutofit/>
          </a:bodyPr>
          <a:lstStyle/>
          <a:p>
            <a:r>
              <a:rPr lang="en-US" sz="8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The Tale of Two Talents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8D74C-090E-A6B1-7320-173D393ED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389" y="3088258"/>
            <a:ext cx="10501222" cy="238760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18 and 25</a:t>
            </a:r>
          </a:p>
        </p:txBody>
      </p:sp>
    </p:spTree>
    <p:extLst>
      <p:ext uri="{BB962C8B-B14F-4D97-AF65-F5344CB8AC3E}">
        <p14:creationId xmlns:p14="http://schemas.microsoft.com/office/powerpoint/2010/main" val="344620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E59AE-BEBF-7238-8547-8000E822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Focus: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D35A4-07CC-20C8-A6E8-E5F89C3D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41" y="1929142"/>
            <a:ext cx="110763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Because God has forgiven us an unpayable debt</a:t>
            </a: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He entrusts us with immeasurable responsibility, calling us to live faithfully within the time we have been given by stewarding our talents and treasure for His glory.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2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9620D-190C-1985-A192-36B816B4D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374"/>
            <a:ext cx="10515600" cy="4983252"/>
          </a:xfrm>
        </p:spPr>
        <p:txBody>
          <a:bodyPr>
            <a:normAutofit/>
          </a:bodyPr>
          <a:lstStyle/>
          <a:p>
            <a:pPr algn="ctr"/>
            <a: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18</a:t>
            </a:r>
            <a:b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095170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44CF-95BA-A744-B19C-DBDB952BE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283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Now we get to the heart of Matthew 18 for today’s message: </a:t>
            </a:r>
            <a:br>
              <a:rPr lang="en-US" b="1" u="sng" dirty="0"/>
            </a:br>
            <a:br>
              <a:rPr lang="en-US" b="1" u="sng" dirty="0"/>
            </a:br>
            <a:br>
              <a:rPr lang="en-US" dirty="0"/>
            </a:br>
            <a:r>
              <a:rPr lang="en-US" sz="89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18:23-35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5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B7C7DA-248B-F45F-7EB5-7790BD547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Debt Owed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A7215D-A490-C594-6538-D584004F66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771451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312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860100-79FB-A2F1-9CBF-4685CF045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D0B1D85-FCC8-258A-40F1-2E418FA02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BDC9436-7334-9A41-CF87-EE27EC48C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9F334-E923-50DC-3613-454366C2C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Debt Owed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8653E3-7462-B7F9-6EBC-31380574F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355096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871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376629-DAFC-E390-F582-E2F0DE19C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061692-C682-EBCC-7CF1-07F7545FD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F6E1F5C-8F1C-95CB-32F6-BEB7575C2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0700B1-51CA-E4A2-0BD4-D91ED245C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Talents are a Debt Owed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2A744E-3AE9-8AF9-B907-F5F0330621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308311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9871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E4C8E-2E53-D00B-3311-4E88450C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1C8EA-8FB2-B378-46D3-519963054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374"/>
            <a:ext cx="10515600" cy="4983252"/>
          </a:xfrm>
        </p:spPr>
        <p:txBody>
          <a:bodyPr>
            <a:normAutofit/>
          </a:bodyPr>
          <a:lstStyle/>
          <a:p>
            <a:pPr algn="ctr"/>
            <a: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Matthew 25</a:t>
            </a:r>
            <a:br>
              <a:rPr lang="en-US" sz="13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(verses 14-30)</a:t>
            </a:r>
            <a:endParaRPr lang="en-US" sz="13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87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D84E-A49E-9B44-DBDA-8E06E9DB9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5FFF2-B7B9-A269-EE26-D1101A208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Focus: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FA2C7-6DB0-7B7D-53CF-D9DE8C3B2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41" y="1929142"/>
            <a:ext cx="110763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Because God has forgiven us an unpayable debt,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He entrusts us with immeasurable responsibility</a:t>
            </a: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calling us to live faithfully within the time we have been given by stewarding our talents and treasure for His glory.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7783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42</TotalTime>
  <Words>406</Words>
  <Application>Microsoft Office PowerPoint</Application>
  <PresentationFormat>Widescreen</PresentationFormat>
  <Paragraphs>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Corbel</vt:lpstr>
      <vt:lpstr>Georgia</vt:lpstr>
      <vt:lpstr>Depth</vt:lpstr>
      <vt:lpstr>The Tale of Two Talents</vt:lpstr>
      <vt:lpstr>Central Focus: </vt:lpstr>
      <vt:lpstr>Matthew 18 overview</vt:lpstr>
      <vt:lpstr>Now we get to the heart of Matthew 18 for today’s message:    Matthew 18:23-35 </vt:lpstr>
      <vt:lpstr>Talents are a Debt Owed</vt:lpstr>
      <vt:lpstr>Talents are a Debt Owed</vt:lpstr>
      <vt:lpstr>Talents are a Debt Owed</vt:lpstr>
      <vt:lpstr>Matthew 25 (verses 14-30)</vt:lpstr>
      <vt:lpstr>Central Focus: </vt:lpstr>
      <vt:lpstr>Talents are a Duty Obeyed</vt:lpstr>
      <vt:lpstr>Talents are a Duty Obeyed</vt:lpstr>
      <vt:lpstr>Talents are a Duty Obeyed</vt:lpstr>
      <vt:lpstr>Central Focus: </vt:lpstr>
      <vt:lpstr>Matthew 25 (verses 31-46)</vt:lpstr>
      <vt:lpstr>The Tale of Two Talents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Williamson</dc:creator>
  <cp:lastModifiedBy>David Williamson</cp:lastModifiedBy>
  <cp:revision>1</cp:revision>
  <cp:lastPrinted>2026-01-04T13:03:03Z</cp:lastPrinted>
  <dcterms:created xsi:type="dcterms:W3CDTF">2026-01-04T12:30:48Z</dcterms:created>
  <dcterms:modified xsi:type="dcterms:W3CDTF">2026-01-04T13:13:21Z</dcterms:modified>
</cp:coreProperties>
</file>