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2" r:id="rId2"/>
    <p:sldId id="264" r:id="rId3"/>
    <p:sldId id="266" r:id="rId4"/>
    <p:sldId id="269" r:id="rId5"/>
    <p:sldId id="258" r:id="rId6"/>
    <p:sldId id="259" r:id="rId7"/>
    <p:sldId id="260" r:id="rId8"/>
    <p:sldId id="261" r:id="rId9"/>
    <p:sldId id="270" r:id="rId10"/>
    <p:sldId id="272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121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3A072-41B6-4EF4-BE85-FEF2BE312C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96BB1-66F7-4695-94D2-1C8B0BE2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07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96BB1-66F7-4695-94D2-1C8B0BE214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EC6E-9E60-7AEB-55FD-E177C9595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B458F-14E0-518D-38A3-2901A0016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DF406-6688-7E36-394A-11251EB84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57F-B6B0-41E1-90AC-44B2A1E401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8315-F6E6-38BB-7AF1-41A6E36A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BBFD6-18C4-7453-1AB6-AD2A84FE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840A-D34F-4015-8BBA-7249B7C16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6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6354-6E67-7521-A66F-95B512B1B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EEA4F-8FEE-E09C-30B1-68A15D13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72440-0617-CEB3-D955-5373BAB67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57F-B6B0-41E1-90AC-44B2A1E401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5A2E-030A-328A-EBC8-8927FCF5C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9E904-A046-C0A0-59F4-BC524AD1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840A-D34F-4015-8BBA-7249B7C16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8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632425-DCCB-D017-670D-AC5C953A1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E0CD87-0C88-8003-9C37-CC65C57A4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08449-360F-E268-EF5E-D71EB118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57F-B6B0-41E1-90AC-44B2A1E401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8A987-9A39-38AD-BE40-4EEEC61B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E06C8-9C5E-FCFF-6BBE-A6493761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840A-D34F-4015-8BBA-7249B7C16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7C3C-24F2-F2C4-39AB-D8DA67BA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8B59A-393D-3008-9FB2-0C99EC70B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B818E-AF22-6C97-C4D6-70D9C7AA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57F-B6B0-41E1-90AC-44B2A1E401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63C1A-4814-02E0-7C12-842D33A13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76FC0-11FA-2A16-7AB3-32817889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840A-D34F-4015-8BBA-7249B7C16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66953-8A1F-E770-9F61-809A03AD4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64961-1713-2814-FDC6-47F7E97D1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67586-2790-A677-B975-9799DB3B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57F-B6B0-41E1-90AC-44B2A1E401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F445B-79D9-FBBC-C63B-E2CB04E4A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4F437-FFA0-FBB0-9CBF-6FAACC30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840A-D34F-4015-8BBA-7249B7C16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1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F7BF-4A75-DB2C-1A15-8170DADE4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F1A7E-F0D9-0A33-274B-24ECAA102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64EA4-E20A-3667-F8E3-D1065EBA4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0D5B0-1902-F77B-C552-3CA915430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57F-B6B0-41E1-90AC-44B2A1E401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D32A5-EC41-293B-59CD-9980610D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7ACA1-98F5-204F-3433-D083E46DE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840A-D34F-4015-8BBA-7249B7C16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0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484D-E245-D712-DCFE-D6CC5390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795BE-0F7A-3E89-07A5-7BDB30155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45DFF-ED29-B523-6FFC-6D9E21CF3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EB7A3-C8C9-4726-77CC-5982025A3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B777B-2DCB-D7F2-990D-0BAFBD003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406EA3-DED1-EFC0-EA1D-C045C874E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57F-B6B0-41E1-90AC-44B2A1E401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F2E32C-6F58-3BA7-7F8E-2C9A4A16D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9056AC-B162-3931-36FB-A51467D1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840A-D34F-4015-8BBA-7249B7C16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7430-EEC1-4AA1-59EA-5992637C6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14981F-7D61-F08C-A754-5AE32019E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57F-B6B0-41E1-90AC-44B2A1E401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7DD42C-112C-9E68-488A-3E6C47DB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58A38-5430-6FE3-B106-9CE551455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840A-D34F-4015-8BBA-7249B7C16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8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17BF19-D908-0BB1-653B-B1101CB7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57F-B6B0-41E1-90AC-44B2A1E401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5A3A4D-360F-ED31-A334-F33611358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4BB8E-6204-B288-4731-E746CE19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840A-D34F-4015-8BBA-7249B7C16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2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35B1D-5ECE-A0DF-3BA8-25EFCC4E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43053-0482-1C11-636D-40C26E4F8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B4F75-C6B5-855B-2415-74D07A8BB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D5888-4F4D-B143-4649-3F747EDA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57F-B6B0-41E1-90AC-44B2A1E401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1949-86A7-4AF0-A6F1-94E77338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1A4FA-729C-EB85-50A9-277A1B109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840A-D34F-4015-8BBA-7249B7C16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8D339-6DAE-6AAD-135C-D78EB03B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AB50A-A9F7-7A72-EEC2-0EB8D1CB9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6F345-276B-063C-0A53-15773349F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C7984-84EF-C4BB-484C-254F5B121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57F-B6B0-41E1-90AC-44B2A1E401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CA998-A6B4-23EA-C4BC-2DBEB0AF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61547-12E0-3C52-DBED-C90E6D424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840A-D34F-4015-8BBA-7249B7C16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8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5D7F7B-13B9-AFA1-9AD7-E6C8552F3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F495F-3EF3-1BBE-10C7-D73AB992C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BE73C-6DD9-F188-84F8-A08912508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67757F-B6B0-41E1-90AC-44B2A1E401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6BE31-39F8-5EF0-A2B9-E1F35E5B3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DF124-75CA-DA97-9EB1-BD4EB7D44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AC840A-D34F-4015-8BBA-7249B7C16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1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32F3FB-0AC9-E035-069E-9334F66EC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59"/>
          <a:stretch>
            <a:fillRect/>
          </a:stretch>
        </p:blipFill>
        <p:spPr>
          <a:xfrm>
            <a:off x="1276710" y="10"/>
            <a:ext cx="10915292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CDEECFC0-AC6A-45DD-959F-D7CD24DB2C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40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3FA0A3-DF31-BC37-C855-187EBDE9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F07AA4-87E4-4770-878D-831441A4D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8D68DE3-1178-EF14-4D96-5BB7F6359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064C4D-4F4F-AED9-3718-414C0A628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" b="12582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5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2F7372-C364-7AF3-0726-DD6795D59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371CFCA-7BBC-8430-3EB6-454E17A44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B832B4-69D7-4880-D79F-DAD6B26DA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59"/>
          <a:stretch>
            <a:fillRect/>
          </a:stretch>
        </p:blipFill>
        <p:spPr>
          <a:xfrm>
            <a:off x="1276710" y="10"/>
            <a:ext cx="10915292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7A135577-7408-FABB-38A4-31F321AA9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10FDF4-47A9-1281-8760-685CCEFC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B1143906-AC98-18EB-A38F-FD48E2F706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87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DC6051-271B-BD79-8C59-27E4AB7CD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8"/>
          <a:stretch>
            <a:fillRect/>
          </a:stretch>
        </p:blipFill>
        <p:spPr>
          <a:xfrm>
            <a:off x="819207" y="457200"/>
            <a:ext cx="1055358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15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7AEB06-270D-EE2D-E126-D238B16F6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" b="12582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4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AEC9D88-56C6-01F1-738C-8B53812BA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41"/>
            <a:ext cx="12192000" cy="6850841"/>
          </a:xfrm>
        </p:spPr>
      </p:pic>
    </p:spTree>
    <p:extLst>
      <p:ext uri="{BB962C8B-B14F-4D97-AF65-F5344CB8AC3E}">
        <p14:creationId xmlns:p14="http://schemas.microsoft.com/office/powerpoint/2010/main" val="3472009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675F56-7C80-BE00-3A7B-8E3C5FE46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D5D486-74A7-FB25-04B0-5E8576ED4EC1}"/>
              </a:ext>
            </a:extLst>
          </p:cNvPr>
          <p:cNvSpPr txBox="1"/>
          <p:nvPr/>
        </p:nvSpPr>
        <p:spPr>
          <a:xfrm>
            <a:off x="194518" y="-161026"/>
            <a:ext cx="18930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</a:t>
            </a:r>
            <a:r>
              <a:rPr lang="en-US" sz="1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741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A81AAAD-5F6A-A256-401F-2D5610972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775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4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0CEBAAD-721C-02A8-F42D-668C1D653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1573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65BB84-2A04-3485-911E-D764CDCD3657}"/>
              </a:ext>
            </a:extLst>
          </p:cNvPr>
          <p:cNvSpPr txBox="1"/>
          <p:nvPr/>
        </p:nvSpPr>
        <p:spPr>
          <a:xfrm>
            <a:off x="1198181" y="728906"/>
            <a:ext cx="9792471" cy="2057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9391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5B9854-67EC-8229-5DFE-18EEA0392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775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F59477-FCFA-536C-B877-5E20F30B8272}"/>
              </a:ext>
            </a:extLst>
          </p:cNvPr>
          <p:cNvSpPr txBox="1"/>
          <p:nvPr/>
        </p:nvSpPr>
        <p:spPr>
          <a:xfrm>
            <a:off x="414068" y="207034"/>
            <a:ext cx="2104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</a:t>
            </a:r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922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3F863C-8C90-0EDB-9A90-3F3CFDB60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A5530F0-7A05-1DD6-6348-3B799232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1A169C-7ACD-527E-15C0-AECE62352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1A075B-12E4-F04A-CBF1-6F35D0318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771753-037E-77D7-E65D-1B247995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172664-F9DA-7F1F-706A-F404EA1DA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8"/>
          <a:stretch>
            <a:fillRect/>
          </a:stretch>
        </p:blipFill>
        <p:spPr>
          <a:xfrm>
            <a:off x="819207" y="457200"/>
            <a:ext cx="1055358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55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</Words>
  <Application>Microsoft Office PowerPoint</Application>
  <PresentationFormat>Widescreen</PresentationFormat>
  <Paragraphs>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1</cp:revision>
  <dcterms:created xsi:type="dcterms:W3CDTF">2026-01-10T19:09:52Z</dcterms:created>
  <dcterms:modified xsi:type="dcterms:W3CDTF">2026-01-10T21:59:22Z</dcterms:modified>
</cp:coreProperties>
</file>