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5" r:id="rId3"/>
    <p:sldId id="264" r:id="rId4"/>
    <p:sldId id="266" r:id="rId5"/>
    <p:sldId id="258" r:id="rId6"/>
    <p:sldId id="268" r:id="rId7"/>
    <p:sldId id="272" r:id="rId8"/>
    <p:sldId id="269" r:id="rId9"/>
    <p:sldId id="270" r:id="rId10"/>
    <p:sldId id="267" r:id="rId11"/>
    <p:sldId id="263" r:id="rId12"/>
    <p:sldId id="262" r:id="rId13"/>
    <p:sldId id="261" r:id="rId14"/>
    <p:sldId id="259" r:id="rId15"/>
    <p:sldId id="256" r:id="rId16"/>
    <p:sldId id="257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D3D939C-6D32-424F-8279-7D1590DFDAA0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13768C8-CF87-4A31-949B-4A9683EAB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A62C-65CF-B1B3-9533-7352C5862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24E02-B756-1375-8C87-65EBECEE4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F9CA-9B91-9EA7-211E-D3F64AC5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FC9C3-95FA-8700-9088-23FD6E71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05E1-A0DD-753E-2165-42D7BB40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5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5B6B-AFCD-44E5-86C6-E701DB2C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6B9A0-9833-EB56-ED02-4DF8EC42E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A998B-433C-22D8-D624-38CB6795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4DA6E-1BAB-D415-01D8-C726B5CA5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E510-F409-4462-97DC-52A845F1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1C4A2B-9E81-4164-CAB7-D5D1269E6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30AB8-7909-13A8-8AE7-DF3B62816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3E24-1DAC-9B96-7C4F-4C59BF5F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2C4C-F419-50AF-2BCD-881A6530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E3B8-B701-93B6-9B8A-0030272C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6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8130-D0A1-2522-28A2-DABD6044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C7CB-8AB1-6FFA-3780-2D8603A05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51C15-B9EC-647D-E402-AF3D4953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927C2-4964-38BB-DA45-F31A767B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D312-CDEA-4AF2-5D2F-8475412F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1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089D-FA14-3977-2BA1-56FB3386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F74D5-5084-0289-4C9F-01CB102E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083BA-E6B0-2ED5-0B68-DD4B9B6B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5AA76-CD0E-4FB8-A862-9704154D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6A28-8B8B-0B60-2E42-3149F841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F7EE-FE75-C37A-81CD-3331A725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B0D6E-A8FD-C41E-75F7-D439D05E9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F60-D8F0-D358-65FB-7D87EF1E8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AFC2B-E3C1-B717-58FF-4DF94A27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63554-C415-5088-D4DB-CA1807C5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E2C8D-484C-909E-1C43-3711A673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8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FAA6-F058-8AD6-DC5E-0946CD91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94875-B3A2-C878-06AD-998764018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EAB7C-FE6F-BE2A-AB02-56A4A7B09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2533B-CB17-C605-083D-AD9C98D36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1D850D-C179-5C4F-E7A9-8002DA6B3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41493-4E66-11E8-DC61-DF7860EE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601AB-84C5-0247-B1C0-7461ABAA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162D6-9482-C92C-6AE1-AD324BE7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88904-BB86-AA08-59DF-86648F50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AFC54-0CAF-27DB-EE85-FAD9A6E5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1F27FA-5C3F-053D-AC5F-440F436F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07060-1D1A-4475-EEF7-6B01A0F5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5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5CC16-29A9-227C-55AC-67ABC6A9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11A7-8C72-9D84-1C58-2D31793A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D6A44-183D-1011-72EA-BED4A066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0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BE08-E02D-B27D-C193-45525C15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C3F8D-DB26-8532-F821-090907EE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95B88-7BBC-F557-B713-15BAE119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81D15-F0D3-8BFA-42A5-A12D2213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2FAA-3317-3120-2FC4-70517109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22F31-D12F-CFC4-9511-1D5CDC30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F6FA8-D72B-DFF4-7C33-53975BA6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755533-C82E-3C1A-C2DB-5AE6FB8A0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B4EFA-0A31-8A72-281A-D80FB43BF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3DF4A-8CB6-350B-8EC2-DD0A2952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E2294-5ABE-C35F-BDD3-B3DAE194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5488D-F224-947D-8256-2C001A6B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477D0-92DD-0F76-44A1-D7301D28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5B935-BC99-8CE2-BB15-B38BC9E62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BB93-A09A-5FC2-3205-6576A1861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6F67F-45E4-46F5-B73C-90D8D984F242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D727D-A310-0DF6-8A99-0A450BDAD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6414F-21C5-E771-64A4-295D75F7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CF84EC-39D5-4564-8433-933C52880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E4A1-1711-DDD2-8156-D609A4468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AFA73-6BF3-59DA-B226-196F19E9D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E287A-A57B-5EE0-9158-ED0502784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8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11AEAD-75DA-3997-055D-CC24B142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5DF1977-E2E9-B682-1DEB-8CFC23372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DC1386-F40C-179D-59C8-2D2582C72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7DC30-3855-5786-E07B-2C0AB2AB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r="10846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54C56-393D-C586-0E3B-667B14B42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41" y="4065270"/>
            <a:ext cx="4099691" cy="264024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will be posted to the FBC website.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7B4B1-D1F2-ADBF-F174-342711140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968" y="6192188"/>
            <a:ext cx="6487067" cy="665802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www.fbcnorway.com/sermons</a:t>
            </a:r>
          </a:p>
        </p:txBody>
      </p:sp>
    </p:spTree>
    <p:extLst>
      <p:ext uri="{BB962C8B-B14F-4D97-AF65-F5344CB8AC3E}">
        <p14:creationId xmlns:p14="http://schemas.microsoft.com/office/powerpoint/2010/main" val="34134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E6CFDCE-2C31-52E9-A504-48E2B29E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32" y="643467"/>
            <a:ext cx="11210925" cy="7448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32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⭐ OT ZECHARIAH CONNECTIONS </a:t>
            </a:r>
            <a:endParaRPr kumimoji="0" lang="en-US" altLang="en-US" sz="32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C1E6A9-AACF-55D2-89B8-DAB2CA4DF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16933"/>
              </p:ext>
            </p:extLst>
          </p:nvPr>
        </p:nvGraphicFramePr>
        <p:xfrm>
          <a:off x="155275" y="1587260"/>
          <a:ext cx="11835442" cy="5089588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6337522">
                  <a:extLst>
                    <a:ext uri="{9D8B030D-6E8A-4147-A177-3AD203B41FA5}">
                      <a16:colId xmlns:a16="http://schemas.microsoft.com/office/drawing/2014/main" val="77991823"/>
                    </a:ext>
                  </a:extLst>
                </a:gridCol>
                <a:gridCol w="5497920">
                  <a:extLst>
                    <a:ext uri="{9D8B030D-6E8A-4147-A177-3AD203B41FA5}">
                      <a16:colId xmlns:a16="http://schemas.microsoft.com/office/drawing/2014/main" val="786393094"/>
                    </a:ext>
                  </a:extLst>
                </a:gridCol>
              </a:tblGrid>
              <a:tr h="7270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u="sng" kern="0" cap="none" spc="0">
                          <a:solidFill>
                            <a:schemeClr val="bg1"/>
                          </a:solidFill>
                          <a:effectLst/>
                        </a:rPr>
                        <a:t>Zechariah Prophecy</a:t>
                      </a:r>
                      <a:endParaRPr lang="en-US" sz="19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0" u="sng" kern="0" cap="none" spc="0">
                          <a:solidFill>
                            <a:schemeClr val="bg1"/>
                          </a:solidFill>
                          <a:effectLst/>
                        </a:rPr>
                        <a:t>Fulfillment in Luke 2</a:t>
                      </a:r>
                      <a:endParaRPr lang="en-US" sz="1900" b="0" kern="100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22919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Zech 9:9 – Humble King comes</a:t>
                      </a:r>
                      <a:endParaRPr lang="en-US" sz="1900" kern="1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Luke 2:7 – Humble birth, manger</a:t>
                      </a:r>
                      <a:endParaRPr lang="en-US" sz="1900" b="1" kern="1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17307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Zech 2:10–12 – God dwells among His people</a:t>
                      </a:r>
                      <a:endParaRPr lang="en-US" sz="1900" kern="1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Luke 2:11 – “Christ the Lord” (God with us)</a:t>
                      </a:r>
                      <a:endParaRPr lang="en-US" sz="1900" b="1" kern="1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04027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Zech 6:12–13 – Priest-King to come</a:t>
                      </a:r>
                      <a:endParaRPr lang="en-US" sz="1900" kern="1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Luke 2:14 – Peace through Christ</a:t>
                      </a:r>
                      <a:endParaRPr lang="en-US" sz="1900" b="1" kern="1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487315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0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Zech 14:9 – The Lord will be King over all the earth</a:t>
                      </a:r>
                      <a:endParaRPr lang="en-US" sz="1900" kern="1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Luke 2:10 – Good news for all people</a:t>
                      </a:r>
                      <a:endParaRPr lang="en-US" sz="1900" b="1" kern="1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2022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0" cap="none" spc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Zech 8:20–23 – Nations drawn to God</a:t>
                      </a:r>
                      <a:endParaRPr lang="en-US" sz="1900" kern="100" cap="none" spc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Luke 2:17–18 – Shepherds spread the word</a:t>
                      </a:r>
                      <a:endParaRPr lang="en-US" sz="1900" b="1" kern="1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79916"/>
                  </a:ext>
                </a:extLst>
              </a:tr>
              <a:tr h="7270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kern="0" cap="none" spc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Zech 12:10 – Salvation that moves hearts</a:t>
                      </a:r>
                      <a:endParaRPr lang="en-US" sz="1900" kern="100" cap="none" spc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900" b="1" kern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Luke 2:19 – Mary treasures, ponders</a:t>
                      </a:r>
                      <a:endParaRPr lang="en-US" sz="1900" b="1" kern="100" cap="none" spc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3636" marR="13112" marT="125874" marB="125874" anchor="ctr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97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42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53FD10-2B4F-89FD-8329-7D37C44D4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1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07B455-4DBA-36B7-6ED6-F80A66896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62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F3EF1-5618-1E4A-018C-F6EE2036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603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16E81-067B-D0D6-FD49-EBBE9DBEC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DBD71-0DA7-A4FA-0250-D9A3CC2CA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33C00-8CFD-5287-51A1-E0841D95C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8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53EFD9-019F-ECC1-5202-80BE0047E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 book">
            <a:extLst>
              <a:ext uri="{FF2B5EF4-FFF2-40B4-BE49-F238E27FC236}">
                <a16:creationId xmlns:a16="http://schemas.microsoft.com/office/drawing/2014/main" id="{1DF1AA36-E687-9751-2997-6D8BDEAD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69"/>
          <a:stretch>
            <a:fillRect/>
          </a:stretch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63219" y="-1252908"/>
            <a:ext cx="4065561" cy="12192000"/>
          </a:xfrm>
          <a:prstGeom prst="rect">
            <a:avLst/>
          </a:prstGeom>
          <a:gradFill flip="none" rotWithShape="1">
            <a:gsLst>
              <a:gs pos="17000">
                <a:srgbClr val="000000">
                  <a:alpha val="59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2CB243-67C5-E304-31A0-4D7D607BA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464116" y="322049"/>
            <a:ext cx="3067943" cy="240860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A95761-C93E-94BF-087D-D2A823789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0392" y="4172881"/>
            <a:ext cx="7154743" cy="2702991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2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F581-C765-7438-D297-55CF79B4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2" y="-306003"/>
            <a:ext cx="11214340" cy="2065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-  “The Grand Narrative </a:t>
            </a: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Greatest Entrance in History”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63D1A5-FD49-4756-F62E-786C34E63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06736" y="-7619"/>
            <a:ext cx="995654" cy="691811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68000"/>
                </a:schemeClr>
              </a:gs>
              <a:gs pos="37000">
                <a:schemeClr val="accent5">
                  <a:alpha val="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5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2EFA9-A0E6-C489-707D-9F3C45BC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244028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 b="1" dirty="0"/>
              <a:t>Flow of today’s sermon: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720683-113A-AFD7-8CD5-E081C47F2B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2666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092915" y="1115568"/>
          <a:ext cx="9984501" cy="5072060"/>
        </p:xfrm>
        <a:graphic>
          <a:graphicData uri="http://schemas.openxmlformats.org/drawingml/2006/table">
            <a:tbl>
              <a:tblPr bandRow="1">
                <a:noFill/>
                <a:tableStyleId>{5C22544A-7EE6-4342-B048-85BDC9FD1C3A}</a:tableStyleId>
              </a:tblPr>
              <a:tblGrid>
                <a:gridCol w="2254698">
                  <a:extLst>
                    <a:ext uri="{9D8B030D-6E8A-4147-A177-3AD203B41FA5}">
                      <a16:colId xmlns:a16="http://schemas.microsoft.com/office/drawing/2014/main" val="3371221340"/>
                    </a:ext>
                  </a:extLst>
                </a:gridCol>
                <a:gridCol w="7729803">
                  <a:extLst>
                    <a:ext uri="{9D8B030D-6E8A-4147-A177-3AD203B41FA5}">
                      <a16:colId xmlns:a16="http://schemas.microsoft.com/office/drawing/2014/main" val="2054010329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 b="1" cap="none" spc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Read Luke 2:1-20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3739372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 b="1" cap="none" spc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Journey Through the Old Testament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121077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 b="1" cap="none" spc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Six (6) Prophesies in Zechariah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789173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 b="1" cap="none" spc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Outline: Rejoice, Reign, Respond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75227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4800" b="1" cap="none" spc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600" b="0" cap="none" spc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Key Takeaway, TEST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404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3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E9654-BF56-0BA3-9CC9-14A04556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697" y="1137993"/>
            <a:ext cx="9776604" cy="32745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en-US"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Birth Narrative of Our Lord</a:t>
            </a:r>
            <a:br>
              <a:rPr lang="en-US"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Luke 2:1-20 (ESV)</a:t>
            </a:r>
            <a:endParaRPr lang="en-US" sz="6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743F64-FB3C-4E34-3F8F-F6E33911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7" r="10846"/>
          <a:stretch>
            <a:fillRect/>
          </a:stretch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FEB46-D5E6-1E37-44D9-E32A5EBC8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41" y="4065270"/>
            <a:ext cx="4099691" cy="2640247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will be posted to the FBC website.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A0C714-B941-1D81-A31D-BB6FDE79E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968" y="6192188"/>
            <a:ext cx="6487067" cy="665802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www.fbcnorway.com/sermons</a:t>
            </a:r>
          </a:p>
        </p:txBody>
      </p:sp>
    </p:spTree>
    <p:extLst>
      <p:ext uri="{BB962C8B-B14F-4D97-AF65-F5344CB8AC3E}">
        <p14:creationId xmlns:p14="http://schemas.microsoft.com/office/powerpoint/2010/main" val="262571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CD24CC-DFAE-D14F-8B7B-B3A36575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4" y="370409"/>
            <a:ext cx="9171867" cy="5512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Wonderful Counselor</a:t>
            </a: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5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7CDF7-7CFA-775F-3D81-59DE6B39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D547379-DB32-262E-7602-94B2C8DD7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B2DF4A-E545-5813-6074-2AA95BEE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ACF7BF-65D6-80BF-7E46-E287E8A23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BE7624-2A57-3188-31B9-825F086B1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9BB339-325A-BC15-B5BA-9DD208AB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C0E6-0879-4BD0-720D-017A18B2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4" y="370409"/>
            <a:ext cx="9171867" cy="5512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Wonderful Counselor</a:t>
            </a: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88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Mighty God</a:t>
            </a: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5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522630-E726-7E77-2BBA-2D3A2E4C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F8099-2BDC-E361-1104-ABF12FF1F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16C554-A1F8-EC59-CF16-08F089A98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6FC5479-EE88-E0B7-311B-7366FCECB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C67A83-60C3-B1FD-741E-9C1B9336F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BEA818-1EF5-257D-86C5-E3491E7D8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6CF63F-C088-B9F6-3C0D-A4230A6EE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2C73BB-82B5-BDBF-DE24-FA64EB44E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FAF47-82C9-415E-0CCE-565195AA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4" y="370409"/>
            <a:ext cx="9171867" cy="5512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Wonderful Counselor</a:t>
            </a:r>
            <a:br>
              <a:rPr lang="en-US" sz="49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9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9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Mighty God</a:t>
            </a: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8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Everlasting Father</a:t>
            </a: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5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B7E836-879F-B531-3D11-206B83950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745863-9535-81CA-5DDD-8B7352443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B47C2-8742-A4C2-5755-9DC39C45F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B05DF44-97E4-9A2F-72DF-AE1F0CEB5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B75E5-62D7-D67B-156B-6F1D570D7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C22E7C-EF49-33C6-C4EA-13E891B6E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537DA-1DFE-E055-5BDD-6B7055657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9D2CCF-6DA2-76FF-B7A5-1343282D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DC50F-5879-FE95-E854-68778A56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864" y="370409"/>
            <a:ext cx="9171867" cy="55123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Wonderful Counselor</a:t>
            </a:r>
            <a:b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Mighty God</a:t>
            </a:r>
            <a:b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40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Everlasting Father</a:t>
            </a: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br>
              <a:rPr lang="en-US" sz="54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sz="8800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Prince of Peace</a:t>
            </a:r>
            <a:endParaRPr lang="en-US" sz="54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0279C3-3192-5EF7-8997-0B26826F0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613AF0-FEC2-EB67-176B-68641CF73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242</Words>
  <Application>Microsoft Office PowerPoint</Application>
  <PresentationFormat>Widescreen</PresentationFormat>
  <Paragraphs>36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Cambria</vt:lpstr>
      <vt:lpstr>Georgia</vt:lpstr>
      <vt:lpstr>Office Theme</vt:lpstr>
      <vt:lpstr>PowerPoint Presentation</vt:lpstr>
      <vt:lpstr>INTRODUCTION -  “The Grand Narrative  of the Greatest Entrance in History”</vt:lpstr>
      <vt:lpstr>Flow of today’s sermon:</vt:lpstr>
      <vt:lpstr> The Birth Narrative of Our Lord  Luke 2:1-20 (ESV)</vt:lpstr>
      <vt:lpstr>This will be posted to the FBC website.</vt:lpstr>
      <vt:lpstr>Wonderful Counselor    </vt:lpstr>
      <vt:lpstr>Wonderful Counselor  Mighty God  </vt:lpstr>
      <vt:lpstr>Wonderful Counselor  Mighty God  Everlasting Father  </vt:lpstr>
      <vt:lpstr>Wonderful Counselor  Mighty God  Everlasting Father  Prince of Peace</vt:lpstr>
      <vt:lpstr>This will be posted to the FBC website.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1</cp:revision>
  <cp:lastPrinted>2025-12-21T13:40:01Z</cp:lastPrinted>
  <dcterms:created xsi:type="dcterms:W3CDTF">2025-12-21T11:20:16Z</dcterms:created>
  <dcterms:modified xsi:type="dcterms:W3CDTF">2025-12-21T13:55:35Z</dcterms:modified>
</cp:coreProperties>
</file>