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7" r:id="rId2"/>
    <p:sldId id="259" r:id="rId3"/>
    <p:sldId id="260" r:id="rId4"/>
    <p:sldId id="261" r:id="rId5"/>
    <p:sldId id="273" r:id="rId6"/>
    <p:sldId id="274" r:id="rId7"/>
    <p:sldId id="275" r:id="rId8"/>
    <p:sldId id="279" r:id="rId9"/>
    <p:sldId id="272" r:id="rId10"/>
    <p:sldId id="276" r:id="rId11"/>
    <p:sldId id="277" r:id="rId12"/>
    <p:sldId id="269" r:id="rId13"/>
    <p:sldId id="265" r:id="rId14"/>
    <p:sldId id="266" r:id="rId15"/>
    <p:sldId id="280" r:id="rId16"/>
    <p:sldId id="271" r:id="rId17"/>
    <p:sldId id="270" r:id="rId18"/>
    <p:sldId id="268" r:id="rId19"/>
    <p:sldId id="278" r:id="rId20"/>
  </p:sldIdLst>
  <p:sldSz cx="12192000" cy="6858000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30BEFB7-6861-4573-9E27-96E2DF6ABC99}" v="14" dt="2025-12-14T13:35:57.8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91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Williamson" userId="a73da8032f1697b1" providerId="LiveId" clId="{C8425397-0727-469C-9149-2EABB4244D5A}"/>
    <pc:docChg chg="undo custSel addSld modSld">
      <pc:chgData name="David Williamson" userId="a73da8032f1697b1" providerId="LiveId" clId="{C8425397-0727-469C-9149-2EABB4244D5A}" dt="2025-12-14T13:35:57.806" v="480"/>
      <pc:docMkLst>
        <pc:docMk/>
      </pc:docMkLst>
      <pc:sldChg chg="addSp modSp new mod">
        <pc:chgData name="David Williamson" userId="a73da8032f1697b1" providerId="LiveId" clId="{C8425397-0727-469C-9149-2EABB4244D5A}" dt="2025-12-14T13:21:57.129" v="81" actId="20577"/>
        <pc:sldMkLst>
          <pc:docMk/>
          <pc:sldMk cId="2534648871" sldId="279"/>
        </pc:sldMkLst>
        <pc:spChg chg="add mod">
          <ac:chgData name="David Williamson" userId="a73da8032f1697b1" providerId="LiveId" clId="{C8425397-0727-469C-9149-2EABB4244D5A}" dt="2025-12-14T13:21:57.129" v="81" actId="20577"/>
          <ac:spMkLst>
            <pc:docMk/>
            <pc:sldMk cId="2534648871" sldId="279"/>
            <ac:spMk id="2" creationId="{C700C9BF-3D18-4A93-C049-15FFCB01D8DB}"/>
          </ac:spMkLst>
        </pc:spChg>
      </pc:sldChg>
      <pc:sldChg chg="addSp modSp new mod modAnim">
        <pc:chgData name="David Williamson" userId="a73da8032f1697b1" providerId="LiveId" clId="{C8425397-0727-469C-9149-2EABB4244D5A}" dt="2025-12-14T13:35:57.806" v="480"/>
        <pc:sldMkLst>
          <pc:docMk/>
          <pc:sldMk cId="1754935823" sldId="280"/>
        </pc:sldMkLst>
        <pc:spChg chg="add mod">
          <ac:chgData name="David Williamson" userId="a73da8032f1697b1" providerId="LiveId" clId="{C8425397-0727-469C-9149-2EABB4244D5A}" dt="2025-12-14T13:33:37.582" v="470" actId="20577"/>
          <ac:spMkLst>
            <pc:docMk/>
            <pc:sldMk cId="1754935823" sldId="280"/>
            <ac:spMk id="2" creationId="{EC881380-F8BC-3CC9-750F-20B8204C5706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81DC-9673-41BF-A1E8-45DEA058664F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4A42B-F25E-4EA9-8233-ED623FE36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71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81DC-9673-41BF-A1E8-45DEA058664F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4A42B-F25E-4EA9-8233-ED623FE36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084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81DC-9673-41BF-A1E8-45DEA058664F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4A42B-F25E-4EA9-8233-ED623FE36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6430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81DC-9673-41BF-A1E8-45DEA058664F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4A42B-F25E-4EA9-8233-ED623FE369C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785284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81DC-9673-41BF-A1E8-45DEA058664F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4A42B-F25E-4EA9-8233-ED623FE36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7649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81DC-9673-41BF-A1E8-45DEA058664F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4A42B-F25E-4EA9-8233-ED623FE36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0036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81DC-9673-41BF-A1E8-45DEA058664F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4A42B-F25E-4EA9-8233-ED623FE36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6783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81DC-9673-41BF-A1E8-45DEA058664F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4A42B-F25E-4EA9-8233-ED623FE36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0463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81DC-9673-41BF-A1E8-45DEA058664F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4A42B-F25E-4EA9-8233-ED623FE36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90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81DC-9673-41BF-A1E8-45DEA058664F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4A42B-F25E-4EA9-8233-ED623FE36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522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81DC-9673-41BF-A1E8-45DEA058664F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4A42B-F25E-4EA9-8233-ED623FE36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516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81DC-9673-41BF-A1E8-45DEA058664F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4A42B-F25E-4EA9-8233-ED623FE36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25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81DC-9673-41BF-A1E8-45DEA058664F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4A42B-F25E-4EA9-8233-ED623FE36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24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81DC-9673-41BF-A1E8-45DEA058664F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4A42B-F25E-4EA9-8233-ED623FE36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327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81DC-9673-41BF-A1E8-45DEA058664F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4A42B-F25E-4EA9-8233-ED623FE36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944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81DC-9673-41BF-A1E8-45DEA058664F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4A42B-F25E-4EA9-8233-ED623FE36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671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81DC-9673-41BF-A1E8-45DEA058664F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4A42B-F25E-4EA9-8233-ED623FE36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209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15FD81DC-9673-41BF-A1E8-45DEA058664F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4624A42B-F25E-4EA9-8233-ED623FE36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7364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ilhouette of a person with his hand on his chin&#10;&#10;AI-generated content may be incorrect.">
            <a:extLst>
              <a:ext uri="{FF2B5EF4-FFF2-40B4-BE49-F238E27FC236}">
                <a16:creationId xmlns:a16="http://schemas.microsoft.com/office/drawing/2014/main" id="{750EB630-FB57-912C-D762-9F85053E39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99" y="207033"/>
            <a:ext cx="7815478" cy="641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9133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7D779F-5BAA-9042-0038-D1AA522327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5986F9-779C-0E30-23AF-FA64C599F827}"/>
              </a:ext>
            </a:extLst>
          </p:cNvPr>
          <p:cNvSpPr txBox="1"/>
          <p:nvPr/>
        </p:nvSpPr>
        <p:spPr>
          <a:xfrm>
            <a:off x="414067" y="465825"/>
            <a:ext cx="11335109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Love is patient, love is kind. It does not envy, it does not boast, it is not proud.</a:t>
            </a:r>
          </a:p>
          <a:p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5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It does not dishonor others, it is not self-seeking, it is not easily angered, it keeps no records of wrongs.</a:t>
            </a:r>
          </a:p>
        </p:txBody>
      </p:sp>
    </p:spTree>
    <p:extLst>
      <p:ext uri="{BB962C8B-B14F-4D97-AF65-F5344CB8AC3E}">
        <p14:creationId xmlns:p14="http://schemas.microsoft.com/office/powerpoint/2010/main" val="596503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D47F4A-4030-5FBA-D4C2-B9B24AAF7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5FB57D-4B8F-001A-19B8-8C9F96FD7859}"/>
              </a:ext>
            </a:extLst>
          </p:cNvPr>
          <p:cNvSpPr txBox="1"/>
          <p:nvPr/>
        </p:nvSpPr>
        <p:spPr>
          <a:xfrm>
            <a:off x="414067" y="465825"/>
            <a:ext cx="11335109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Love does not delight in evil but rejoices with the truth. </a:t>
            </a:r>
          </a:p>
          <a:p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5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It always protects, always trusts, always hopes, always perseveres.</a:t>
            </a:r>
          </a:p>
          <a:p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5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Love never fails. </a:t>
            </a:r>
          </a:p>
        </p:txBody>
      </p:sp>
    </p:spTree>
    <p:extLst>
      <p:ext uri="{BB962C8B-B14F-4D97-AF65-F5344CB8AC3E}">
        <p14:creationId xmlns:p14="http://schemas.microsoft.com/office/powerpoint/2010/main" val="2977551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ck in water with text overlay&#10;&#10;AI-generated content may be incorrect.">
            <a:extLst>
              <a:ext uri="{FF2B5EF4-FFF2-40B4-BE49-F238E27FC236}">
                <a16:creationId xmlns:a16="http://schemas.microsoft.com/office/drawing/2014/main" id="{6FE643B7-18E2-DAA9-7923-577DDA9778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" b="1540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ECB505-0C2C-8A7B-830F-F4F7D04FE207}"/>
              </a:ext>
            </a:extLst>
          </p:cNvPr>
          <p:cNvSpPr txBox="1"/>
          <p:nvPr/>
        </p:nvSpPr>
        <p:spPr>
          <a:xfrm>
            <a:off x="10432192" y="4891525"/>
            <a:ext cx="175978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600" b="1" cap="none" spc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9857133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A005B7-931D-C058-8D16-0E6A00FB7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4453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A6BD38-96E0-C509-0B65-6AE13A360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4375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881380-F8BC-3CC9-750F-20B8204C5706}"/>
              </a:ext>
            </a:extLst>
          </p:cNvPr>
          <p:cNvSpPr txBox="1"/>
          <p:nvPr/>
        </p:nvSpPr>
        <p:spPr>
          <a:xfrm>
            <a:off x="828136" y="725358"/>
            <a:ext cx="1090378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Romans 12:2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- Do not be conformed any longer to the pattern of this world but be transformed by the renewing of your mind. Then you can test and approve what God’s will is: His good, pleasing, and perfect will.</a:t>
            </a:r>
          </a:p>
          <a:p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Philippians 4:8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- Whatever is T…N…R…P…L…A, if anything be E... or P… think on these things. </a:t>
            </a:r>
          </a:p>
        </p:txBody>
      </p:sp>
    </p:spTree>
    <p:extLst>
      <p:ext uri="{BB962C8B-B14F-4D97-AF65-F5344CB8AC3E}">
        <p14:creationId xmlns:p14="http://schemas.microsoft.com/office/powerpoint/2010/main" val="1754935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eart shaped light shining through a hole&#10;&#10;AI-generated content may be incorrect.">
            <a:extLst>
              <a:ext uri="{FF2B5EF4-FFF2-40B4-BE49-F238E27FC236}">
                <a16:creationId xmlns:a16="http://schemas.microsoft.com/office/drawing/2014/main" id="{FDC59F82-DCDA-422B-3C70-16D1AE4FB8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6" r="-2" b="10969"/>
          <a:stretch>
            <a:fillRect/>
          </a:stretch>
        </p:blipFill>
        <p:spPr>
          <a:xfrm>
            <a:off x="0" y="0"/>
            <a:ext cx="12198588" cy="6857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101C67-F614-CA1E-CBBF-9E7ACA80DBDB}"/>
              </a:ext>
            </a:extLst>
          </p:cNvPr>
          <p:cNvSpPr txBox="1"/>
          <p:nvPr/>
        </p:nvSpPr>
        <p:spPr>
          <a:xfrm>
            <a:off x="10936858" y="5288340"/>
            <a:ext cx="125514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8452199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asket of fruit with text&#10;&#10;AI-generated content may be incorrect.">
            <a:extLst>
              <a:ext uri="{FF2B5EF4-FFF2-40B4-BE49-F238E27FC236}">
                <a16:creationId xmlns:a16="http://schemas.microsoft.com/office/drawing/2014/main" id="{480A9E3C-8B61-A6A3-6ED0-23E5533D53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9" b="7387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C669B1-6B84-DD28-E494-7578D9502BC8}"/>
              </a:ext>
            </a:extLst>
          </p:cNvPr>
          <p:cNvSpPr txBox="1"/>
          <p:nvPr/>
        </p:nvSpPr>
        <p:spPr>
          <a:xfrm>
            <a:off x="10524226" y="5410168"/>
            <a:ext cx="191075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800" b="1" cap="none" spc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7521330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field of flowers with trees and a blue sky&#10;&#10;AI-generated content may be incorrect.">
            <a:extLst>
              <a:ext uri="{FF2B5EF4-FFF2-40B4-BE49-F238E27FC236}">
                <a16:creationId xmlns:a16="http://schemas.microsoft.com/office/drawing/2014/main" id="{3A0D2EB8-CC04-9C6C-3625-0D7081DC79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1234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DF5A6B-5794-23E6-CF2E-DDFE967948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ilhouette of a person with his hand on his chin&#10;&#10;AI-generated content may be incorrect.">
            <a:extLst>
              <a:ext uri="{FF2B5EF4-FFF2-40B4-BE49-F238E27FC236}">
                <a16:creationId xmlns:a16="http://schemas.microsoft.com/office/drawing/2014/main" id="{E8F4B939-C10F-6B7B-00EE-7F75EE275F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99" y="207033"/>
            <a:ext cx="7815478" cy="641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303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631DB6-52C8-8E7C-763C-C12B7AAD0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4553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61C4F3-04A0-61E2-0277-B2D93BA05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274502-97C3-E63F-BDD0-1195D9088D09}"/>
              </a:ext>
            </a:extLst>
          </p:cNvPr>
          <p:cNvSpPr txBox="1"/>
          <p:nvPr/>
        </p:nvSpPr>
        <p:spPr>
          <a:xfrm>
            <a:off x="4876800" y="5928852"/>
            <a:ext cx="731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ESV - approve what is excellent</a:t>
            </a:r>
          </a:p>
        </p:txBody>
      </p:sp>
    </p:spTree>
    <p:extLst>
      <p:ext uri="{BB962C8B-B14F-4D97-AF65-F5344CB8AC3E}">
        <p14:creationId xmlns:p14="http://schemas.microsoft.com/office/powerpoint/2010/main" val="2599225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35E316-C742-40AA-C468-EDEE12507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8197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gnifying glass and question mark">
            <a:extLst>
              <a:ext uri="{FF2B5EF4-FFF2-40B4-BE49-F238E27FC236}">
                <a16:creationId xmlns:a16="http://schemas.microsoft.com/office/drawing/2014/main" id="{0668BACF-D336-6935-1398-1759C35248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629" r="31999"/>
          <a:stretch>
            <a:fillRect/>
          </a:stretch>
        </p:blipFill>
        <p:spPr>
          <a:xfrm>
            <a:off x="20" y="10"/>
            <a:ext cx="5409897" cy="68579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BD166BC-5CD9-2DF5-6494-B571EC2026AD}"/>
              </a:ext>
            </a:extLst>
          </p:cNvPr>
          <p:cNvSpPr txBox="1"/>
          <p:nvPr/>
        </p:nvSpPr>
        <p:spPr>
          <a:xfrm>
            <a:off x="6641047" y="1417845"/>
            <a:ext cx="4571856" cy="475435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If you could ask God just one question, what would that be</a:t>
            </a: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50463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889031-8B69-E3B6-9750-C8F0645F0A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439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ECE01B-3B0B-654E-5DC4-53BA7811EB55}"/>
              </a:ext>
            </a:extLst>
          </p:cNvPr>
          <p:cNvSpPr txBox="1"/>
          <p:nvPr/>
        </p:nvSpPr>
        <p:spPr>
          <a:xfrm>
            <a:off x="414067" y="465825"/>
            <a:ext cx="11335109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Philippians 1:6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- being confident of this, that He who began a good work in you will carry it on to completion until the day of Christ Jesus. </a:t>
            </a:r>
          </a:p>
          <a:p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r>
              <a:rPr lang="en-US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Philippians 2:13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- for it is God who works in you to will and to act in order to fulfill His good purpose. </a:t>
            </a:r>
          </a:p>
          <a:p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r>
              <a:rPr lang="en-US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Philippians 2:12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- Therefore, my dear friends, as you have always obeyed - not only in my presence, but now much more in my absence - continue to work out your salvation with fear and trembling. </a:t>
            </a:r>
          </a:p>
        </p:txBody>
      </p:sp>
    </p:spTree>
    <p:extLst>
      <p:ext uri="{BB962C8B-B14F-4D97-AF65-F5344CB8AC3E}">
        <p14:creationId xmlns:p14="http://schemas.microsoft.com/office/powerpoint/2010/main" val="308254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700C9BF-3D18-4A93-C049-15FFCB01D8DB}"/>
              </a:ext>
            </a:extLst>
          </p:cNvPr>
          <p:cNvSpPr/>
          <p:nvPr/>
        </p:nvSpPr>
        <p:spPr>
          <a:xfrm>
            <a:off x="1480868" y="1345721"/>
            <a:ext cx="8885206" cy="36317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i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My JOURNEY</a:t>
            </a:r>
            <a:endParaRPr lang="en-US" sz="11500" b="1" i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en-US" sz="11500" b="1" i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wi</a:t>
            </a:r>
            <a:r>
              <a:rPr lang="en-US" sz="115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th the Lord</a:t>
            </a:r>
            <a:endParaRPr lang="en-US" sz="11500" b="1" i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346488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aterfall with white text&#10;&#10;AI-generated content may be incorrect.">
            <a:extLst>
              <a:ext uri="{FF2B5EF4-FFF2-40B4-BE49-F238E27FC236}">
                <a16:creationId xmlns:a16="http://schemas.microsoft.com/office/drawing/2014/main" id="{C0E1AD7E-432E-67A3-6259-74508FA688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" r="-2" b="10611"/>
          <a:stretch>
            <a:fillRect/>
          </a:stretch>
        </p:blipFill>
        <p:spPr>
          <a:xfrm>
            <a:off x="0" y="10"/>
            <a:ext cx="12198588" cy="68579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9497FC6-F15B-6B5E-337C-648CEB479BD2}"/>
              </a:ext>
            </a:extLst>
          </p:cNvPr>
          <p:cNvSpPr/>
          <p:nvPr/>
        </p:nvSpPr>
        <p:spPr>
          <a:xfrm>
            <a:off x="10299869" y="5072332"/>
            <a:ext cx="1507585" cy="156966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41096325"/>
      </p:ext>
    </p:extLst>
  </p:cSld>
  <p:clrMapOvr>
    <a:masterClrMapping/>
  </p:clrMapOvr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Depth</Template>
  <TotalTime>208</TotalTime>
  <Words>280</Words>
  <Application>Microsoft Office PowerPoint</Application>
  <PresentationFormat>Widescreen</PresentationFormat>
  <Paragraphs>26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Corbel</vt:lpstr>
      <vt:lpstr>Georgia</vt:lpstr>
      <vt:lpstr>Depth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David Williamson</dc:creator>
  <cp:lastModifiedBy>David Williamson</cp:lastModifiedBy>
  <cp:revision>2</cp:revision>
  <cp:lastPrinted>2025-12-14T13:33:58Z</cp:lastPrinted>
  <dcterms:created xsi:type="dcterms:W3CDTF">2025-12-11T17:50:07Z</dcterms:created>
  <dcterms:modified xsi:type="dcterms:W3CDTF">2025-12-14T13:36:04Z</dcterms:modified>
</cp:coreProperties>
</file>