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0" r:id="rId4"/>
    <p:sldId id="257" r:id="rId5"/>
    <p:sldId id="261" r:id="rId6"/>
    <p:sldId id="258" r:id="rId7"/>
    <p:sldId id="262" r:id="rId8"/>
    <p:sldId id="259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5" autoAdjust="0"/>
    <p:restoredTop sz="94660"/>
  </p:normalViewPr>
  <p:slideViewPr>
    <p:cSldViewPr snapToGrid="0">
      <p:cViewPr varScale="1">
        <p:scale>
          <a:sx n="58" d="100"/>
          <a:sy n="58" d="100"/>
        </p:scale>
        <p:origin x="121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CAFD-028F-E96B-AAA2-D4C574AFC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FF7D7C-40FC-7EC4-0E3E-97DE6A0D5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86813-4B4F-C88D-76FB-93C73E0CB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2E7B-F61E-93D4-0DBA-C5654622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6199A-F343-4DCF-EE3F-D6E3C831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91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1C0EF-03D0-027F-23A9-728EEF40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51260-2DA2-3C92-69D2-69D0B4079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9D76B-AE66-636B-F953-5581DC10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3A5C2-D519-2C95-0D36-7CF3AE43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69912-502C-5671-0EBD-4AA97A20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23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1070D-2DDF-195F-64A1-56DDEBE77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51084F-A64C-A012-4F15-5F252D362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833BE-3406-EFD8-649F-A2AAE34D2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F86AC-DEF1-B0F8-21F5-87F191EEB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A42DA-415E-C47C-B0F9-C4803A083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18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C2834-C4D4-E9CD-CB43-734051428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4676A-D125-9A55-320A-F95B65BC9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FD77E-2A27-790F-0EDC-D00281C2A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6B66A-0CE1-8075-A458-05AD8013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8BFAC-326E-94FA-64AE-D3D6F075E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81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7C0C1-9F6E-1A82-A6F6-6A1B037EA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8912E-F9EA-7C93-681A-2228163DB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6D58E-D318-05CA-BA26-8E7798475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899D4-77E9-17E8-73DF-D0EC7D46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C1271-4469-6967-F6BE-4583D4AC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3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4021-70C9-265B-0704-BBE6AE6D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4BA2A-CB2B-4BA4-78B2-203330EBA1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97792D-297B-0AF8-B78B-BC5EE1097A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99DD0-6DAB-4D6C-C03A-87E8E45E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77B03-CE48-0F1B-0295-DD2AFA0F9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C6873B-CC0D-EB34-B517-36D587A0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375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458F-C370-2FE9-7BC5-0203CA7C1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F6DEB-8801-094C-CC50-28B7629EC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989B3-6349-05DB-9DDF-1410E1DFC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C0F5C9-C763-D846-7ACF-174F7F7EF7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6DF978-83D3-61F7-FB7F-58ED92ECF5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62D7CE-BC50-A897-9732-C2C1C886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3972F-07A8-15A5-3572-EF201F7D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2E1259-0012-2073-215E-AB0EB68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F2D2-0113-1232-08E8-EDAF69741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F84F7-64C3-D6FB-E791-0EA4FC40E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234AEC-0D24-11A5-5744-BBE239D45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0E1D7-6394-7559-BCB6-BE90F6732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5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13F20D-34BC-21D6-2DB2-D398DCA9D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D617F-8BE6-CB66-6AA5-DDC80B80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DB1B0-2E53-EB1C-233B-8F8CA877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7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F2A4-54A0-CF14-EB71-62D2152F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AD581-7963-4830-59D9-87A24D756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6CB7E-68BE-49A4-6AEF-13A784E06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93F6F-A7F0-5FF1-D31A-A878E54B7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61183-AF93-EAE0-AD8A-CB025D99A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0F57C-4D60-C78B-1070-57CF199D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0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F0D44-DBEA-0CDD-B3A0-699C3A186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53BED0-D311-5479-012D-EACC3B257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2BED6-F1C3-EAA5-9EF7-386429C2E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62ED73-BB8E-33DB-CEF0-57DBFD5EA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B97C3E-F447-17F2-5136-1E157FD4E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FC6682-57E8-4BEE-A4C8-CF75C80BA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4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6717BF-7E79-3B04-DAF1-1CED59D9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13602D-94C4-6472-0C72-A947BBE08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44EA-03FA-06DD-2F7D-0E19E17516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EF4688-3A57-49A2-BB4C-81BCD1EB4AD7}" type="datetimeFigureOut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CCB0-6389-2526-CB6F-AAEC9B590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767E9-D723-3AFE-C70C-BF253D43CF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652539-DDFE-483C-B901-149C30722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5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yellow sign with blue text and snow on the side&#10;&#10;AI-generated content may be incorrect.">
            <a:extLst>
              <a:ext uri="{FF2B5EF4-FFF2-40B4-BE49-F238E27FC236}">
                <a16:creationId xmlns:a16="http://schemas.microsoft.com/office/drawing/2014/main" id="{20EE99BC-942A-CB13-B90B-03F60C6C6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" r="176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tx1"/>
              </a:gs>
              <a:gs pos="35000">
                <a:schemeClr val="tx1">
                  <a:alpha val="77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95293-8E58-A6BA-FB9A-B594D3AE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871" y="375800"/>
            <a:ext cx="4638080" cy="488435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 Securely Saved, Stay Alert </a:t>
            </a:r>
            <a:b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Spiritual Slipping</a:t>
            </a:r>
          </a:p>
        </p:txBody>
      </p:sp>
    </p:spTree>
    <p:extLst>
      <p:ext uri="{BB962C8B-B14F-4D97-AF65-F5344CB8AC3E}">
        <p14:creationId xmlns:p14="http://schemas.microsoft.com/office/powerpoint/2010/main" val="2099286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ign in the snow&#10;&#10;AI-generated content may be incorrect.">
            <a:extLst>
              <a:ext uri="{FF2B5EF4-FFF2-40B4-BE49-F238E27FC236}">
                <a16:creationId xmlns:a16="http://schemas.microsoft.com/office/drawing/2014/main" id="{E0AD0833-0D5F-65F6-5FF1-C16563254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13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toon character with a chain and snow&#10;&#10;AI-generated content may be incorrect.">
            <a:extLst>
              <a:ext uri="{FF2B5EF4-FFF2-40B4-BE49-F238E27FC236}">
                <a16:creationId xmlns:a16="http://schemas.microsoft.com/office/drawing/2014/main" id="{82D012BF-82B1-75BF-3F9A-9D0F1084BB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9A243A-9183-019C-52EA-2F43640C7C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92412" y="5081047"/>
            <a:ext cx="2199568" cy="1675605"/>
          </a:xfrm>
        </p:spPr>
        <p:txBody>
          <a:bodyPr>
            <a:normAutofit fontScale="90000"/>
          </a:bodyPr>
          <a:lstStyle/>
          <a:p>
            <a:r>
              <a:rPr lang="en-US" sz="125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48692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017B2-9088-6A93-17EE-B3659E267C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B29869-55B2-FE8C-0BDC-9AE50FB823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DFC1C085-F3C5-7DF7-B505-BB1730851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7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character pushing a car&#10;&#10;AI-generated content may be incorrect.">
            <a:extLst>
              <a:ext uri="{FF2B5EF4-FFF2-40B4-BE49-F238E27FC236}">
                <a16:creationId xmlns:a16="http://schemas.microsoft.com/office/drawing/2014/main" id="{5607D5FD-9C65-3E2A-F1AC-5EDA8CACC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33DC79-FB2F-264F-EC1C-B8A3ED4FF3B4}"/>
              </a:ext>
            </a:extLst>
          </p:cNvPr>
          <p:cNvSpPr txBox="1"/>
          <p:nvPr/>
        </p:nvSpPr>
        <p:spPr>
          <a:xfrm>
            <a:off x="10944520" y="5024487"/>
            <a:ext cx="1102936" cy="1667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93560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86591-1111-C3D0-EE1E-5F61F0F1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sign with white text&#10;&#10;AI-generated content may be incorrect.">
            <a:extLst>
              <a:ext uri="{FF2B5EF4-FFF2-40B4-BE49-F238E27FC236}">
                <a16:creationId xmlns:a16="http://schemas.microsoft.com/office/drawing/2014/main" id="{C3A0A3CF-2B6B-8A4A-B897-D69467F5C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998"/>
          </a:xfrm>
        </p:spPr>
      </p:pic>
    </p:spTree>
    <p:extLst>
      <p:ext uri="{BB962C8B-B14F-4D97-AF65-F5344CB8AC3E}">
        <p14:creationId xmlns:p14="http://schemas.microsoft.com/office/powerpoint/2010/main" val="2809263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a person walking on a road&#10;&#10;AI-generated content may be incorrect.">
            <a:extLst>
              <a:ext uri="{FF2B5EF4-FFF2-40B4-BE49-F238E27FC236}">
                <a16:creationId xmlns:a16="http://schemas.microsoft.com/office/drawing/2014/main" id="{7F8EBAFC-F6F6-68A5-6E72-6B6842FBC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89D232-1F31-8006-A24C-A1575F9C21B3}"/>
              </a:ext>
            </a:extLst>
          </p:cNvPr>
          <p:cNvSpPr txBox="1"/>
          <p:nvPr/>
        </p:nvSpPr>
        <p:spPr>
          <a:xfrm>
            <a:off x="10777194" y="5189274"/>
            <a:ext cx="1260834" cy="1667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3392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C6A9ED67-64B8-AE03-E009-208B787BB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0" r="-2" b="10955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9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character in a snowy road&#10;&#10;AI-generated content may be incorrect.">
            <a:extLst>
              <a:ext uri="{FF2B5EF4-FFF2-40B4-BE49-F238E27FC236}">
                <a16:creationId xmlns:a16="http://schemas.microsoft.com/office/drawing/2014/main" id="{78093831-D490-4491-834F-1D1142473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DCD8A-2EC9-6312-318E-51A8A72703D8}"/>
              </a:ext>
            </a:extLst>
          </p:cNvPr>
          <p:cNvSpPr txBox="1"/>
          <p:nvPr/>
        </p:nvSpPr>
        <p:spPr>
          <a:xfrm>
            <a:off x="10953948" y="5361446"/>
            <a:ext cx="989814" cy="1667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113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43691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51945E03-9A8C-56CC-DE01-BB9B480EC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57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14</Words>
  <Application>Microsoft Office PowerPoint</Application>
  <PresentationFormat>Widescreen</PresentationFormat>
  <Paragraphs>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 Theme</vt:lpstr>
      <vt:lpstr>Though Securely Saved, Stay Alert  for Spiritual Slipping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</cp:revision>
  <dcterms:created xsi:type="dcterms:W3CDTF">2025-12-04T22:17:59Z</dcterms:created>
  <dcterms:modified xsi:type="dcterms:W3CDTF">2025-12-04T22:30:28Z</dcterms:modified>
</cp:coreProperties>
</file>