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324" r:id="rId4"/>
    <p:sldId id="329" r:id="rId5"/>
    <p:sldId id="328" r:id="rId6"/>
    <p:sldId id="323" r:id="rId7"/>
    <p:sldId id="317" r:id="rId8"/>
    <p:sldId id="322" r:id="rId9"/>
    <p:sldId id="327" r:id="rId10"/>
    <p:sldId id="33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C8425397-0727-469C-9149-2EABB4244D5A}"/>
    <pc:docChg chg="delSld modSld">
      <pc:chgData name="David Williamson" userId="a73da8032f1697b1" providerId="LiveId" clId="{C8425397-0727-469C-9149-2EABB4244D5A}" dt="2025-12-04T12:05:31.802" v="1" actId="1076"/>
      <pc:docMkLst>
        <pc:docMk/>
      </pc:docMkLst>
      <pc:sldChg chg="modSp mod">
        <pc:chgData name="David Williamson" userId="a73da8032f1697b1" providerId="LiveId" clId="{C8425397-0727-469C-9149-2EABB4244D5A}" dt="2025-12-04T12:05:31.802" v="1" actId="1076"/>
        <pc:sldMkLst>
          <pc:docMk/>
          <pc:sldMk cId="3099582349" sldId="324"/>
        </pc:sldMkLst>
        <pc:spChg chg="mod">
          <ac:chgData name="David Williamson" userId="a73da8032f1697b1" providerId="LiveId" clId="{C8425397-0727-469C-9149-2EABB4244D5A}" dt="2025-12-04T12:05:31.802" v="1" actId="1076"/>
          <ac:spMkLst>
            <pc:docMk/>
            <pc:sldMk cId="3099582349" sldId="324"/>
            <ac:spMk id="6" creationId="{B80615A9-1B10-0087-56AC-25148C7C45C4}"/>
          </ac:spMkLst>
        </pc:spChg>
      </pc:sldChg>
      <pc:sldChg chg="del">
        <pc:chgData name="David Williamson" userId="a73da8032f1697b1" providerId="LiveId" clId="{C8425397-0727-469C-9149-2EABB4244D5A}" dt="2025-12-04T10:59:31.308" v="0" actId="47"/>
        <pc:sldMkLst>
          <pc:docMk/>
          <pc:sldMk cId="143770681" sldId="3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0ABF2-9B51-48F8-82D5-333BF1ECAD3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DE9BA-2840-496E-B39C-F2E4E342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3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37981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08961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ED80-2DBA-1419-D4D3-4FFD6E257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363" y="678730"/>
            <a:ext cx="9916997" cy="2083324"/>
          </a:xfrm>
        </p:spPr>
        <p:txBody>
          <a:bodyPr>
            <a:norm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“Heir today, gone tomorrow”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39175-2384-8F24-ED3D-9513E720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4597" y="4258559"/>
            <a:ext cx="7852528" cy="1239894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Galatians 4:1-7 (ESV)</a:t>
            </a:r>
          </a:p>
        </p:txBody>
      </p:sp>
    </p:spTree>
    <p:extLst>
      <p:ext uri="{BB962C8B-B14F-4D97-AF65-F5344CB8AC3E}">
        <p14:creationId xmlns:p14="http://schemas.microsoft.com/office/powerpoint/2010/main" val="242836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3B549-00ED-E6A6-87D7-B7FB471E9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6B605-4065-800A-566B-2589102A3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363" y="678730"/>
            <a:ext cx="9916997" cy="2083324"/>
          </a:xfrm>
        </p:spPr>
        <p:txBody>
          <a:bodyPr>
            <a:norm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“Heir today, gone tomorrow”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5B1B37-C095-5DF0-2503-9BA8D1569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4597" y="4258559"/>
            <a:ext cx="7852528" cy="1239894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Galatians 4:1-7 (ESV)</a:t>
            </a:r>
          </a:p>
        </p:txBody>
      </p:sp>
    </p:spTree>
    <p:extLst>
      <p:ext uri="{BB962C8B-B14F-4D97-AF65-F5344CB8AC3E}">
        <p14:creationId xmlns:p14="http://schemas.microsoft.com/office/powerpoint/2010/main" val="226881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02ED48-7A17-1307-FC36-A01DD31B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084083"/>
            <a:ext cx="9638443" cy="3544524"/>
          </a:xfrm>
          <a:ln>
            <a:noFill/>
          </a:ln>
        </p:spPr>
        <p:txBody>
          <a:bodyPr vert="horz" lIns="274320" tIns="182880" rIns="274320" bIns="182880" rtlCol="0" anchor="ctr" anchorCtr="1">
            <a:normAutofit fontScale="90000"/>
          </a:bodyPr>
          <a:lstStyle/>
          <a:p>
            <a:r>
              <a:rPr lang="en-US" sz="8900" b="1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8900" b="1" u="sng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Guarded</a:t>
            </a:r>
            <a:r>
              <a:rPr lang="en-US" sz="8900" b="1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br>
              <a:rPr lang="en-US" sz="4000" b="1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000" b="1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infancy </a:t>
            </a:r>
            <a:br>
              <a:rPr lang="en-US" sz="2700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700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rgbClr val="2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(vv. 1-3)</a:t>
            </a:r>
          </a:p>
        </p:txBody>
      </p:sp>
    </p:spTree>
    <p:extLst>
      <p:ext uri="{BB962C8B-B14F-4D97-AF65-F5344CB8AC3E}">
        <p14:creationId xmlns:p14="http://schemas.microsoft.com/office/powerpoint/2010/main" val="157844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615A9-1B10-0087-56AC-25148C7C45C4}"/>
              </a:ext>
            </a:extLst>
          </p:cNvPr>
          <p:cNvSpPr txBox="1"/>
          <p:nvPr/>
        </p:nvSpPr>
        <p:spPr>
          <a:xfrm>
            <a:off x="1120014" y="1087106"/>
            <a:ext cx="1026579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</a:t>
            </a:r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“Now I say that as long as the heir is a child, he is no different from a slave, though he owns the whole estate.</a:t>
            </a:r>
          </a:p>
          <a:p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8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152D69-E492-0852-2D57-0AF03A2E9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55B91B-F663-E546-BCBE-F655B4765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079173-541F-3518-51AA-1FA326F9D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953DD3-2E25-F521-DA80-AA16289D42F9}"/>
              </a:ext>
            </a:extLst>
          </p:cNvPr>
          <p:cNvSpPr txBox="1"/>
          <p:nvPr/>
        </p:nvSpPr>
        <p:spPr>
          <a:xfrm>
            <a:off x="999241" y="1018095"/>
            <a:ext cx="102657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</a:t>
            </a:r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He is under guardians and managers until the date set by his father.</a:t>
            </a:r>
          </a:p>
          <a:p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09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B01AA-660B-2D4C-6D84-4C3D4652A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B93DE2-ECF5-225D-F6A6-CE893226E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4A84C-9854-AD29-E62E-C44B26A72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1F0C12-9B8B-6981-753B-5FD1814141E7}"/>
              </a:ext>
            </a:extLst>
          </p:cNvPr>
          <p:cNvSpPr txBox="1"/>
          <p:nvPr/>
        </p:nvSpPr>
        <p:spPr>
          <a:xfrm>
            <a:off x="999241" y="1018095"/>
            <a:ext cx="1026579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</a:t>
            </a:r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So also, when we were children, we were enslaved to the elementary principles of the world.</a:t>
            </a:r>
          </a:p>
          <a:p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4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A17D0-0EA6-8845-75AD-D193DFC7E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91" y="1036948"/>
            <a:ext cx="11679810" cy="4279770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6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Redeemed &amp; Adopted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b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Freedom and Identity </a:t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(vv. 4-5)</a:t>
            </a:r>
          </a:p>
        </p:txBody>
      </p:sp>
    </p:spTree>
    <p:extLst>
      <p:ext uri="{BB962C8B-B14F-4D97-AF65-F5344CB8AC3E}">
        <p14:creationId xmlns:p14="http://schemas.microsoft.com/office/powerpoint/2010/main" val="97219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6FC88E8-9AC1-2E4D-8F99-4637FE6E6674}"/>
              </a:ext>
            </a:extLst>
          </p:cNvPr>
          <p:cNvSpPr txBox="1"/>
          <p:nvPr/>
        </p:nvSpPr>
        <p:spPr>
          <a:xfrm>
            <a:off x="1055802" y="1074656"/>
            <a:ext cx="100678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But when the fullness of time had come, God sent forth His Son, born of woman, born under the law,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to redeem those who were under the law, so that we might receive adoption as sons. </a:t>
            </a:r>
          </a:p>
        </p:txBody>
      </p:sp>
    </p:spTree>
    <p:extLst>
      <p:ext uri="{BB962C8B-B14F-4D97-AF65-F5344CB8AC3E}">
        <p14:creationId xmlns:p14="http://schemas.microsoft.com/office/powerpoint/2010/main" val="401133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9429A-0651-459D-B4C7-679792BD3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F1126C-F05C-4AA9-9CB2-45233AB35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624" y="1122807"/>
            <a:ext cx="9954443" cy="4297680"/>
          </a:xfrm>
          <a:noFill/>
          <a:ln>
            <a:noFill/>
          </a:ln>
        </p:spPr>
        <p:txBody>
          <a:bodyPr vert="horz" lIns="182880" tIns="182880" rIns="182880" bIns="182880" rtlCol="0" anchor="ctr"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sz="88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Spirit-Filled</a:t>
            </a:r>
            <a: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b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Empowered Heirs </a:t>
            </a:r>
            <a:b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(vv. 6-7)</a:t>
            </a:r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A5D8D-A3C6-7162-5A8C-1A380ACEF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0B374A-3277-40F2-CF5C-3A0D5A96A991}"/>
              </a:ext>
            </a:extLst>
          </p:cNvPr>
          <p:cNvSpPr txBox="1"/>
          <p:nvPr/>
        </p:nvSpPr>
        <p:spPr>
          <a:xfrm>
            <a:off x="754145" y="358219"/>
            <a:ext cx="1085025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And because you are sons, God has sent the Spirit of His Son into our hearts, crying, ‘Abba! Father!’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7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- So, you are no longer a slave, but a son, and if a son, then an heir through God.”</a:t>
            </a:r>
          </a:p>
        </p:txBody>
      </p:sp>
    </p:spTree>
    <p:extLst>
      <p:ext uri="{BB962C8B-B14F-4D97-AF65-F5344CB8AC3E}">
        <p14:creationId xmlns:p14="http://schemas.microsoft.com/office/powerpoint/2010/main" val="403395883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31</TotalTime>
  <Words>239</Words>
  <Application>Microsoft Office PowerPoint</Application>
  <PresentationFormat>Widescreen</PresentationFormat>
  <Paragraphs>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Georgia</vt:lpstr>
      <vt:lpstr>Gill Sans MT</vt:lpstr>
      <vt:lpstr>Parcel</vt:lpstr>
      <vt:lpstr>“Heir today, gone tomorrow”</vt:lpstr>
      <vt:lpstr>1. Guarded:   Spiritual infancy   (vv. 1-3)</vt:lpstr>
      <vt:lpstr>PowerPoint Presentation</vt:lpstr>
      <vt:lpstr>PowerPoint Presentation</vt:lpstr>
      <vt:lpstr>PowerPoint Presentation</vt:lpstr>
      <vt:lpstr>2. Redeemed &amp; Adopted:   Freedom and Identity   (vv. 4-5)</vt:lpstr>
      <vt:lpstr>PowerPoint Presentation</vt:lpstr>
      <vt:lpstr>3. Spirit-Filled:   Empowered Heirs   (vv. 6-7)</vt:lpstr>
      <vt:lpstr>PowerPoint Presentation</vt:lpstr>
      <vt:lpstr>“Heir today, gone tomorrow”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Williamson</dc:creator>
  <cp:lastModifiedBy>David Williamson</cp:lastModifiedBy>
  <cp:revision>2</cp:revision>
  <dcterms:created xsi:type="dcterms:W3CDTF">2025-11-20T18:20:45Z</dcterms:created>
  <dcterms:modified xsi:type="dcterms:W3CDTF">2025-12-04T12:05:41Z</dcterms:modified>
</cp:coreProperties>
</file>