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7" r:id="rId2"/>
    <p:sldId id="279" r:id="rId3"/>
    <p:sldId id="280" r:id="rId4"/>
    <p:sldId id="272" r:id="rId5"/>
    <p:sldId id="256" r:id="rId6"/>
    <p:sldId id="257" r:id="rId7"/>
    <p:sldId id="282" r:id="rId8"/>
    <p:sldId id="258" r:id="rId9"/>
    <p:sldId id="259" r:id="rId10"/>
    <p:sldId id="274" r:id="rId11"/>
    <p:sldId id="260" r:id="rId12"/>
    <p:sldId id="283" r:id="rId13"/>
    <p:sldId id="261" r:id="rId14"/>
    <p:sldId id="284" r:id="rId15"/>
    <p:sldId id="262" r:id="rId16"/>
    <p:sldId id="263" r:id="rId17"/>
    <p:sldId id="275" r:id="rId18"/>
    <p:sldId id="264" r:id="rId19"/>
    <p:sldId id="265" r:id="rId20"/>
    <p:sldId id="266" r:id="rId21"/>
    <p:sldId id="276" r:id="rId22"/>
    <p:sldId id="267" r:id="rId23"/>
    <p:sldId id="268" r:id="rId24"/>
    <p:sldId id="269" r:id="rId25"/>
    <p:sldId id="270" r:id="rId26"/>
    <p:sldId id="278" r:id="rId27"/>
    <p:sldId id="281" r:id="rId2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396496-A22A-4163-9349-E416BA2ABBB9}" v="69" dt="2025-11-15T21:22:05.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3" d="100"/>
          <a:sy n="83" d="100"/>
        </p:scale>
        <p:origin x="1638" y="5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illiamson" userId="a73da8032f1697b1" providerId="LiveId" clId="{C8425397-0727-469C-9149-2EABB4244D5A}"/>
    <pc:docChg chg="undo custSel addSld delSld modSld sldOrd">
      <pc:chgData name="David Williamson" userId="a73da8032f1697b1" providerId="LiveId" clId="{C8425397-0727-469C-9149-2EABB4244D5A}" dt="2025-11-15T21:22:07.336" v="1633" actId="403"/>
      <pc:docMkLst>
        <pc:docMk/>
      </pc:docMkLst>
      <pc:sldChg chg="addSp modSp mod">
        <pc:chgData name="David Williamson" userId="a73da8032f1697b1" providerId="LiveId" clId="{C8425397-0727-469C-9149-2EABB4244D5A}" dt="2025-11-13T16:58:40.026" v="16"/>
        <pc:sldMkLst>
          <pc:docMk/>
          <pc:sldMk cId="0" sldId="256"/>
        </pc:sldMkLst>
        <pc:spChg chg="mod">
          <ac:chgData name="David Williamson" userId="a73da8032f1697b1" providerId="LiveId" clId="{C8425397-0727-469C-9149-2EABB4244D5A}" dt="2025-11-13T16:38:17.634" v="0" actId="1076"/>
          <ac:spMkLst>
            <pc:docMk/>
            <pc:sldMk cId="0" sldId="256"/>
            <ac:spMk id="4" creationId="{00000000-0000-0000-0000-000000000000}"/>
          </ac:spMkLst>
        </pc:spChg>
      </pc:sldChg>
      <pc:sldChg chg="modSp mod">
        <pc:chgData name="David Williamson" userId="a73da8032f1697b1" providerId="LiveId" clId="{C8425397-0727-469C-9149-2EABB4244D5A}" dt="2025-11-13T16:38:22.329" v="1" actId="1076"/>
        <pc:sldMkLst>
          <pc:docMk/>
          <pc:sldMk cId="0" sldId="257"/>
        </pc:sldMkLst>
        <pc:spChg chg="mod">
          <ac:chgData name="David Williamson" userId="a73da8032f1697b1" providerId="LiveId" clId="{C8425397-0727-469C-9149-2EABB4244D5A}" dt="2025-11-13T16:38:22.329" v="1" actId="1076"/>
          <ac:spMkLst>
            <pc:docMk/>
            <pc:sldMk cId="0" sldId="257"/>
            <ac:spMk id="4" creationId="{00000000-0000-0000-0000-000000000000}"/>
          </ac:spMkLst>
        </pc:spChg>
      </pc:sldChg>
      <pc:sldChg chg="modSp mod">
        <pc:chgData name="David Williamson" userId="a73da8032f1697b1" providerId="LiveId" clId="{C8425397-0727-469C-9149-2EABB4244D5A}" dt="2025-11-13T16:38:28.379" v="2" actId="1076"/>
        <pc:sldMkLst>
          <pc:docMk/>
          <pc:sldMk cId="0" sldId="258"/>
        </pc:sldMkLst>
        <pc:spChg chg="mod">
          <ac:chgData name="David Williamson" userId="a73da8032f1697b1" providerId="LiveId" clId="{C8425397-0727-469C-9149-2EABB4244D5A}" dt="2025-11-13T16:38:28.379" v="2" actId="1076"/>
          <ac:spMkLst>
            <pc:docMk/>
            <pc:sldMk cId="0" sldId="258"/>
            <ac:spMk id="4" creationId="{00000000-0000-0000-0000-000000000000}"/>
          </ac:spMkLst>
        </pc:spChg>
      </pc:sldChg>
      <pc:sldChg chg="addSp modSp mod">
        <pc:chgData name="David Williamson" userId="a73da8032f1697b1" providerId="LiveId" clId="{C8425397-0727-469C-9149-2EABB4244D5A}" dt="2025-11-13T16:59:24.107" v="20"/>
        <pc:sldMkLst>
          <pc:docMk/>
          <pc:sldMk cId="0" sldId="259"/>
        </pc:sldMkLst>
        <pc:spChg chg="mod">
          <ac:chgData name="David Williamson" userId="a73da8032f1697b1" providerId="LiveId" clId="{C8425397-0727-469C-9149-2EABB4244D5A}" dt="2025-11-13T16:38:33.662" v="3" actId="1076"/>
          <ac:spMkLst>
            <pc:docMk/>
            <pc:sldMk cId="0" sldId="259"/>
            <ac:spMk id="4" creationId="{00000000-0000-0000-0000-000000000000}"/>
          </ac:spMkLst>
        </pc:spChg>
      </pc:sldChg>
      <pc:sldChg chg="modSp mod">
        <pc:chgData name="David Williamson" userId="a73da8032f1697b1" providerId="LiveId" clId="{C8425397-0727-469C-9149-2EABB4244D5A}" dt="2025-11-13T16:38:39.390" v="4" actId="1076"/>
        <pc:sldMkLst>
          <pc:docMk/>
          <pc:sldMk cId="0" sldId="260"/>
        </pc:sldMkLst>
        <pc:spChg chg="mod">
          <ac:chgData name="David Williamson" userId="a73da8032f1697b1" providerId="LiveId" clId="{C8425397-0727-469C-9149-2EABB4244D5A}" dt="2025-11-13T16:38:39.390" v="4" actId="1076"/>
          <ac:spMkLst>
            <pc:docMk/>
            <pc:sldMk cId="0" sldId="260"/>
            <ac:spMk id="4" creationId="{00000000-0000-0000-0000-000000000000}"/>
          </ac:spMkLst>
        </pc:spChg>
      </pc:sldChg>
      <pc:sldChg chg="modSp mod">
        <pc:chgData name="David Williamson" userId="a73da8032f1697b1" providerId="LiveId" clId="{C8425397-0727-469C-9149-2EABB4244D5A}" dt="2025-11-13T16:38:43.149" v="5" actId="1076"/>
        <pc:sldMkLst>
          <pc:docMk/>
          <pc:sldMk cId="0" sldId="261"/>
        </pc:sldMkLst>
        <pc:spChg chg="mod">
          <ac:chgData name="David Williamson" userId="a73da8032f1697b1" providerId="LiveId" clId="{C8425397-0727-469C-9149-2EABB4244D5A}" dt="2025-11-13T16:38:43.149" v="5" actId="1076"/>
          <ac:spMkLst>
            <pc:docMk/>
            <pc:sldMk cId="0" sldId="261"/>
            <ac:spMk id="4" creationId="{00000000-0000-0000-0000-000000000000}"/>
          </ac:spMkLst>
        </pc:spChg>
      </pc:sldChg>
      <pc:sldChg chg="modSp mod">
        <pc:chgData name="David Williamson" userId="a73da8032f1697b1" providerId="LiveId" clId="{C8425397-0727-469C-9149-2EABB4244D5A}" dt="2025-11-13T16:38:54.910" v="6" actId="1076"/>
        <pc:sldMkLst>
          <pc:docMk/>
          <pc:sldMk cId="0" sldId="262"/>
        </pc:sldMkLst>
        <pc:spChg chg="mod">
          <ac:chgData name="David Williamson" userId="a73da8032f1697b1" providerId="LiveId" clId="{C8425397-0727-469C-9149-2EABB4244D5A}" dt="2025-11-13T16:38:54.910" v="6" actId="1076"/>
          <ac:spMkLst>
            <pc:docMk/>
            <pc:sldMk cId="0" sldId="262"/>
            <ac:spMk id="4" creationId="{00000000-0000-0000-0000-000000000000}"/>
          </ac:spMkLst>
        </pc:spChg>
      </pc:sldChg>
      <pc:sldChg chg="modSp mod">
        <pc:chgData name="David Williamson" userId="a73da8032f1697b1" providerId="LiveId" clId="{C8425397-0727-469C-9149-2EABB4244D5A}" dt="2025-11-13T16:39:00.673" v="7" actId="1076"/>
        <pc:sldMkLst>
          <pc:docMk/>
          <pc:sldMk cId="0" sldId="263"/>
        </pc:sldMkLst>
        <pc:spChg chg="mod">
          <ac:chgData name="David Williamson" userId="a73da8032f1697b1" providerId="LiveId" clId="{C8425397-0727-469C-9149-2EABB4244D5A}" dt="2025-11-13T16:39:00.673" v="7" actId="1076"/>
          <ac:spMkLst>
            <pc:docMk/>
            <pc:sldMk cId="0" sldId="263"/>
            <ac:spMk id="4" creationId="{00000000-0000-0000-0000-000000000000}"/>
          </ac:spMkLst>
        </pc:spChg>
      </pc:sldChg>
      <pc:sldChg chg="modSp mod">
        <pc:chgData name="David Williamson" userId="a73da8032f1697b1" providerId="LiveId" clId="{C8425397-0727-469C-9149-2EABB4244D5A}" dt="2025-11-13T16:39:05.328" v="8" actId="1076"/>
        <pc:sldMkLst>
          <pc:docMk/>
          <pc:sldMk cId="0" sldId="264"/>
        </pc:sldMkLst>
        <pc:spChg chg="mod">
          <ac:chgData name="David Williamson" userId="a73da8032f1697b1" providerId="LiveId" clId="{C8425397-0727-469C-9149-2EABB4244D5A}" dt="2025-11-13T16:39:05.328" v="8" actId="1076"/>
          <ac:spMkLst>
            <pc:docMk/>
            <pc:sldMk cId="0" sldId="264"/>
            <ac:spMk id="4" creationId="{00000000-0000-0000-0000-000000000000}"/>
          </ac:spMkLst>
        </pc:spChg>
      </pc:sldChg>
      <pc:sldChg chg="modSp mod">
        <pc:chgData name="David Williamson" userId="a73da8032f1697b1" providerId="LiveId" clId="{C8425397-0727-469C-9149-2EABB4244D5A}" dt="2025-11-13T16:39:11.156" v="9" actId="1076"/>
        <pc:sldMkLst>
          <pc:docMk/>
          <pc:sldMk cId="0" sldId="265"/>
        </pc:sldMkLst>
        <pc:spChg chg="mod">
          <ac:chgData name="David Williamson" userId="a73da8032f1697b1" providerId="LiveId" clId="{C8425397-0727-469C-9149-2EABB4244D5A}" dt="2025-11-13T16:39:11.156" v="9" actId="1076"/>
          <ac:spMkLst>
            <pc:docMk/>
            <pc:sldMk cId="0" sldId="265"/>
            <ac:spMk id="4" creationId="{00000000-0000-0000-0000-000000000000}"/>
          </ac:spMkLst>
        </pc:spChg>
      </pc:sldChg>
      <pc:sldChg chg="modSp mod">
        <pc:chgData name="David Williamson" userId="a73da8032f1697b1" providerId="LiveId" clId="{C8425397-0727-469C-9149-2EABB4244D5A}" dt="2025-11-13T16:39:15.702" v="10" actId="1076"/>
        <pc:sldMkLst>
          <pc:docMk/>
          <pc:sldMk cId="0" sldId="266"/>
        </pc:sldMkLst>
        <pc:spChg chg="mod">
          <ac:chgData name="David Williamson" userId="a73da8032f1697b1" providerId="LiveId" clId="{C8425397-0727-469C-9149-2EABB4244D5A}" dt="2025-11-13T16:39:15.702" v="10" actId="1076"/>
          <ac:spMkLst>
            <pc:docMk/>
            <pc:sldMk cId="0" sldId="266"/>
            <ac:spMk id="4" creationId="{00000000-0000-0000-0000-000000000000}"/>
          </ac:spMkLst>
        </pc:spChg>
      </pc:sldChg>
      <pc:sldChg chg="modSp mod">
        <pc:chgData name="David Williamson" userId="a73da8032f1697b1" providerId="LiveId" clId="{C8425397-0727-469C-9149-2EABB4244D5A}" dt="2025-11-13T16:39:19.203" v="11" actId="1076"/>
        <pc:sldMkLst>
          <pc:docMk/>
          <pc:sldMk cId="0" sldId="267"/>
        </pc:sldMkLst>
        <pc:spChg chg="mod">
          <ac:chgData name="David Williamson" userId="a73da8032f1697b1" providerId="LiveId" clId="{C8425397-0727-469C-9149-2EABB4244D5A}" dt="2025-11-13T16:39:19.203" v="11" actId="1076"/>
          <ac:spMkLst>
            <pc:docMk/>
            <pc:sldMk cId="0" sldId="267"/>
            <ac:spMk id="4" creationId="{00000000-0000-0000-0000-000000000000}"/>
          </ac:spMkLst>
        </pc:spChg>
      </pc:sldChg>
      <pc:sldChg chg="modSp mod">
        <pc:chgData name="David Williamson" userId="a73da8032f1697b1" providerId="LiveId" clId="{C8425397-0727-469C-9149-2EABB4244D5A}" dt="2025-11-13T16:39:23.623" v="12" actId="1076"/>
        <pc:sldMkLst>
          <pc:docMk/>
          <pc:sldMk cId="0" sldId="268"/>
        </pc:sldMkLst>
        <pc:spChg chg="mod">
          <ac:chgData name="David Williamson" userId="a73da8032f1697b1" providerId="LiveId" clId="{C8425397-0727-469C-9149-2EABB4244D5A}" dt="2025-11-13T16:39:23.623" v="12" actId="1076"/>
          <ac:spMkLst>
            <pc:docMk/>
            <pc:sldMk cId="0" sldId="268"/>
            <ac:spMk id="4" creationId="{00000000-0000-0000-0000-000000000000}"/>
          </ac:spMkLst>
        </pc:spChg>
      </pc:sldChg>
      <pc:sldChg chg="modSp mod">
        <pc:chgData name="David Williamson" userId="a73da8032f1697b1" providerId="LiveId" clId="{C8425397-0727-469C-9149-2EABB4244D5A}" dt="2025-11-13T16:39:32.906" v="14" actId="1076"/>
        <pc:sldMkLst>
          <pc:docMk/>
          <pc:sldMk cId="0" sldId="269"/>
        </pc:sldMkLst>
        <pc:spChg chg="mod">
          <ac:chgData name="David Williamson" userId="a73da8032f1697b1" providerId="LiveId" clId="{C8425397-0727-469C-9149-2EABB4244D5A}" dt="2025-11-13T16:39:28.940" v="13" actId="1076"/>
          <ac:spMkLst>
            <pc:docMk/>
            <pc:sldMk cId="0" sldId="269"/>
            <ac:spMk id="3" creationId="{00000000-0000-0000-0000-000000000000}"/>
          </ac:spMkLst>
        </pc:spChg>
        <pc:spChg chg="mod">
          <ac:chgData name="David Williamson" userId="a73da8032f1697b1" providerId="LiveId" clId="{C8425397-0727-469C-9149-2EABB4244D5A}" dt="2025-11-13T16:39:32.906" v="14" actId="1076"/>
          <ac:spMkLst>
            <pc:docMk/>
            <pc:sldMk cId="0" sldId="269"/>
            <ac:spMk id="4" creationId="{00000000-0000-0000-0000-000000000000}"/>
          </ac:spMkLst>
        </pc:spChg>
      </pc:sldChg>
      <pc:sldChg chg="modSp mod">
        <pc:chgData name="David Williamson" userId="a73da8032f1697b1" providerId="LiveId" clId="{C8425397-0727-469C-9149-2EABB4244D5A}" dt="2025-11-13T16:39:37.260" v="15" actId="1076"/>
        <pc:sldMkLst>
          <pc:docMk/>
          <pc:sldMk cId="0" sldId="270"/>
        </pc:sldMkLst>
        <pc:spChg chg="mod">
          <ac:chgData name="David Williamson" userId="a73da8032f1697b1" providerId="LiveId" clId="{C8425397-0727-469C-9149-2EABB4244D5A}" dt="2025-11-13T16:39:37.260" v="15" actId="1076"/>
          <ac:spMkLst>
            <pc:docMk/>
            <pc:sldMk cId="0" sldId="270"/>
            <ac:spMk id="4" creationId="{00000000-0000-0000-0000-000000000000}"/>
          </ac:spMkLst>
        </pc:spChg>
      </pc:sldChg>
      <pc:sldChg chg="modSp add mod">
        <pc:chgData name="David Williamson" userId="a73da8032f1697b1" providerId="LiveId" clId="{C8425397-0727-469C-9149-2EABB4244D5A}" dt="2025-11-13T17:19:28.859" v="222" actId="20577"/>
        <pc:sldMkLst>
          <pc:docMk/>
          <pc:sldMk cId="0" sldId="272"/>
        </pc:sldMkLst>
        <pc:spChg chg="mod">
          <ac:chgData name="David Williamson" userId="a73da8032f1697b1" providerId="LiveId" clId="{C8425397-0727-469C-9149-2EABB4244D5A}" dt="2025-11-13T17:19:28.859" v="222" actId="20577"/>
          <ac:spMkLst>
            <pc:docMk/>
            <pc:sldMk cId="0" sldId="272"/>
            <ac:spMk id="4" creationId="{00000000-0000-0000-0000-000000000000}"/>
          </ac:spMkLst>
        </pc:spChg>
      </pc:sldChg>
      <pc:sldChg chg="modSp add mod">
        <pc:chgData name="David Williamson" userId="a73da8032f1697b1" providerId="LiveId" clId="{C8425397-0727-469C-9149-2EABB4244D5A}" dt="2025-11-13T17:19:23.460" v="221" actId="20577"/>
        <pc:sldMkLst>
          <pc:docMk/>
          <pc:sldMk cId="0" sldId="274"/>
        </pc:sldMkLst>
        <pc:spChg chg="mod">
          <ac:chgData name="David Williamson" userId="a73da8032f1697b1" providerId="LiveId" clId="{C8425397-0727-469C-9149-2EABB4244D5A}" dt="2025-11-13T17:19:23.460" v="221" actId="20577"/>
          <ac:spMkLst>
            <pc:docMk/>
            <pc:sldMk cId="0" sldId="274"/>
            <ac:spMk id="4" creationId="{00000000-0000-0000-0000-000000000000}"/>
          </ac:spMkLst>
        </pc:spChg>
      </pc:sldChg>
      <pc:sldChg chg="modSp add mod">
        <pc:chgData name="David Williamson" userId="a73da8032f1697b1" providerId="LiveId" clId="{C8425397-0727-469C-9149-2EABB4244D5A}" dt="2025-11-13T17:19:16.589" v="220" actId="20577"/>
        <pc:sldMkLst>
          <pc:docMk/>
          <pc:sldMk cId="0" sldId="275"/>
        </pc:sldMkLst>
        <pc:spChg chg="mod">
          <ac:chgData name="David Williamson" userId="a73da8032f1697b1" providerId="LiveId" clId="{C8425397-0727-469C-9149-2EABB4244D5A}" dt="2025-11-13T17:19:16.589" v="220" actId="20577"/>
          <ac:spMkLst>
            <pc:docMk/>
            <pc:sldMk cId="0" sldId="275"/>
            <ac:spMk id="4" creationId="{00000000-0000-0000-0000-000000000000}"/>
          </ac:spMkLst>
        </pc:spChg>
      </pc:sldChg>
      <pc:sldChg chg="modSp add mod">
        <pc:chgData name="David Williamson" userId="a73da8032f1697b1" providerId="LiveId" clId="{C8425397-0727-469C-9149-2EABB4244D5A}" dt="2025-11-13T17:19:07.588" v="219" actId="20577"/>
        <pc:sldMkLst>
          <pc:docMk/>
          <pc:sldMk cId="0" sldId="276"/>
        </pc:sldMkLst>
        <pc:spChg chg="mod">
          <ac:chgData name="David Williamson" userId="a73da8032f1697b1" providerId="LiveId" clId="{C8425397-0727-469C-9149-2EABB4244D5A}" dt="2025-11-13T17:19:07.588" v="219" actId="20577"/>
          <ac:spMkLst>
            <pc:docMk/>
            <pc:sldMk cId="0" sldId="276"/>
            <ac:spMk id="4" creationId="{00000000-0000-0000-0000-000000000000}"/>
          </ac:spMkLst>
        </pc:spChg>
      </pc:sldChg>
      <pc:sldChg chg="addSp delSp modSp new mod setBg">
        <pc:chgData name="David Williamson" userId="a73da8032f1697b1" providerId="LiveId" clId="{C8425397-0727-469C-9149-2EABB4244D5A}" dt="2025-11-13T17:16:05.214" v="199" actId="26606"/>
        <pc:sldMkLst>
          <pc:docMk/>
          <pc:sldMk cId="2608862358" sldId="277"/>
        </pc:sldMkLst>
        <pc:spChg chg="add">
          <ac:chgData name="David Williamson" userId="a73da8032f1697b1" providerId="LiveId" clId="{C8425397-0727-469C-9149-2EABB4244D5A}" dt="2025-11-13T17:16:05.214" v="199" actId="26606"/>
          <ac:spMkLst>
            <pc:docMk/>
            <pc:sldMk cId="2608862358" sldId="277"/>
            <ac:spMk id="16" creationId="{216BB327-7AA9-4EC5-815F-9D8E6BC53E34}"/>
          </ac:spMkLst>
        </pc:spChg>
        <pc:picChg chg="add mod">
          <ac:chgData name="David Williamson" userId="a73da8032f1697b1" providerId="LiveId" clId="{C8425397-0727-469C-9149-2EABB4244D5A}" dt="2025-11-13T17:16:05.214" v="199" actId="26606"/>
          <ac:picMkLst>
            <pc:docMk/>
            <pc:sldMk cId="2608862358" sldId="277"/>
            <ac:picMk id="3" creationId="{B9BE4FF3-4ACA-155C-63FA-BBB56451E08F}"/>
          </ac:picMkLst>
        </pc:picChg>
      </pc:sldChg>
      <pc:sldChg chg="add ord">
        <pc:chgData name="David Williamson" userId="a73da8032f1697b1" providerId="LiveId" clId="{C8425397-0727-469C-9149-2EABB4244D5A}" dt="2025-11-13T17:18:14.719" v="217"/>
        <pc:sldMkLst>
          <pc:docMk/>
          <pc:sldMk cId="1951618046" sldId="278"/>
        </pc:sldMkLst>
      </pc:sldChg>
      <pc:sldChg chg="addSp modSp new mod ord setBg">
        <pc:chgData name="David Williamson" userId="a73da8032f1697b1" providerId="LiveId" clId="{C8425397-0727-469C-9149-2EABB4244D5A}" dt="2025-11-13T17:32:20.605" v="229"/>
        <pc:sldMkLst>
          <pc:docMk/>
          <pc:sldMk cId="4158103966" sldId="279"/>
        </pc:sldMkLst>
        <pc:spChg chg="add">
          <ac:chgData name="David Williamson" userId="a73da8032f1697b1" providerId="LiveId" clId="{C8425397-0727-469C-9149-2EABB4244D5A}" dt="2025-11-13T17:27:30.788" v="227" actId="26606"/>
          <ac:spMkLst>
            <pc:docMk/>
            <pc:sldMk cId="4158103966" sldId="279"/>
            <ac:spMk id="8" creationId="{AB8C311F-7253-4AED-9701-7FC0708C41C7}"/>
          </ac:spMkLst>
        </pc:spChg>
        <pc:spChg chg="add">
          <ac:chgData name="David Williamson" userId="a73da8032f1697b1" providerId="LiveId" clId="{C8425397-0727-469C-9149-2EABB4244D5A}" dt="2025-11-13T17:27:30.788" v="227" actId="26606"/>
          <ac:spMkLst>
            <pc:docMk/>
            <pc:sldMk cId="4158103966" sldId="279"/>
            <ac:spMk id="10" creationId="{E2384209-CB15-4CDF-9D31-C44FD9A3F20D}"/>
          </ac:spMkLst>
        </pc:spChg>
        <pc:spChg chg="add">
          <ac:chgData name="David Williamson" userId="a73da8032f1697b1" providerId="LiveId" clId="{C8425397-0727-469C-9149-2EABB4244D5A}" dt="2025-11-13T17:27:30.788" v="227" actId="26606"/>
          <ac:spMkLst>
            <pc:docMk/>
            <pc:sldMk cId="4158103966" sldId="279"/>
            <ac:spMk id="12" creationId="{2633B3B5-CC90-43F0-8714-D31D1F3F0209}"/>
          </ac:spMkLst>
        </pc:spChg>
        <pc:spChg chg="add">
          <ac:chgData name="David Williamson" userId="a73da8032f1697b1" providerId="LiveId" clId="{C8425397-0727-469C-9149-2EABB4244D5A}" dt="2025-11-13T17:27:30.788" v="227" actId="26606"/>
          <ac:spMkLst>
            <pc:docMk/>
            <pc:sldMk cId="4158103966" sldId="279"/>
            <ac:spMk id="14" creationId="{A8D57A06-A426-446D-B02C-A2DC6B62E45E}"/>
          </ac:spMkLst>
        </pc:spChg>
        <pc:picChg chg="add mod">
          <ac:chgData name="David Williamson" userId="a73da8032f1697b1" providerId="LiveId" clId="{C8425397-0727-469C-9149-2EABB4244D5A}" dt="2025-11-13T17:27:30.788" v="227" actId="26606"/>
          <ac:picMkLst>
            <pc:docMk/>
            <pc:sldMk cId="4158103966" sldId="279"/>
            <ac:picMk id="3" creationId="{58C3CA1C-D60A-BE57-CE9B-026B59A9AF2C}"/>
          </ac:picMkLst>
        </pc:picChg>
      </pc:sldChg>
      <pc:sldChg chg="addSp delSp modSp new mod setBg">
        <pc:chgData name="David Williamson" userId="a73da8032f1697b1" providerId="LiveId" clId="{C8425397-0727-469C-9149-2EABB4244D5A}" dt="2025-11-13T17:35:32.656" v="344" actId="20577"/>
        <pc:sldMkLst>
          <pc:docMk/>
          <pc:sldMk cId="971699386" sldId="280"/>
        </pc:sldMkLst>
        <pc:spChg chg="add mod">
          <ac:chgData name="David Williamson" userId="a73da8032f1697b1" providerId="LiveId" clId="{C8425397-0727-469C-9149-2EABB4244D5A}" dt="2025-11-13T17:35:32.656" v="344" actId="20577"/>
          <ac:spMkLst>
            <pc:docMk/>
            <pc:sldMk cId="971699386" sldId="280"/>
            <ac:spMk id="3" creationId="{BF2AB73C-14C8-BEC1-FDC7-572B2F91950A}"/>
          </ac:spMkLst>
        </pc:spChg>
        <pc:spChg chg="add">
          <ac:chgData name="David Williamson" userId="a73da8032f1697b1" providerId="LiveId" clId="{C8425397-0727-469C-9149-2EABB4244D5A}" dt="2025-11-13T17:35:03.475" v="336" actId="26606"/>
          <ac:spMkLst>
            <pc:docMk/>
            <pc:sldMk cId="971699386" sldId="280"/>
            <ac:spMk id="30" creationId="{BACC6370-2D7E-4714-9D71-7542949D7D5D}"/>
          </ac:spMkLst>
        </pc:spChg>
        <pc:spChg chg="add">
          <ac:chgData name="David Williamson" userId="a73da8032f1697b1" providerId="LiveId" clId="{C8425397-0727-469C-9149-2EABB4244D5A}" dt="2025-11-13T17:35:03.475" v="336" actId="26606"/>
          <ac:spMkLst>
            <pc:docMk/>
            <pc:sldMk cId="971699386" sldId="280"/>
            <ac:spMk id="32" creationId="{F68B3F68-107C-434F-AA38-110D5EA91B85}"/>
          </ac:spMkLst>
        </pc:spChg>
        <pc:spChg chg="add">
          <ac:chgData name="David Williamson" userId="a73da8032f1697b1" providerId="LiveId" clId="{C8425397-0727-469C-9149-2EABB4244D5A}" dt="2025-11-13T17:35:03.475" v="336" actId="26606"/>
          <ac:spMkLst>
            <pc:docMk/>
            <pc:sldMk cId="971699386" sldId="280"/>
            <ac:spMk id="34" creationId="{AAD0DBB9-1A4B-4391-81D4-CB19F9AB918A}"/>
          </ac:spMkLst>
        </pc:spChg>
        <pc:spChg chg="add">
          <ac:chgData name="David Williamson" userId="a73da8032f1697b1" providerId="LiveId" clId="{C8425397-0727-469C-9149-2EABB4244D5A}" dt="2025-11-13T17:35:03.475" v="336" actId="26606"/>
          <ac:spMkLst>
            <pc:docMk/>
            <pc:sldMk cId="971699386" sldId="280"/>
            <ac:spMk id="36" creationId="{063BBA22-50EA-4C4D-BE05-F1CE4E63AA56}"/>
          </ac:spMkLst>
        </pc:spChg>
        <pc:graphicFrameChg chg="add mod ord modGraphic">
          <ac:chgData name="David Williamson" userId="a73da8032f1697b1" providerId="LiveId" clId="{C8425397-0727-469C-9149-2EABB4244D5A}" dt="2025-11-13T17:35:03.475" v="336" actId="26606"/>
          <ac:graphicFrameMkLst>
            <pc:docMk/>
            <pc:sldMk cId="971699386" sldId="280"/>
            <ac:graphicFrameMk id="4" creationId="{17E08E79-CDB1-EEF3-9FEA-76F6DA992619}"/>
          </ac:graphicFrameMkLst>
        </pc:graphicFrameChg>
      </pc:sldChg>
      <pc:sldChg chg="addSp delSp modSp new mod setBg">
        <pc:chgData name="David Williamson" userId="a73da8032f1697b1" providerId="LiveId" clId="{C8425397-0727-469C-9149-2EABB4244D5A}" dt="2025-11-13T17:42:19.143" v="877" actId="20577"/>
        <pc:sldMkLst>
          <pc:docMk/>
          <pc:sldMk cId="2461363433" sldId="281"/>
        </pc:sldMkLst>
        <pc:spChg chg="add mod">
          <ac:chgData name="David Williamson" userId="a73da8032f1697b1" providerId="LiveId" clId="{C8425397-0727-469C-9149-2EABB4244D5A}" dt="2025-11-13T17:41:58.697" v="875" actId="1076"/>
          <ac:spMkLst>
            <pc:docMk/>
            <pc:sldMk cId="2461363433" sldId="281"/>
            <ac:spMk id="3" creationId="{C556396F-51B0-B442-2FD5-766EB827393F}"/>
          </ac:spMkLst>
        </pc:spChg>
        <pc:spChg chg="add">
          <ac:chgData name="David Williamson" userId="a73da8032f1697b1" providerId="LiveId" clId="{C8425397-0727-469C-9149-2EABB4244D5A}" dt="2025-11-13T17:39:53.663" v="832" actId="26606"/>
          <ac:spMkLst>
            <pc:docMk/>
            <pc:sldMk cId="2461363433" sldId="281"/>
            <ac:spMk id="12" creationId="{BACC6370-2D7E-4714-9D71-7542949D7D5D}"/>
          </ac:spMkLst>
        </pc:spChg>
        <pc:spChg chg="add">
          <ac:chgData name="David Williamson" userId="a73da8032f1697b1" providerId="LiveId" clId="{C8425397-0727-469C-9149-2EABB4244D5A}" dt="2025-11-13T17:39:53.663" v="832" actId="26606"/>
          <ac:spMkLst>
            <pc:docMk/>
            <pc:sldMk cId="2461363433" sldId="281"/>
            <ac:spMk id="14" creationId="{F68B3F68-107C-434F-AA38-110D5EA91B85}"/>
          </ac:spMkLst>
        </pc:spChg>
        <pc:spChg chg="add">
          <ac:chgData name="David Williamson" userId="a73da8032f1697b1" providerId="LiveId" clId="{C8425397-0727-469C-9149-2EABB4244D5A}" dt="2025-11-13T17:39:53.663" v="832" actId="26606"/>
          <ac:spMkLst>
            <pc:docMk/>
            <pc:sldMk cId="2461363433" sldId="281"/>
            <ac:spMk id="16" creationId="{AAD0DBB9-1A4B-4391-81D4-CB19F9AB918A}"/>
          </ac:spMkLst>
        </pc:spChg>
        <pc:spChg chg="add">
          <ac:chgData name="David Williamson" userId="a73da8032f1697b1" providerId="LiveId" clId="{C8425397-0727-469C-9149-2EABB4244D5A}" dt="2025-11-13T17:39:53.663" v="832" actId="26606"/>
          <ac:spMkLst>
            <pc:docMk/>
            <pc:sldMk cId="2461363433" sldId="281"/>
            <ac:spMk id="18" creationId="{063BBA22-50EA-4C4D-BE05-F1CE4E63AA56}"/>
          </ac:spMkLst>
        </pc:spChg>
        <pc:graphicFrameChg chg="add mod modGraphic">
          <ac:chgData name="David Williamson" userId="a73da8032f1697b1" providerId="LiveId" clId="{C8425397-0727-469C-9149-2EABB4244D5A}" dt="2025-11-13T17:42:19.143" v="877" actId="20577"/>
          <ac:graphicFrameMkLst>
            <pc:docMk/>
            <pc:sldMk cId="2461363433" sldId="281"/>
            <ac:graphicFrameMk id="8" creationId="{9532031D-DD02-0A4A-C62E-7E89993B1D47}"/>
          </ac:graphicFrameMkLst>
        </pc:graphicFrameChg>
      </pc:sldChg>
      <pc:sldChg chg="addSp delSp modSp new mod ord setBg modAnim">
        <pc:chgData name="David Williamson" userId="a73da8032f1697b1" providerId="LiveId" clId="{C8425397-0727-469C-9149-2EABB4244D5A}" dt="2025-11-15T21:08:19.069" v="1304" actId="20577"/>
        <pc:sldMkLst>
          <pc:docMk/>
          <pc:sldMk cId="2049328822" sldId="282"/>
        </pc:sldMkLst>
        <pc:spChg chg="add mod">
          <ac:chgData name="David Williamson" userId="a73da8032f1697b1" providerId="LiveId" clId="{C8425397-0727-469C-9149-2EABB4244D5A}" dt="2025-11-15T21:03:33.268" v="1282" actId="26606"/>
          <ac:spMkLst>
            <pc:docMk/>
            <pc:sldMk cId="2049328822" sldId="282"/>
            <ac:spMk id="2" creationId="{553D2C6D-4B83-63BC-D08C-0883447C280B}"/>
          </ac:spMkLst>
        </pc:spChg>
        <pc:spChg chg="add del mod">
          <ac:chgData name="David Williamson" userId="a73da8032f1697b1" providerId="LiveId" clId="{C8425397-0727-469C-9149-2EABB4244D5A}" dt="2025-11-15T21:03:33.268" v="1282" actId="26606"/>
          <ac:spMkLst>
            <pc:docMk/>
            <pc:sldMk cId="2049328822" sldId="282"/>
            <ac:spMk id="3" creationId="{A1F8479C-8750-38A8-D4AE-FD11D7A5FA5C}"/>
          </ac:spMkLst>
        </pc:spChg>
        <pc:spChg chg="add">
          <ac:chgData name="David Williamson" userId="a73da8032f1697b1" providerId="LiveId" clId="{C8425397-0727-469C-9149-2EABB4244D5A}" dt="2025-11-15T21:03:33.268" v="1282" actId="26606"/>
          <ac:spMkLst>
            <pc:docMk/>
            <pc:sldMk cId="2049328822" sldId="282"/>
            <ac:spMk id="9" creationId="{A7AE9375-4664-4DB2-922D-2782A6E439AC}"/>
          </ac:spMkLst>
        </pc:spChg>
        <pc:spChg chg="add">
          <ac:chgData name="David Williamson" userId="a73da8032f1697b1" providerId="LiveId" clId="{C8425397-0727-469C-9149-2EABB4244D5A}" dt="2025-11-15T21:03:33.268" v="1282" actId="26606"/>
          <ac:spMkLst>
            <pc:docMk/>
            <pc:sldMk cId="2049328822" sldId="282"/>
            <ac:spMk id="13" creationId="{9DD005C1-8C51-42D6-9BEE-B9B83849743D}"/>
          </ac:spMkLst>
        </pc:spChg>
        <pc:graphicFrameChg chg="add modGraphic">
          <ac:chgData name="David Williamson" userId="a73da8032f1697b1" providerId="LiveId" clId="{C8425397-0727-469C-9149-2EABB4244D5A}" dt="2025-11-15T21:08:19.069" v="1304" actId="20577"/>
          <ac:graphicFrameMkLst>
            <pc:docMk/>
            <pc:sldMk cId="2049328822" sldId="282"/>
            <ac:graphicFrameMk id="5" creationId="{F561ABBE-A875-E0B7-42FD-20FE4BD43D14}"/>
          </ac:graphicFrameMkLst>
        </pc:graphicFrameChg>
        <pc:cxnChg chg="add">
          <ac:chgData name="David Williamson" userId="a73da8032f1697b1" providerId="LiveId" clId="{C8425397-0727-469C-9149-2EABB4244D5A}" dt="2025-11-15T21:03:33.268" v="1282" actId="26606"/>
          <ac:cxnSpMkLst>
            <pc:docMk/>
            <pc:sldMk cId="2049328822" sldId="282"/>
            <ac:cxnSpMk id="11" creationId="{EE504C98-6397-41C1-A8D8-2D9C4ED307E0}"/>
          </ac:cxnSpMkLst>
        </pc:cxnChg>
      </pc:sldChg>
      <pc:sldChg chg="addSp modSp new mod setBg">
        <pc:chgData name="David Williamson" userId="a73da8032f1697b1" providerId="LiveId" clId="{C8425397-0727-469C-9149-2EABB4244D5A}" dt="2025-11-15T21:13:34.672" v="1424" actId="1076"/>
        <pc:sldMkLst>
          <pc:docMk/>
          <pc:sldMk cId="1327673266" sldId="283"/>
        </pc:sldMkLst>
        <pc:spChg chg="add mod">
          <ac:chgData name="David Williamson" userId="a73da8032f1697b1" providerId="LiveId" clId="{C8425397-0727-469C-9149-2EABB4244D5A}" dt="2025-11-15T21:13:22.662" v="1421" actId="14100"/>
          <ac:spMkLst>
            <pc:docMk/>
            <pc:sldMk cId="1327673266" sldId="283"/>
            <ac:spMk id="2" creationId="{B6C0E0A7-6F62-2C48-77F9-1375AA170365}"/>
          </ac:spMkLst>
        </pc:spChg>
        <pc:spChg chg="add mod">
          <ac:chgData name="David Williamson" userId="a73da8032f1697b1" providerId="LiveId" clId="{C8425397-0727-469C-9149-2EABB4244D5A}" dt="2025-11-15T21:13:34.672" v="1424" actId="1076"/>
          <ac:spMkLst>
            <pc:docMk/>
            <pc:sldMk cId="1327673266" sldId="283"/>
            <ac:spMk id="3" creationId="{4AB32FE4-9B7F-444D-0E88-CEB418D1DE77}"/>
          </ac:spMkLst>
        </pc:spChg>
        <pc:spChg chg="add">
          <ac:chgData name="David Williamson" userId="a73da8032f1697b1" providerId="LiveId" clId="{C8425397-0727-469C-9149-2EABB4244D5A}" dt="2025-11-15T21:12:13.296" v="1389" actId="26606"/>
          <ac:spMkLst>
            <pc:docMk/>
            <pc:sldMk cId="1327673266" sldId="283"/>
            <ac:spMk id="8" creationId="{3ECBE1F1-D69B-4AFA-ABD5-8E41720EF6DE}"/>
          </ac:spMkLst>
        </pc:spChg>
        <pc:spChg chg="add">
          <ac:chgData name="David Williamson" userId="a73da8032f1697b1" providerId="LiveId" clId="{C8425397-0727-469C-9149-2EABB4244D5A}" dt="2025-11-15T21:12:13.296" v="1389" actId="26606"/>
          <ac:spMkLst>
            <pc:docMk/>
            <pc:sldMk cId="1327673266" sldId="283"/>
            <ac:spMk id="10" creationId="{603A6265-E10C-4B85-9C20-E75FCAF9CC63}"/>
          </ac:spMkLst>
        </pc:spChg>
        <pc:picChg chg="add">
          <ac:chgData name="David Williamson" userId="a73da8032f1697b1" providerId="LiveId" clId="{C8425397-0727-469C-9149-2EABB4244D5A}" dt="2025-11-15T21:12:13.296" v="1389" actId="26606"/>
          <ac:picMkLst>
            <pc:docMk/>
            <pc:sldMk cId="1327673266" sldId="283"/>
            <ac:picMk id="4" creationId="{03528CC4-8FB3-A026-BBB9-6CA5606EC837}"/>
          </ac:picMkLst>
        </pc:picChg>
      </pc:sldChg>
      <pc:sldChg chg="addSp delSp modSp new mod setBg setClrOvrMap">
        <pc:chgData name="David Williamson" userId="a73da8032f1697b1" providerId="LiveId" clId="{C8425397-0727-469C-9149-2EABB4244D5A}" dt="2025-11-15T21:22:07.336" v="1633" actId="403"/>
        <pc:sldMkLst>
          <pc:docMk/>
          <pc:sldMk cId="579106795" sldId="284"/>
        </pc:sldMkLst>
        <pc:spChg chg="add del mod">
          <ac:chgData name="David Williamson" userId="a73da8032f1697b1" providerId="LiveId" clId="{C8425397-0727-469C-9149-2EABB4244D5A}" dt="2025-11-15T21:19:16.915" v="1522" actId="21"/>
          <ac:spMkLst>
            <pc:docMk/>
            <pc:sldMk cId="579106795" sldId="284"/>
            <ac:spMk id="2" creationId="{EAFA83E7-B0C5-E124-CB24-47BB7486D8AA}"/>
          </ac:spMkLst>
        </pc:spChg>
        <pc:spChg chg="add mod">
          <ac:chgData name="David Williamson" userId="a73da8032f1697b1" providerId="LiveId" clId="{C8425397-0727-469C-9149-2EABB4244D5A}" dt="2025-11-15T21:18:54.780" v="1506" actId="767"/>
          <ac:spMkLst>
            <pc:docMk/>
            <pc:sldMk cId="579106795" sldId="284"/>
            <ac:spMk id="3" creationId="{05EC8F17-C8A5-8D7F-D1B6-6B8C5B17512F}"/>
          </ac:spMkLst>
        </pc:spChg>
        <pc:spChg chg="add del mod">
          <ac:chgData name="David Williamson" userId="a73da8032f1697b1" providerId="LiveId" clId="{C8425397-0727-469C-9149-2EABB4244D5A}" dt="2025-11-15T21:20:03.260" v="1584" actId="26606"/>
          <ac:spMkLst>
            <pc:docMk/>
            <pc:sldMk cId="579106795" sldId="284"/>
            <ac:spMk id="4" creationId="{7792DEA6-F3B0-768A-5712-0DB0BB580153}"/>
          </ac:spMkLst>
        </pc:spChg>
        <pc:spChg chg="add del">
          <ac:chgData name="David Williamson" userId="a73da8032f1697b1" providerId="LiveId" clId="{C8425397-0727-469C-9149-2EABB4244D5A}" dt="2025-11-15T21:21:39.385" v="1622" actId="26606"/>
          <ac:spMkLst>
            <pc:docMk/>
            <pc:sldMk cId="579106795" sldId="284"/>
            <ac:spMk id="10" creationId="{A3EFF7B1-6CB7-47D1-AD37-B870CA2B2151}"/>
          </ac:spMkLst>
        </pc:spChg>
        <pc:spChg chg="add del">
          <ac:chgData name="David Williamson" userId="a73da8032f1697b1" providerId="LiveId" clId="{C8425397-0727-469C-9149-2EABB4244D5A}" dt="2025-11-15T21:21:39.385" v="1622" actId="26606"/>
          <ac:spMkLst>
            <pc:docMk/>
            <pc:sldMk cId="579106795" sldId="284"/>
            <ac:spMk id="12" creationId="{7FA2962B-21B6-4689-A95D-A8FF6ADE47F1}"/>
          </ac:spMkLst>
        </pc:spChg>
        <pc:spChg chg="add del">
          <ac:chgData name="David Williamson" userId="a73da8032f1697b1" providerId="LiveId" clId="{C8425397-0727-469C-9149-2EABB4244D5A}" dt="2025-11-15T21:21:39.385" v="1622" actId="26606"/>
          <ac:spMkLst>
            <pc:docMk/>
            <pc:sldMk cId="579106795" sldId="284"/>
            <ac:spMk id="28" creationId="{A00D2CE1-35C1-46E6-BD59-CEE668BD90F4}"/>
          </ac:spMkLst>
        </pc:spChg>
        <pc:spChg chg="add del">
          <ac:chgData name="David Williamson" userId="a73da8032f1697b1" providerId="LiveId" clId="{C8425397-0727-469C-9149-2EABB4244D5A}" dt="2025-11-15T21:21:39.385" v="1622" actId="26606"/>
          <ac:spMkLst>
            <pc:docMk/>
            <pc:sldMk cId="579106795" sldId="284"/>
            <ac:spMk id="36" creationId="{E18403B7-F2C7-4C07-8522-21C31910902C}"/>
          </ac:spMkLst>
        </pc:spChg>
        <pc:spChg chg="add">
          <ac:chgData name="David Williamson" userId="a73da8032f1697b1" providerId="LiveId" clId="{C8425397-0727-469C-9149-2EABB4244D5A}" dt="2025-11-15T21:21:39.385" v="1622" actId="26606"/>
          <ac:spMkLst>
            <pc:docMk/>
            <pc:sldMk cId="579106795" sldId="284"/>
            <ac:spMk id="48" creationId="{9228552E-C8B1-4A80-8448-0787CE0FC704}"/>
          </ac:spMkLst>
        </pc:spChg>
        <pc:grpChg chg="add del">
          <ac:chgData name="David Williamson" userId="a73da8032f1697b1" providerId="LiveId" clId="{C8425397-0727-469C-9149-2EABB4244D5A}" dt="2025-11-15T21:21:39.385" v="1622" actId="26606"/>
          <ac:grpSpMkLst>
            <pc:docMk/>
            <pc:sldMk cId="579106795" sldId="284"/>
            <ac:grpSpMk id="14" creationId="{A745280D-ED36-41FE-8EB1-CE597C99CFE8}"/>
          </ac:grpSpMkLst>
        </pc:grpChg>
        <pc:grpChg chg="add del">
          <ac:chgData name="David Williamson" userId="a73da8032f1697b1" providerId="LiveId" clId="{C8425397-0727-469C-9149-2EABB4244D5A}" dt="2025-11-15T21:21:39.385" v="1622" actId="26606"/>
          <ac:grpSpMkLst>
            <pc:docMk/>
            <pc:sldMk cId="579106795" sldId="284"/>
            <ac:grpSpMk id="20" creationId="{80E95A5C-1E97-41C3-9DEC-245FF6DEBF1F}"/>
          </ac:grpSpMkLst>
        </pc:grpChg>
        <pc:grpChg chg="add">
          <ac:chgData name="David Williamson" userId="a73da8032f1697b1" providerId="LiveId" clId="{C8425397-0727-469C-9149-2EABB4244D5A}" dt="2025-11-15T21:20:03.260" v="1584" actId="26606"/>
          <ac:grpSpMkLst>
            <pc:docMk/>
            <pc:sldMk cId="579106795" sldId="284"/>
            <ac:grpSpMk id="30" creationId="{A58DCE86-9AE1-46D1-96D6-04B8B3EDF6FA}"/>
          </ac:grpSpMkLst>
        </pc:grpChg>
        <pc:grpChg chg="add del">
          <ac:chgData name="David Williamson" userId="a73da8032f1697b1" providerId="LiveId" clId="{C8425397-0727-469C-9149-2EABB4244D5A}" dt="2025-11-15T21:21:39.385" v="1622" actId="26606"/>
          <ac:grpSpMkLst>
            <pc:docMk/>
            <pc:sldMk cId="579106795" sldId="284"/>
            <ac:grpSpMk id="38" creationId="{23B58CC6-A99E-43AF-A467-256F19287FB8}"/>
          </ac:grpSpMkLst>
        </pc:grpChg>
        <pc:graphicFrameChg chg="add mod modGraphic">
          <ac:chgData name="David Williamson" userId="a73da8032f1697b1" providerId="LiveId" clId="{C8425397-0727-469C-9149-2EABB4244D5A}" dt="2025-11-15T21:22:07.336" v="1633" actId="403"/>
          <ac:graphicFrameMkLst>
            <pc:docMk/>
            <pc:sldMk cId="579106795" sldId="284"/>
            <ac:graphicFrameMk id="6" creationId="{D11CF904-BCA2-10AE-451B-E8F0FFC53C12}"/>
          </ac:graphicFrameMkLst>
        </pc:graphicFrameChg>
        <pc:picChg chg="add mod">
          <ac:chgData name="David Williamson" userId="a73da8032f1697b1" providerId="LiveId" clId="{C8425397-0727-469C-9149-2EABB4244D5A}" dt="2025-11-15T21:21:43.683" v="1624" actId="27614"/>
          <ac:picMkLst>
            <pc:docMk/>
            <pc:sldMk cId="579106795" sldId="284"/>
            <ac:picMk id="44" creationId="{9DDD8ADE-426F-9E01-63CD-EFA947FA0D0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D8769-9579-4F75-87C7-0D9E81A384E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152EAF2-2AAE-4652-BE29-1C29C3227360}">
      <dgm:prSet/>
      <dgm:spPr/>
      <dgm:t>
        <a:bodyPr/>
        <a:lstStyle/>
        <a:p>
          <a:r>
            <a:rPr lang="en-US" dirty="0"/>
            <a:t>Please stand for the reading of God’s Word - </a:t>
          </a:r>
        </a:p>
      </dgm:t>
    </dgm:pt>
    <dgm:pt modelId="{B96E5256-EA5C-40A4-B0A2-EF0F4E0142E6}" type="parTrans" cxnId="{401DA3A1-5A18-4496-8A5C-7F016589D864}">
      <dgm:prSet/>
      <dgm:spPr/>
      <dgm:t>
        <a:bodyPr/>
        <a:lstStyle/>
        <a:p>
          <a:endParaRPr lang="en-US"/>
        </a:p>
      </dgm:t>
    </dgm:pt>
    <dgm:pt modelId="{22529A80-BF10-427F-B7BB-BAAF5A5D6B17}" type="sibTrans" cxnId="{401DA3A1-5A18-4496-8A5C-7F016589D864}">
      <dgm:prSet/>
      <dgm:spPr/>
      <dgm:t>
        <a:bodyPr/>
        <a:lstStyle/>
        <a:p>
          <a:endParaRPr lang="en-US"/>
        </a:p>
      </dgm:t>
    </dgm:pt>
    <dgm:pt modelId="{79005BC9-BD40-4890-86C4-AB9E82FCD24B}">
      <dgm:prSet/>
      <dgm:spPr/>
      <dgm:t>
        <a:bodyPr/>
        <a:lstStyle/>
        <a:p>
          <a:r>
            <a:rPr lang="en-US" dirty="0"/>
            <a:t>Galatians </a:t>
          </a:r>
        </a:p>
        <a:p>
          <a:r>
            <a:rPr lang="en-US" dirty="0"/>
            <a:t>3:15-29 (ESV)</a:t>
          </a:r>
        </a:p>
      </dgm:t>
    </dgm:pt>
    <dgm:pt modelId="{BEC9D478-1B6B-4874-B63F-36092575592E}" type="parTrans" cxnId="{8DC89E51-EE1A-47DB-A74C-373D050E8BD2}">
      <dgm:prSet/>
      <dgm:spPr/>
      <dgm:t>
        <a:bodyPr/>
        <a:lstStyle/>
        <a:p>
          <a:endParaRPr lang="en-US"/>
        </a:p>
      </dgm:t>
    </dgm:pt>
    <dgm:pt modelId="{C3B6072B-79F3-492A-A8B1-5D28C2A0CF23}" type="sibTrans" cxnId="{8DC89E51-EE1A-47DB-A74C-373D050E8BD2}">
      <dgm:prSet/>
      <dgm:spPr/>
      <dgm:t>
        <a:bodyPr/>
        <a:lstStyle/>
        <a:p>
          <a:endParaRPr lang="en-US"/>
        </a:p>
      </dgm:t>
    </dgm:pt>
    <dgm:pt modelId="{6D3BDED1-2FA6-4DD9-A1F8-D1A6C5750F0D}" type="pres">
      <dgm:prSet presAssocID="{AE0D8769-9579-4F75-87C7-0D9E81A384E2}" presName="hierChild1" presStyleCnt="0">
        <dgm:presLayoutVars>
          <dgm:chPref val="1"/>
          <dgm:dir/>
          <dgm:animOne val="branch"/>
          <dgm:animLvl val="lvl"/>
          <dgm:resizeHandles/>
        </dgm:presLayoutVars>
      </dgm:prSet>
      <dgm:spPr/>
    </dgm:pt>
    <dgm:pt modelId="{4C2EAE97-A002-4E78-86BF-A712AF4F5BC7}" type="pres">
      <dgm:prSet presAssocID="{D152EAF2-2AAE-4652-BE29-1C29C3227360}" presName="hierRoot1" presStyleCnt="0"/>
      <dgm:spPr/>
    </dgm:pt>
    <dgm:pt modelId="{CBFE4C27-D9F0-4C26-864E-5280C581AF81}" type="pres">
      <dgm:prSet presAssocID="{D152EAF2-2AAE-4652-BE29-1C29C3227360}" presName="composite" presStyleCnt="0"/>
      <dgm:spPr/>
    </dgm:pt>
    <dgm:pt modelId="{2816263B-2BF6-4F90-BCE4-9037DB96DB57}" type="pres">
      <dgm:prSet presAssocID="{D152EAF2-2AAE-4652-BE29-1C29C3227360}" presName="background" presStyleLbl="node0" presStyleIdx="0" presStyleCnt="2"/>
      <dgm:spPr/>
    </dgm:pt>
    <dgm:pt modelId="{E39FF892-6CD1-488C-9F51-5EB8D8EBA753}" type="pres">
      <dgm:prSet presAssocID="{D152EAF2-2AAE-4652-BE29-1C29C3227360}" presName="text" presStyleLbl="fgAcc0" presStyleIdx="0" presStyleCnt="2">
        <dgm:presLayoutVars>
          <dgm:chPref val="3"/>
        </dgm:presLayoutVars>
      </dgm:prSet>
      <dgm:spPr/>
    </dgm:pt>
    <dgm:pt modelId="{63381C06-3A35-4B12-87A6-8004B9844E3E}" type="pres">
      <dgm:prSet presAssocID="{D152EAF2-2AAE-4652-BE29-1C29C3227360}" presName="hierChild2" presStyleCnt="0"/>
      <dgm:spPr/>
    </dgm:pt>
    <dgm:pt modelId="{C44F7F75-E45F-485B-A592-A5B416AAE1AE}" type="pres">
      <dgm:prSet presAssocID="{79005BC9-BD40-4890-86C4-AB9E82FCD24B}" presName="hierRoot1" presStyleCnt="0"/>
      <dgm:spPr/>
    </dgm:pt>
    <dgm:pt modelId="{B2BE0CDC-5BA6-49A3-93A9-45BB0D6F30CE}" type="pres">
      <dgm:prSet presAssocID="{79005BC9-BD40-4890-86C4-AB9E82FCD24B}" presName="composite" presStyleCnt="0"/>
      <dgm:spPr/>
    </dgm:pt>
    <dgm:pt modelId="{62BA85A8-C660-45DF-B7B1-D326C8188088}" type="pres">
      <dgm:prSet presAssocID="{79005BC9-BD40-4890-86C4-AB9E82FCD24B}" presName="background" presStyleLbl="node0" presStyleIdx="1" presStyleCnt="2"/>
      <dgm:spPr/>
    </dgm:pt>
    <dgm:pt modelId="{D5F215E2-D2EF-4DAF-91E7-FF2D4EC3E6CC}" type="pres">
      <dgm:prSet presAssocID="{79005BC9-BD40-4890-86C4-AB9E82FCD24B}" presName="text" presStyleLbl="fgAcc0" presStyleIdx="1" presStyleCnt="2">
        <dgm:presLayoutVars>
          <dgm:chPref val="3"/>
        </dgm:presLayoutVars>
      </dgm:prSet>
      <dgm:spPr/>
    </dgm:pt>
    <dgm:pt modelId="{3AC3B829-672B-40F3-A20A-10E4394F8A88}" type="pres">
      <dgm:prSet presAssocID="{79005BC9-BD40-4890-86C4-AB9E82FCD24B}" presName="hierChild2" presStyleCnt="0"/>
      <dgm:spPr/>
    </dgm:pt>
  </dgm:ptLst>
  <dgm:cxnLst>
    <dgm:cxn modelId="{40749529-AAA0-45FF-A162-DBF451DA893C}" type="presOf" srcId="{D152EAF2-2AAE-4652-BE29-1C29C3227360}" destId="{E39FF892-6CD1-488C-9F51-5EB8D8EBA753}" srcOrd="0" destOrd="0" presId="urn:microsoft.com/office/officeart/2005/8/layout/hierarchy1"/>
    <dgm:cxn modelId="{F9199631-2AB2-4BF0-A660-ACBF4A5C134C}" type="presOf" srcId="{AE0D8769-9579-4F75-87C7-0D9E81A384E2}" destId="{6D3BDED1-2FA6-4DD9-A1F8-D1A6C5750F0D}" srcOrd="0" destOrd="0" presId="urn:microsoft.com/office/officeart/2005/8/layout/hierarchy1"/>
    <dgm:cxn modelId="{8DC89E51-EE1A-47DB-A74C-373D050E8BD2}" srcId="{AE0D8769-9579-4F75-87C7-0D9E81A384E2}" destId="{79005BC9-BD40-4890-86C4-AB9E82FCD24B}" srcOrd="1" destOrd="0" parTransId="{BEC9D478-1B6B-4874-B63F-36092575592E}" sibTransId="{C3B6072B-79F3-492A-A8B1-5D28C2A0CF23}"/>
    <dgm:cxn modelId="{401DA3A1-5A18-4496-8A5C-7F016589D864}" srcId="{AE0D8769-9579-4F75-87C7-0D9E81A384E2}" destId="{D152EAF2-2AAE-4652-BE29-1C29C3227360}" srcOrd="0" destOrd="0" parTransId="{B96E5256-EA5C-40A4-B0A2-EF0F4E0142E6}" sibTransId="{22529A80-BF10-427F-B7BB-BAAF5A5D6B17}"/>
    <dgm:cxn modelId="{8964CBAA-9371-4951-9B02-23C067254E9B}" type="presOf" srcId="{79005BC9-BD40-4890-86C4-AB9E82FCD24B}" destId="{D5F215E2-D2EF-4DAF-91E7-FF2D4EC3E6CC}" srcOrd="0" destOrd="0" presId="urn:microsoft.com/office/officeart/2005/8/layout/hierarchy1"/>
    <dgm:cxn modelId="{B1D973F5-D0FF-4DC0-B7FC-0F1F6BB1B9F3}" type="presParOf" srcId="{6D3BDED1-2FA6-4DD9-A1F8-D1A6C5750F0D}" destId="{4C2EAE97-A002-4E78-86BF-A712AF4F5BC7}" srcOrd="0" destOrd="0" presId="urn:microsoft.com/office/officeart/2005/8/layout/hierarchy1"/>
    <dgm:cxn modelId="{1532CDE0-7D53-4D84-AC84-EDBD58FBCC31}" type="presParOf" srcId="{4C2EAE97-A002-4E78-86BF-A712AF4F5BC7}" destId="{CBFE4C27-D9F0-4C26-864E-5280C581AF81}" srcOrd="0" destOrd="0" presId="urn:microsoft.com/office/officeart/2005/8/layout/hierarchy1"/>
    <dgm:cxn modelId="{5A1404CA-8146-48D3-B67B-E973CF479C93}" type="presParOf" srcId="{CBFE4C27-D9F0-4C26-864E-5280C581AF81}" destId="{2816263B-2BF6-4F90-BCE4-9037DB96DB57}" srcOrd="0" destOrd="0" presId="urn:microsoft.com/office/officeart/2005/8/layout/hierarchy1"/>
    <dgm:cxn modelId="{7132FDA2-416C-46E0-A2A0-A55E1366B059}" type="presParOf" srcId="{CBFE4C27-D9F0-4C26-864E-5280C581AF81}" destId="{E39FF892-6CD1-488C-9F51-5EB8D8EBA753}" srcOrd="1" destOrd="0" presId="urn:microsoft.com/office/officeart/2005/8/layout/hierarchy1"/>
    <dgm:cxn modelId="{354BE477-F531-4F98-8D31-ED497255072A}" type="presParOf" srcId="{4C2EAE97-A002-4E78-86BF-A712AF4F5BC7}" destId="{63381C06-3A35-4B12-87A6-8004B9844E3E}" srcOrd="1" destOrd="0" presId="urn:microsoft.com/office/officeart/2005/8/layout/hierarchy1"/>
    <dgm:cxn modelId="{81007F8D-290D-4AC9-BE6D-B391AFFD3422}" type="presParOf" srcId="{6D3BDED1-2FA6-4DD9-A1F8-D1A6C5750F0D}" destId="{C44F7F75-E45F-485B-A592-A5B416AAE1AE}" srcOrd="1" destOrd="0" presId="urn:microsoft.com/office/officeart/2005/8/layout/hierarchy1"/>
    <dgm:cxn modelId="{31C88F7F-57FB-495D-879F-2A009D9B4D2A}" type="presParOf" srcId="{C44F7F75-E45F-485B-A592-A5B416AAE1AE}" destId="{B2BE0CDC-5BA6-49A3-93A9-45BB0D6F30CE}" srcOrd="0" destOrd="0" presId="urn:microsoft.com/office/officeart/2005/8/layout/hierarchy1"/>
    <dgm:cxn modelId="{1A55250F-2280-49C2-9790-25456AD456FB}" type="presParOf" srcId="{B2BE0CDC-5BA6-49A3-93A9-45BB0D6F30CE}" destId="{62BA85A8-C660-45DF-B7B1-D326C8188088}" srcOrd="0" destOrd="0" presId="urn:microsoft.com/office/officeart/2005/8/layout/hierarchy1"/>
    <dgm:cxn modelId="{2A51D51B-6893-4FEE-9622-722F995225F9}" type="presParOf" srcId="{B2BE0CDC-5BA6-49A3-93A9-45BB0D6F30CE}" destId="{D5F215E2-D2EF-4DAF-91E7-FF2D4EC3E6CC}" srcOrd="1" destOrd="0" presId="urn:microsoft.com/office/officeart/2005/8/layout/hierarchy1"/>
    <dgm:cxn modelId="{1C320196-30C3-435E-B4E7-36161C99522E}" type="presParOf" srcId="{C44F7F75-E45F-485B-A592-A5B416AAE1AE}" destId="{3AC3B829-672B-40F3-A20A-10E4394F8A8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FA69CE-5ED6-4A2F-9609-8488E32BFFC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5637A44-A9C8-480F-9D54-7998EF480D1B}">
      <dgm:prSet/>
      <dgm:spPr/>
      <dgm:t>
        <a:bodyPr/>
        <a:lstStyle/>
        <a:p>
          <a:r>
            <a:rPr lang="en-US" dirty="0"/>
            <a:t>1. The Covenant with creation through Adam (Gen 1-3)</a:t>
          </a:r>
        </a:p>
      </dgm:t>
    </dgm:pt>
    <dgm:pt modelId="{81A00F53-863D-4CA4-B409-E721ECD0316A}" type="parTrans" cxnId="{2AA054A6-2240-4229-B7AF-C8170C6DD820}">
      <dgm:prSet/>
      <dgm:spPr/>
      <dgm:t>
        <a:bodyPr/>
        <a:lstStyle/>
        <a:p>
          <a:endParaRPr lang="en-US"/>
        </a:p>
      </dgm:t>
    </dgm:pt>
    <dgm:pt modelId="{CE5DF5F7-E534-4F00-998A-928AB53ECA25}" type="sibTrans" cxnId="{2AA054A6-2240-4229-B7AF-C8170C6DD820}">
      <dgm:prSet/>
      <dgm:spPr/>
      <dgm:t>
        <a:bodyPr/>
        <a:lstStyle/>
        <a:p>
          <a:endParaRPr lang="en-US"/>
        </a:p>
      </dgm:t>
    </dgm:pt>
    <dgm:pt modelId="{96555764-4263-4E32-AECC-5087CE0B8503}">
      <dgm:prSet/>
      <dgm:spPr/>
      <dgm:t>
        <a:bodyPr/>
        <a:lstStyle/>
        <a:p>
          <a:r>
            <a:rPr lang="en-US" dirty="0"/>
            <a:t>2. The Covenant with Creation through Noah (Gen 6-9)</a:t>
          </a:r>
        </a:p>
      </dgm:t>
    </dgm:pt>
    <dgm:pt modelId="{E9036B83-790C-456B-A04C-97B2A6295EDD}" type="parTrans" cxnId="{6A912A60-06F6-4F6F-AD43-133AB5BE4C13}">
      <dgm:prSet/>
      <dgm:spPr/>
      <dgm:t>
        <a:bodyPr/>
        <a:lstStyle/>
        <a:p>
          <a:endParaRPr lang="en-US"/>
        </a:p>
      </dgm:t>
    </dgm:pt>
    <dgm:pt modelId="{26C15608-4ED4-41FD-9FBB-56B281BDCC62}" type="sibTrans" cxnId="{6A912A60-06F6-4F6F-AD43-133AB5BE4C13}">
      <dgm:prSet/>
      <dgm:spPr/>
      <dgm:t>
        <a:bodyPr/>
        <a:lstStyle/>
        <a:p>
          <a:endParaRPr lang="en-US"/>
        </a:p>
      </dgm:t>
    </dgm:pt>
    <dgm:pt modelId="{3F20134A-A415-429E-86D8-1F4F34261BAD}">
      <dgm:prSet/>
      <dgm:spPr/>
      <dgm:t>
        <a:bodyPr/>
        <a:lstStyle/>
        <a:p>
          <a:r>
            <a:rPr lang="en-US" dirty="0"/>
            <a:t>3. The Covenant with Abraham (Gen 12, 15, 17)</a:t>
          </a:r>
        </a:p>
      </dgm:t>
    </dgm:pt>
    <dgm:pt modelId="{B781445D-A1B3-4625-AA23-FE5A17B328E4}" type="parTrans" cxnId="{5642E4E3-FABC-4BCE-8CB9-5E2EDB7D2876}">
      <dgm:prSet/>
      <dgm:spPr/>
      <dgm:t>
        <a:bodyPr/>
        <a:lstStyle/>
        <a:p>
          <a:endParaRPr lang="en-US"/>
        </a:p>
      </dgm:t>
    </dgm:pt>
    <dgm:pt modelId="{61F91583-0DC6-40FA-A88A-FE926CEE9E96}" type="sibTrans" cxnId="{5642E4E3-FABC-4BCE-8CB9-5E2EDB7D2876}">
      <dgm:prSet/>
      <dgm:spPr/>
      <dgm:t>
        <a:bodyPr/>
        <a:lstStyle/>
        <a:p>
          <a:endParaRPr lang="en-US"/>
        </a:p>
      </dgm:t>
    </dgm:pt>
    <dgm:pt modelId="{092069DC-FE70-4F37-9099-1342D0FF472C}">
      <dgm:prSet/>
      <dgm:spPr/>
      <dgm:t>
        <a:bodyPr/>
        <a:lstStyle/>
        <a:p>
          <a:r>
            <a:rPr lang="en-US" dirty="0"/>
            <a:t>4. The Covenant with Israel through Moses at Mt. Sinai (Ex 19-24)</a:t>
          </a:r>
        </a:p>
      </dgm:t>
    </dgm:pt>
    <dgm:pt modelId="{9799B8C8-9701-48FF-8B99-FE0FC429E913}" type="parTrans" cxnId="{9EEC27E5-F250-4E72-B8A9-53B9859B16E4}">
      <dgm:prSet/>
      <dgm:spPr/>
      <dgm:t>
        <a:bodyPr/>
        <a:lstStyle/>
        <a:p>
          <a:endParaRPr lang="en-US"/>
        </a:p>
      </dgm:t>
    </dgm:pt>
    <dgm:pt modelId="{2F810908-0B25-46EA-86EB-F279441B4CFE}" type="sibTrans" cxnId="{9EEC27E5-F250-4E72-B8A9-53B9859B16E4}">
      <dgm:prSet/>
      <dgm:spPr/>
      <dgm:t>
        <a:bodyPr/>
        <a:lstStyle/>
        <a:p>
          <a:endParaRPr lang="en-US"/>
        </a:p>
      </dgm:t>
    </dgm:pt>
    <dgm:pt modelId="{D5079537-9708-4B9E-A87B-113B2AE4D81D}">
      <dgm:prSet/>
      <dgm:spPr/>
      <dgm:t>
        <a:bodyPr/>
        <a:lstStyle/>
        <a:p>
          <a:r>
            <a:rPr lang="en-US" dirty="0"/>
            <a:t>5. The Covenant with King David (2 Sam 7; Ps 89)</a:t>
          </a:r>
        </a:p>
      </dgm:t>
    </dgm:pt>
    <dgm:pt modelId="{F13FEF33-FDEE-489E-8673-E9F935AF41DB}" type="parTrans" cxnId="{0BA95186-6F9E-4BC8-89AB-DC2DA062BB4B}">
      <dgm:prSet/>
      <dgm:spPr/>
      <dgm:t>
        <a:bodyPr/>
        <a:lstStyle/>
        <a:p>
          <a:endParaRPr lang="en-US"/>
        </a:p>
      </dgm:t>
    </dgm:pt>
    <dgm:pt modelId="{27F1CCF8-15B7-4972-AEA0-961F64E7784A}" type="sibTrans" cxnId="{0BA95186-6F9E-4BC8-89AB-DC2DA062BB4B}">
      <dgm:prSet/>
      <dgm:spPr/>
      <dgm:t>
        <a:bodyPr/>
        <a:lstStyle/>
        <a:p>
          <a:endParaRPr lang="en-US"/>
        </a:p>
      </dgm:t>
    </dgm:pt>
    <dgm:pt modelId="{DFA167BC-A63C-4A9E-A0AF-CBE3282FB475}">
      <dgm:prSet/>
      <dgm:spPr/>
      <dgm:t>
        <a:bodyPr/>
        <a:lstStyle/>
        <a:p>
          <a:r>
            <a:rPr lang="en-US" dirty="0"/>
            <a:t>6. The New Covenant in Christ’s Blood (Jer 31:31-34; Mt 26:26-29)</a:t>
          </a:r>
        </a:p>
      </dgm:t>
    </dgm:pt>
    <dgm:pt modelId="{6DAE5676-A974-4C37-ABD5-9B3B71A55B52}" type="parTrans" cxnId="{582ACA43-20B9-4D1B-AD17-CD2EFFA8FD34}">
      <dgm:prSet/>
      <dgm:spPr/>
      <dgm:t>
        <a:bodyPr/>
        <a:lstStyle/>
        <a:p>
          <a:endParaRPr lang="en-US"/>
        </a:p>
      </dgm:t>
    </dgm:pt>
    <dgm:pt modelId="{C797BA89-F0E9-4CED-A87F-33BE67ACBA0C}" type="sibTrans" cxnId="{582ACA43-20B9-4D1B-AD17-CD2EFFA8FD34}">
      <dgm:prSet/>
      <dgm:spPr/>
      <dgm:t>
        <a:bodyPr/>
        <a:lstStyle/>
        <a:p>
          <a:endParaRPr lang="en-US"/>
        </a:p>
      </dgm:t>
    </dgm:pt>
    <dgm:pt modelId="{239F85EB-30FD-4580-ADCB-5953A027BC45}" type="pres">
      <dgm:prSet presAssocID="{05FA69CE-5ED6-4A2F-9609-8488E32BFFCC}" presName="diagram" presStyleCnt="0">
        <dgm:presLayoutVars>
          <dgm:dir/>
          <dgm:resizeHandles val="exact"/>
        </dgm:presLayoutVars>
      </dgm:prSet>
      <dgm:spPr/>
    </dgm:pt>
    <dgm:pt modelId="{3FD8D191-01F7-4B9F-87C9-11A43A2BB06D}" type="pres">
      <dgm:prSet presAssocID="{E5637A44-A9C8-480F-9D54-7998EF480D1B}" presName="node" presStyleLbl="node1" presStyleIdx="0" presStyleCnt="6">
        <dgm:presLayoutVars>
          <dgm:bulletEnabled val="1"/>
        </dgm:presLayoutVars>
      </dgm:prSet>
      <dgm:spPr/>
    </dgm:pt>
    <dgm:pt modelId="{3F34DEDA-A86C-40FC-A172-E94D0F37395F}" type="pres">
      <dgm:prSet presAssocID="{CE5DF5F7-E534-4F00-998A-928AB53ECA25}" presName="sibTrans" presStyleCnt="0"/>
      <dgm:spPr/>
    </dgm:pt>
    <dgm:pt modelId="{5AB8B950-7C66-41E1-9B6E-01F0DCCF8B26}" type="pres">
      <dgm:prSet presAssocID="{96555764-4263-4E32-AECC-5087CE0B8503}" presName="node" presStyleLbl="node1" presStyleIdx="1" presStyleCnt="6">
        <dgm:presLayoutVars>
          <dgm:bulletEnabled val="1"/>
        </dgm:presLayoutVars>
      </dgm:prSet>
      <dgm:spPr/>
    </dgm:pt>
    <dgm:pt modelId="{D0D01A17-5A82-4891-9A71-8850A150D8E3}" type="pres">
      <dgm:prSet presAssocID="{26C15608-4ED4-41FD-9FBB-56B281BDCC62}" presName="sibTrans" presStyleCnt="0"/>
      <dgm:spPr/>
    </dgm:pt>
    <dgm:pt modelId="{FA6143F1-B000-4BE9-9756-9AA56D6FD9A2}" type="pres">
      <dgm:prSet presAssocID="{3F20134A-A415-429E-86D8-1F4F34261BAD}" presName="node" presStyleLbl="node1" presStyleIdx="2" presStyleCnt="6">
        <dgm:presLayoutVars>
          <dgm:bulletEnabled val="1"/>
        </dgm:presLayoutVars>
      </dgm:prSet>
      <dgm:spPr/>
    </dgm:pt>
    <dgm:pt modelId="{FDF5740D-B08A-415D-AF05-817F865190FB}" type="pres">
      <dgm:prSet presAssocID="{61F91583-0DC6-40FA-A88A-FE926CEE9E96}" presName="sibTrans" presStyleCnt="0"/>
      <dgm:spPr/>
    </dgm:pt>
    <dgm:pt modelId="{FA345F79-8982-4E3C-8CD1-F046A94DD592}" type="pres">
      <dgm:prSet presAssocID="{092069DC-FE70-4F37-9099-1342D0FF472C}" presName="node" presStyleLbl="node1" presStyleIdx="3" presStyleCnt="6">
        <dgm:presLayoutVars>
          <dgm:bulletEnabled val="1"/>
        </dgm:presLayoutVars>
      </dgm:prSet>
      <dgm:spPr/>
    </dgm:pt>
    <dgm:pt modelId="{AC6CEA36-A5FF-409C-BED5-17894ED16ED7}" type="pres">
      <dgm:prSet presAssocID="{2F810908-0B25-46EA-86EB-F279441B4CFE}" presName="sibTrans" presStyleCnt="0"/>
      <dgm:spPr/>
    </dgm:pt>
    <dgm:pt modelId="{CBD5DFFD-F17A-40E9-94EE-4A88FAF52D41}" type="pres">
      <dgm:prSet presAssocID="{D5079537-9708-4B9E-A87B-113B2AE4D81D}" presName="node" presStyleLbl="node1" presStyleIdx="4" presStyleCnt="6">
        <dgm:presLayoutVars>
          <dgm:bulletEnabled val="1"/>
        </dgm:presLayoutVars>
      </dgm:prSet>
      <dgm:spPr/>
    </dgm:pt>
    <dgm:pt modelId="{EC97FBB0-484D-4FBB-970A-F2E2EEF18BCA}" type="pres">
      <dgm:prSet presAssocID="{27F1CCF8-15B7-4972-AEA0-961F64E7784A}" presName="sibTrans" presStyleCnt="0"/>
      <dgm:spPr/>
    </dgm:pt>
    <dgm:pt modelId="{8627A4DC-1765-4092-A275-32C490FD845E}" type="pres">
      <dgm:prSet presAssocID="{DFA167BC-A63C-4A9E-A0AF-CBE3282FB475}" presName="node" presStyleLbl="node1" presStyleIdx="5" presStyleCnt="6">
        <dgm:presLayoutVars>
          <dgm:bulletEnabled val="1"/>
        </dgm:presLayoutVars>
      </dgm:prSet>
      <dgm:spPr/>
    </dgm:pt>
  </dgm:ptLst>
  <dgm:cxnLst>
    <dgm:cxn modelId="{191C8410-388B-4936-BE85-FD31BE497316}" type="presOf" srcId="{E5637A44-A9C8-480F-9D54-7998EF480D1B}" destId="{3FD8D191-01F7-4B9F-87C9-11A43A2BB06D}" srcOrd="0" destOrd="0" presId="urn:microsoft.com/office/officeart/2005/8/layout/default"/>
    <dgm:cxn modelId="{A7A3E717-5975-40FB-AB1E-25AE1C774EE6}" type="presOf" srcId="{96555764-4263-4E32-AECC-5087CE0B8503}" destId="{5AB8B950-7C66-41E1-9B6E-01F0DCCF8B26}" srcOrd="0" destOrd="0" presId="urn:microsoft.com/office/officeart/2005/8/layout/default"/>
    <dgm:cxn modelId="{F3DB201A-1741-4CB3-93B1-25903D6C2292}" type="presOf" srcId="{092069DC-FE70-4F37-9099-1342D0FF472C}" destId="{FA345F79-8982-4E3C-8CD1-F046A94DD592}" srcOrd="0" destOrd="0" presId="urn:microsoft.com/office/officeart/2005/8/layout/default"/>
    <dgm:cxn modelId="{D986FA27-BD4F-492F-BE21-8A161CEBAAC1}" type="presOf" srcId="{3F20134A-A415-429E-86D8-1F4F34261BAD}" destId="{FA6143F1-B000-4BE9-9756-9AA56D6FD9A2}" srcOrd="0" destOrd="0" presId="urn:microsoft.com/office/officeart/2005/8/layout/default"/>
    <dgm:cxn modelId="{6A912A60-06F6-4F6F-AD43-133AB5BE4C13}" srcId="{05FA69CE-5ED6-4A2F-9609-8488E32BFFCC}" destId="{96555764-4263-4E32-AECC-5087CE0B8503}" srcOrd="1" destOrd="0" parTransId="{E9036B83-790C-456B-A04C-97B2A6295EDD}" sibTransId="{26C15608-4ED4-41FD-9FBB-56B281BDCC62}"/>
    <dgm:cxn modelId="{582ACA43-20B9-4D1B-AD17-CD2EFFA8FD34}" srcId="{05FA69CE-5ED6-4A2F-9609-8488E32BFFCC}" destId="{DFA167BC-A63C-4A9E-A0AF-CBE3282FB475}" srcOrd="5" destOrd="0" parTransId="{6DAE5676-A974-4C37-ABD5-9B3B71A55B52}" sibTransId="{C797BA89-F0E9-4CED-A87F-33BE67ACBA0C}"/>
    <dgm:cxn modelId="{0BA95186-6F9E-4BC8-89AB-DC2DA062BB4B}" srcId="{05FA69CE-5ED6-4A2F-9609-8488E32BFFCC}" destId="{D5079537-9708-4B9E-A87B-113B2AE4D81D}" srcOrd="4" destOrd="0" parTransId="{F13FEF33-FDEE-489E-8673-E9F935AF41DB}" sibTransId="{27F1CCF8-15B7-4972-AEA0-961F64E7784A}"/>
    <dgm:cxn modelId="{B6785D8D-1F04-4904-B1AB-FF59B0B5FE3E}" type="presOf" srcId="{DFA167BC-A63C-4A9E-A0AF-CBE3282FB475}" destId="{8627A4DC-1765-4092-A275-32C490FD845E}" srcOrd="0" destOrd="0" presId="urn:microsoft.com/office/officeart/2005/8/layout/default"/>
    <dgm:cxn modelId="{2AA054A6-2240-4229-B7AF-C8170C6DD820}" srcId="{05FA69CE-5ED6-4A2F-9609-8488E32BFFCC}" destId="{E5637A44-A9C8-480F-9D54-7998EF480D1B}" srcOrd="0" destOrd="0" parTransId="{81A00F53-863D-4CA4-B409-E721ECD0316A}" sibTransId="{CE5DF5F7-E534-4F00-998A-928AB53ECA25}"/>
    <dgm:cxn modelId="{BD97DAD4-82B3-4F65-B7D5-E3AA17B1BCD6}" type="presOf" srcId="{D5079537-9708-4B9E-A87B-113B2AE4D81D}" destId="{CBD5DFFD-F17A-40E9-94EE-4A88FAF52D41}" srcOrd="0" destOrd="0" presId="urn:microsoft.com/office/officeart/2005/8/layout/default"/>
    <dgm:cxn modelId="{5642E4E3-FABC-4BCE-8CB9-5E2EDB7D2876}" srcId="{05FA69CE-5ED6-4A2F-9609-8488E32BFFCC}" destId="{3F20134A-A415-429E-86D8-1F4F34261BAD}" srcOrd="2" destOrd="0" parTransId="{B781445D-A1B3-4625-AA23-FE5A17B328E4}" sibTransId="{61F91583-0DC6-40FA-A88A-FE926CEE9E96}"/>
    <dgm:cxn modelId="{9EEC27E5-F250-4E72-B8A9-53B9859B16E4}" srcId="{05FA69CE-5ED6-4A2F-9609-8488E32BFFCC}" destId="{092069DC-FE70-4F37-9099-1342D0FF472C}" srcOrd="3" destOrd="0" parTransId="{9799B8C8-9701-48FF-8B99-FE0FC429E913}" sibTransId="{2F810908-0B25-46EA-86EB-F279441B4CFE}"/>
    <dgm:cxn modelId="{B6C5E8F2-3074-4F59-853E-F7A643AB7D1F}" type="presOf" srcId="{05FA69CE-5ED6-4A2F-9609-8488E32BFFCC}" destId="{239F85EB-30FD-4580-ADCB-5953A027BC45}" srcOrd="0" destOrd="0" presId="urn:microsoft.com/office/officeart/2005/8/layout/default"/>
    <dgm:cxn modelId="{360765DC-F2F9-4EAD-A44C-BD55CA936813}" type="presParOf" srcId="{239F85EB-30FD-4580-ADCB-5953A027BC45}" destId="{3FD8D191-01F7-4B9F-87C9-11A43A2BB06D}" srcOrd="0" destOrd="0" presId="urn:microsoft.com/office/officeart/2005/8/layout/default"/>
    <dgm:cxn modelId="{5C696E90-0355-4DC2-A5FA-A2B50529BBBB}" type="presParOf" srcId="{239F85EB-30FD-4580-ADCB-5953A027BC45}" destId="{3F34DEDA-A86C-40FC-A172-E94D0F37395F}" srcOrd="1" destOrd="0" presId="urn:microsoft.com/office/officeart/2005/8/layout/default"/>
    <dgm:cxn modelId="{53F51F12-D888-407C-9183-0E26AB5350E9}" type="presParOf" srcId="{239F85EB-30FD-4580-ADCB-5953A027BC45}" destId="{5AB8B950-7C66-41E1-9B6E-01F0DCCF8B26}" srcOrd="2" destOrd="0" presId="urn:microsoft.com/office/officeart/2005/8/layout/default"/>
    <dgm:cxn modelId="{9B9754F1-2686-437E-9DCA-CA55CFB54687}" type="presParOf" srcId="{239F85EB-30FD-4580-ADCB-5953A027BC45}" destId="{D0D01A17-5A82-4891-9A71-8850A150D8E3}" srcOrd="3" destOrd="0" presId="urn:microsoft.com/office/officeart/2005/8/layout/default"/>
    <dgm:cxn modelId="{4AE00D40-C973-4213-BED9-F0C5E706F099}" type="presParOf" srcId="{239F85EB-30FD-4580-ADCB-5953A027BC45}" destId="{FA6143F1-B000-4BE9-9756-9AA56D6FD9A2}" srcOrd="4" destOrd="0" presId="urn:microsoft.com/office/officeart/2005/8/layout/default"/>
    <dgm:cxn modelId="{8EA21029-318E-42E4-943C-E1BA58153D97}" type="presParOf" srcId="{239F85EB-30FD-4580-ADCB-5953A027BC45}" destId="{FDF5740D-B08A-415D-AF05-817F865190FB}" srcOrd="5" destOrd="0" presId="urn:microsoft.com/office/officeart/2005/8/layout/default"/>
    <dgm:cxn modelId="{D6E24612-FC3E-43FC-AB59-ED6EE7EFC401}" type="presParOf" srcId="{239F85EB-30FD-4580-ADCB-5953A027BC45}" destId="{FA345F79-8982-4E3C-8CD1-F046A94DD592}" srcOrd="6" destOrd="0" presId="urn:microsoft.com/office/officeart/2005/8/layout/default"/>
    <dgm:cxn modelId="{A2715F9B-487F-4213-9366-9C59CA58C1AA}" type="presParOf" srcId="{239F85EB-30FD-4580-ADCB-5953A027BC45}" destId="{AC6CEA36-A5FF-409C-BED5-17894ED16ED7}" srcOrd="7" destOrd="0" presId="urn:microsoft.com/office/officeart/2005/8/layout/default"/>
    <dgm:cxn modelId="{C4A44770-6FE8-44B2-A6A3-51C292BCBF4E}" type="presParOf" srcId="{239F85EB-30FD-4580-ADCB-5953A027BC45}" destId="{CBD5DFFD-F17A-40E9-94EE-4A88FAF52D41}" srcOrd="8" destOrd="0" presId="urn:microsoft.com/office/officeart/2005/8/layout/default"/>
    <dgm:cxn modelId="{FE7C4D14-91B6-46E5-ADD7-DE9FDEC5064D}" type="presParOf" srcId="{239F85EB-30FD-4580-ADCB-5953A027BC45}" destId="{EC97FBB0-484D-4FBB-970A-F2E2EEF18BCA}" srcOrd="9" destOrd="0" presId="urn:microsoft.com/office/officeart/2005/8/layout/default"/>
    <dgm:cxn modelId="{46E167A2-7008-4AC0-B59D-E462CA60F136}" type="presParOf" srcId="{239F85EB-30FD-4580-ADCB-5953A027BC45}" destId="{8627A4DC-1765-4092-A275-32C490FD845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827601-15F3-45E5-91AC-86962BD4C5B0}"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US"/>
        </a:p>
      </dgm:t>
    </dgm:pt>
    <dgm:pt modelId="{024681BA-8CF1-4A47-A577-79D202B5BF58}">
      <dgm:prSet custT="1"/>
      <dgm:spPr/>
      <dgm:t>
        <a:bodyPr/>
        <a:lstStyle/>
        <a:p>
          <a:r>
            <a:rPr lang="en-US" sz="4400" b="1" dirty="0">
              <a:effectLst>
                <a:outerShdw blurRad="38100" dist="38100" dir="2700000" algn="tl">
                  <a:srgbClr val="000000">
                    <a:alpha val="43137"/>
                  </a:srgbClr>
                </a:outerShdw>
              </a:effectLst>
            </a:rPr>
            <a:t>The Shema</a:t>
          </a:r>
        </a:p>
      </dgm:t>
    </dgm:pt>
    <dgm:pt modelId="{E16FDC9E-7EEE-4937-8D5D-24E94DB3E690}" type="parTrans" cxnId="{61137B8B-0F54-4799-BB9C-F1F71E9B20F9}">
      <dgm:prSet/>
      <dgm:spPr/>
      <dgm:t>
        <a:bodyPr/>
        <a:lstStyle/>
        <a:p>
          <a:endParaRPr lang="en-US"/>
        </a:p>
      </dgm:t>
    </dgm:pt>
    <dgm:pt modelId="{22BDD081-DD69-4895-A708-ED7E99546A9F}" type="sibTrans" cxnId="{61137B8B-0F54-4799-BB9C-F1F71E9B20F9}">
      <dgm:prSet/>
      <dgm:spPr/>
      <dgm:t>
        <a:bodyPr/>
        <a:lstStyle/>
        <a:p>
          <a:endParaRPr lang="en-US"/>
        </a:p>
      </dgm:t>
    </dgm:pt>
    <dgm:pt modelId="{B9BF34FC-3224-4B7D-829E-DC8788F66320}">
      <dgm:prSet/>
      <dgm:spPr/>
      <dgm:t>
        <a:bodyPr/>
        <a:lstStyle/>
        <a:p>
          <a:r>
            <a:rPr lang="en-US">
              <a:effectLst>
                <a:outerShdw blurRad="38100" dist="38100" dir="2700000" algn="tl">
                  <a:srgbClr val="000000">
                    <a:alpha val="43137"/>
                  </a:srgbClr>
                </a:outerShdw>
              </a:effectLst>
            </a:rPr>
            <a:t>“Hear, listen”</a:t>
          </a:r>
        </a:p>
      </dgm:t>
    </dgm:pt>
    <dgm:pt modelId="{C15D4CC6-32D9-4854-ADE1-1319CF7D3E19}" type="parTrans" cxnId="{BA2A60C9-82B0-467A-82DB-6A351466F86E}">
      <dgm:prSet/>
      <dgm:spPr/>
      <dgm:t>
        <a:bodyPr/>
        <a:lstStyle/>
        <a:p>
          <a:endParaRPr lang="en-US"/>
        </a:p>
      </dgm:t>
    </dgm:pt>
    <dgm:pt modelId="{28CB8FAF-A8BB-47A8-A482-442159DB859A}" type="sibTrans" cxnId="{BA2A60C9-82B0-467A-82DB-6A351466F86E}">
      <dgm:prSet/>
      <dgm:spPr/>
      <dgm:t>
        <a:bodyPr/>
        <a:lstStyle/>
        <a:p>
          <a:endParaRPr lang="en-US"/>
        </a:p>
      </dgm:t>
    </dgm:pt>
    <dgm:pt modelId="{0D2EE1C4-5EFE-4F33-9B32-984749FC259F}">
      <dgm:prSet/>
      <dgm:spPr/>
      <dgm:t>
        <a:bodyPr/>
        <a:lstStyle/>
        <a:p>
          <a:r>
            <a:rPr lang="en-US">
              <a:effectLst>
                <a:outerShdw blurRad="38100" dist="38100" dir="2700000" algn="tl">
                  <a:srgbClr val="000000">
                    <a:alpha val="43137"/>
                  </a:srgbClr>
                </a:outerShdw>
              </a:effectLst>
            </a:rPr>
            <a:t>Deuteronomy 6:4-9</a:t>
          </a:r>
        </a:p>
      </dgm:t>
    </dgm:pt>
    <dgm:pt modelId="{87D04CC1-8F47-411D-A296-9781CF07A80B}" type="parTrans" cxnId="{8AA4A0A5-6CDE-49DE-9F51-10266616F50C}">
      <dgm:prSet/>
      <dgm:spPr/>
      <dgm:t>
        <a:bodyPr/>
        <a:lstStyle/>
        <a:p>
          <a:endParaRPr lang="en-US"/>
        </a:p>
      </dgm:t>
    </dgm:pt>
    <dgm:pt modelId="{4450C6A1-62DC-4147-BF25-2A616067099C}" type="sibTrans" cxnId="{8AA4A0A5-6CDE-49DE-9F51-10266616F50C}">
      <dgm:prSet/>
      <dgm:spPr/>
      <dgm:t>
        <a:bodyPr/>
        <a:lstStyle/>
        <a:p>
          <a:endParaRPr lang="en-US"/>
        </a:p>
      </dgm:t>
    </dgm:pt>
    <dgm:pt modelId="{542C9EDC-FD70-4F99-AA38-70B5DC554FEA}" type="pres">
      <dgm:prSet presAssocID="{33827601-15F3-45E5-91AC-86962BD4C5B0}" presName="diagram" presStyleCnt="0">
        <dgm:presLayoutVars>
          <dgm:chPref val="1"/>
          <dgm:dir/>
          <dgm:animOne val="branch"/>
          <dgm:animLvl val="lvl"/>
          <dgm:resizeHandles/>
        </dgm:presLayoutVars>
      </dgm:prSet>
      <dgm:spPr/>
    </dgm:pt>
    <dgm:pt modelId="{27AFB82F-C484-4B38-82BC-64C7704DA4E6}" type="pres">
      <dgm:prSet presAssocID="{024681BA-8CF1-4A47-A577-79D202B5BF58}" presName="root" presStyleCnt="0"/>
      <dgm:spPr/>
    </dgm:pt>
    <dgm:pt modelId="{15F783FB-DE9A-4123-A140-A493526D007A}" type="pres">
      <dgm:prSet presAssocID="{024681BA-8CF1-4A47-A577-79D202B5BF58}" presName="rootComposite" presStyleCnt="0"/>
      <dgm:spPr/>
    </dgm:pt>
    <dgm:pt modelId="{023D4662-7619-4C32-AFEA-97D00F951409}" type="pres">
      <dgm:prSet presAssocID="{024681BA-8CF1-4A47-A577-79D202B5BF58}" presName="rootText" presStyleLbl="node1" presStyleIdx="0" presStyleCnt="3" custLinFactX="25000" custLinFactNeighborX="100000" custLinFactNeighborY="-88115"/>
      <dgm:spPr/>
    </dgm:pt>
    <dgm:pt modelId="{FAF99EF1-ACFB-46DD-B0BF-80A59882AA9F}" type="pres">
      <dgm:prSet presAssocID="{024681BA-8CF1-4A47-A577-79D202B5BF58}" presName="rootConnector" presStyleLbl="node1" presStyleIdx="0" presStyleCnt="3"/>
      <dgm:spPr/>
    </dgm:pt>
    <dgm:pt modelId="{526E3F55-FDC4-4C17-924B-3A893F0CD6BF}" type="pres">
      <dgm:prSet presAssocID="{024681BA-8CF1-4A47-A577-79D202B5BF58}" presName="childShape" presStyleCnt="0"/>
      <dgm:spPr/>
    </dgm:pt>
    <dgm:pt modelId="{D51974EB-59E6-4514-9FBF-6F9A5682EDE4}" type="pres">
      <dgm:prSet presAssocID="{B9BF34FC-3224-4B7D-829E-DC8788F66320}" presName="root" presStyleCnt="0"/>
      <dgm:spPr/>
    </dgm:pt>
    <dgm:pt modelId="{37E2B7E0-B9F0-4A26-A3D0-345ED655DB1E}" type="pres">
      <dgm:prSet presAssocID="{B9BF34FC-3224-4B7D-829E-DC8788F66320}" presName="rootComposite" presStyleCnt="0"/>
      <dgm:spPr/>
    </dgm:pt>
    <dgm:pt modelId="{F95E268D-8DEF-4420-B129-1F976B36C38E}" type="pres">
      <dgm:prSet presAssocID="{B9BF34FC-3224-4B7D-829E-DC8788F66320}" presName="rootText" presStyleLbl="node1" presStyleIdx="1" presStyleCnt="3" custLinFactNeighborX="-93663" custLinFactNeighborY="75547"/>
      <dgm:spPr/>
    </dgm:pt>
    <dgm:pt modelId="{20C7720A-E261-4A2F-8068-C6EAF51BA18B}" type="pres">
      <dgm:prSet presAssocID="{B9BF34FC-3224-4B7D-829E-DC8788F66320}" presName="rootConnector" presStyleLbl="node1" presStyleIdx="1" presStyleCnt="3"/>
      <dgm:spPr/>
    </dgm:pt>
    <dgm:pt modelId="{52F3388E-D4F7-45ED-B167-8F93F3E68021}" type="pres">
      <dgm:prSet presAssocID="{B9BF34FC-3224-4B7D-829E-DC8788F66320}" presName="childShape" presStyleCnt="0"/>
      <dgm:spPr/>
    </dgm:pt>
    <dgm:pt modelId="{87F05EBB-6283-47AC-B7B0-E8F1F2E35CE9}" type="pres">
      <dgm:prSet presAssocID="{0D2EE1C4-5EFE-4F33-9B32-984749FC259F}" presName="root" presStyleCnt="0"/>
      <dgm:spPr/>
    </dgm:pt>
    <dgm:pt modelId="{CC857F44-6D22-4DAA-B39F-635F25AF1FC1}" type="pres">
      <dgm:prSet presAssocID="{0D2EE1C4-5EFE-4F33-9B32-984749FC259F}" presName="rootComposite" presStyleCnt="0"/>
      <dgm:spPr/>
    </dgm:pt>
    <dgm:pt modelId="{C940671C-9C21-4CD9-A32A-2879BBBCFACB}" type="pres">
      <dgm:prSet presAssocID="{0D2EE1C4-5EFE-4F33-9B32-984749FC259F}" presName="rootText" presStyleLbl="node1" presStyleIdx="2" presStyleCnt="3" custLinFactNeighborX="-44712" custLinFactNeighborY="77860"/>
      <dgm:spPr/>
    </dgm:pt>
    <dgm:pt modelId="{72888C17-4310-445F-A22E-E13E6FF6606C}" type="pres">
      <dgm:prSet presAssocID="{0D2EE1C4-5EFE-4F33-9B32-984749FC259F}" presName="rootConnector" presStyleLbl="node1" presStyleIdx="2" presStyleCnt="3"/>
      <dgm:spPr/>
    </dgm:pt>
    <dgm:pt modelId="{0EA7A4EB-290E-4884-8A5E-A20C22F241E4}" type="pres">
      <dgm:prSet presAssocID="{0D2EE1C4-5EFE-4F33-9B32-984749FC259F}" presName="childShape" presStyleCnt="0"/>
      <dgm:spPr/>
    </dgm:pt>
  </dgm:ptLst>
  <dgm:cxnLst>
    <dgm:cxn modelId="{38F5AC37-8B75-4208-BFDB-CBA4A2DB69E8}" type="presOf" srcId="{0D2EE1C4-5EFE-4F33-9B32-984749FC259F}" destId="{C940671C-9C21-4CD9-A32A-2879BBBCFACB}" srcOrd="0" destOrd="0" presId="urn:microsoft.com/office/officeart/2005/8/layout/hierarchy3"/>
    <dgm:cxn modelId="{E2184441-2614-4F26-B916-E744EA9BB6FA}" type="presOf" srcId="{024681BA-8CF1-4A47-A577-79D202B5BF58}" destId="{FAF99EF1-ACFB-46DD-B0BF-80A59882AA9F}" srcOrd="1" destOrd="0" presId="urn:microsoft.com/office/officeart/2005/8/layout/hierarchy3"/>
    <dgm:cxn modelId="{FF4E767F-4065-4FF1-BD4C-4AC31F7B34FE}" type="presOf" srcId="{33827601-15F3-45E5-91AC-86962BD4C5B0}" destId="{542C9EDC-FD70-4F99-AA38-70B5DC554FEA}" srcOrd="0" destOrd="0" presId="urn:microsoft.com/office/officeart/2005/8/layout/hierarchy3"/>
    <dgm:cxn modelId="{61137B8B-0F54-4799-BB9C-F1F71E9B20F9}" srcId="{33827601-15F3-45E5-91AC-86962BD4C5B0}" destId="{024681BA-8CF1-4A47-A577-79D202B5BF58}" srcOrd="0" destOrd="0" parTransId="{E16FDC9E-7EEE-4937-8D5D-24E94DB3E690}" sibTransId="{22BDD081-DD69-4895-A708-ED7E99546A9F}"/>
    <dgm:cxn modelId="{D676C096-9ABF-45BF-9865-515526339056}" type="presOf" srcId="{0D2EE1C4-5EFE-4F33-9B32-984749FC259F}" destId="{72888C17-4310-445F-A22E-E13E6FF6606C}" srcOrd="1" destOrd="0" presId="urn:microsoft.com/office/officeart/2005/8/layout/hierarchy3"/>
    <dgm:cxn modelId="{4E302C98-EE67-4D30-A9A3-C0D9A80199B7}" type="presOf" srcId="{B9BF34FC-3224-4B7D-829E-DC8788F66320}" destId="{F95E268D-8DEF-4420-B129-1F976B36C38E}" srcOrd="0" destOrd="0" presId="urn:microsoft.com/office/officeart/2005/8/layout/hierarchy3"/>
    <dgm:cxn modelId="{8AA4A0A5-6CDE-49DE-9F51-10266616F50C}" srcId="{33827601-15F3-45E5-91AC-86962BD4C5B0}" destId="{0D2EE1C4-5EFE-4F33-9B32-984749FC259F}" srcOrd="2" destOrd="0" parTransId="{87D04CC1-8F47-411D-A296-9781CF07A80B}" sibTransId="{4450C6A1-62DC-4147-BF25-2A616067099C}"/>
    <dgm:cxn modelId="{A6B739C0-114B-4AD4-895B-77E853263B32}" type="presOf" srcId="{B9BF34FC-3224-4B7D-829E-DC8788F66320}" destId="{20C7720A-E261-4A2F-8068-C6EAF51BA18B}" srcOrd="1" destOrd="0" presId="urn:microsoft.com/office/officeart/2005/8/layout/hierarchy3"/>
    <dgm:cxn modelId="{BA2A60C9-82B0-467A-82DB-6A351466F86E}" srcId="{33827601-15F3-45E5-91AC-86962BD4C5B0}" destId="{B9BF34FC-3224-4B7D-829E-DC8788F66320}" srcOrd="1" destOrd="0" parTransId="{C15D4CC6-32D9-4854-ADE1-1319CF7D3E19}" sibTransId="{28CB8FAF-A8BB-47A8-A482-442159DB859A}"/>
    <dgm:cxn modelId="{C6DA11ED-B516-488C-88C7-A6EE22888D8A}" type="presOf" srcId="{024681BA-8CF1-4A47-A577-79D202B5BF58}" destId="{023D4662-7619-4C32-AFEA-97D00F951409}" srcOrd="0" destOrd="0" presId="urn:microsoft.com/office/officeart/2005/8/layout/hierarchy3"/>
    <dgm:cxn modelId="{216AC27F-D066-4327-831F-9A6582BDEC90}" type="presParOf" srcId="{542C9EDC-FD70-4F99-AA38-70B5DC554FEA}" destId="{27AFB82F-C484-4B38-82BC-64C7704DA4E6}" srcOrd="0" destOrd="0" presId="urn:microsoft.com/office/officeart/2005/8/layout/hierarchy3"/>
    <dgm:cxn modelId="{53DFAD86-B048-44E1-A443-F2BCABD93E5C}" type="presParOf" srcId="{27AFB82F-C484-4B38-82BC-64C7704DA4E6}" destId="{15F783FB-DE9A-4123-A140-A493526D007A}" srcOrd="0" destOrd="0" presId="urn:microsoft.com/office/officeart/2005/8/layout/hierarchy3"/>
    <dgm:cxn modelId="{93F7BDAA-28E9-480D-999B-1893C1117AEF}" type="presParOf" srcId="{15F783FB-DE9A-4123-A140-A493526D007A}" destId="{023D4662-7619-4C32-AFEA-97D00F951409}" srcOrd="0" destOrd="0" presId="urn:microsoft.com/office/officeart/2005/8/layout/hierarchy3"/>
    <dgm:cxn modelId="{95AA3DF8-EC7D-488C-803A-DE39683AC4FD}" type="presParOf" srcId="{15F783FB-DE9A-4123-A140-A493526D007A}" destId="{FAF99EF1-ACFB-46DD-B0BF-80A59882AA9F}" srcOrd="1" destOrd="0" presId="urn:microsoft.com/office/officeart/2005/8/layout/hierarchy3"/>
    <dgm:cxn modelId="{D4AC3ABD-BA45-4B1F-81BC-EB6A2FA7BA14}" type="presParOf" srcId="{27AFB82F-C484-4B38-82BC-64C7704DA4E6}" destId="{526E3F55-FDC4-4C17-924B-3A893F0CD6BF}" srcOrd="1" destOrd="0" presId="urn:microsoft.com/office/officeart/2005/8/layout/hierarchy3"/>
    <dgm:cxn modelId="{35091DB3-419B-456D-84DE-21F1D6B60FAF}" type="presParOf" srcId="{542C9EDC-FD70-4F99-AA38-70B5DC554FEA}" destId="{D51974EB-59E6-4514-9FBF-6F9A5682EDE4}" srcOrd="1" destOrd="0" presId="urn:microsoft.com/office/officeart/2005/8/layout/hierarchy3"/>
    <dgm:cxn modelId="{ECAFDA84-A061-413D-8D3E-1FBF74BE9036}" type="presParOf" srcId="{D51974EB-59E6-4514-9FBF-6F9A5682EDE4}" destId="{37E2B7E0-B9F0-4A26-A3D0-345ED655DB1E}" srcOrd="0" destOrd="0" presId="urn:microsoft.com/office/officeart/2005/8/layout/hierarchy3"/>
    <dgm:cxn modelId="{196B292F-C1CE-457F-B7B1-FFCEDFFECC07}" type="presParOf" srcId="{37E2B7E0-B9F0-4A26-A3D0-345ED655DB1E}" destId="{F95E268D-8DEF-4420-B129-1F976B36C38E}" srcOrd="0" destOrd="0" presId="urn:microsoft.com/office/officeart/2005/8/layout/hierarchy3"/>
    <dgm:cxn modelId="{CD0C6FBA-FC15-469E-96BA-C4BE77CFA026}" type="presParOf" srcId="{37E2B7E0-B9F0-4A26-A3D0-345ED655DB1E}" destId="{20C7720A-E261-4A2F-8068-C6EAF51BA18B}" srcOrd="1" destOrd="0" presId="urn:microsoft.com/office/officeart/2005/8/layout/hierarchy3"/>
    <dgm:cxn modelId="{FA5555E8-B049-4C8F-B1EE-442986B11A4B}" type="presParOf" srcId="{D51974EB-59E6-4514-9FBF-6F9A5682EDE4}" destId="{52F3388E-D4F7-45ED-B167-8F93F3E68021}" srcOrd="1" destOrd="0" presId="urn:microsoft.com/office/officeart/2005/8/layout/hierarchy3"/>
    <dgm:cxn modelId="{FB46DC6E-7766-483D-8C2A-802FB71BDFC5}" type="presParOf" srcId="{542C9EDC-FD70-4F99-AA38-70B5DC554FEA}" destId="{87F05EBB-6283-47AC-B7B0-E8F1F2E35CE9}" srcOrd="2" destOrd="0" presId="urn:microsoft.com/office/officeart/2005/8/layout/hierarchy3"/>
    <dgm:cxn modelId="{47B3C147-AFDC-4D15-BFFC-017DC98DBE27}" type="presParOf" srcId="{87F05EBB-6283-47AC-B7B0-E8F1F2E35CE9}" destId="{CC857F44-6D22-4DAA-B39F-635F25AF1FC1}" srcOrd="0" destOrd="0" presId="urn:microsoft.com/office/officeart/2005/8/layout/hierarchy3"/>
    <dgm:cxn modelId="{CFF929DD-42B7-4DC4-836B-1FB82608731A}" type="presParOf" srcId="{CC857F44-6D22-4DAA-B39F-635F25AF1FC1}" destId="{C940671C-9C21-4CD9-A32A-2879BBBCFACB}" srcOrd="0" destOrd="0" presId="urn:microsoft.com/office/officeart/2005/8/layout/hierarchy3"/>
    <dgm:cxn modelId="{231ADE74-D5EE-4041-84BE-09F8A58441E4}" type="presParOf" srcId="{CC857F44-6D22-4DAA-B39F-635F25AF1FC1}" destId="{72888C17-4310-445F-A22E-E13E6FF6606C}" srcOrd="1" destOrd="0" presId="urn:microsoft.com/office/officeart/2005/8/layout/hierarchy3"/>
    <dgm:cxn modelId="{75E52F55-08A6-4DE9-B7F5-7BDE1D66BCBA}" type="presParOf" srcId="{87F05EBB-6283-47AC-B7B0-E8F1F2E35CE9}" destId="{0EA7A4EB-290E-4884-8A5E-A20C22F241E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1DF67C-9517-44E1-87E9-61E0B3809B3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ED50A8E-2082-484F-9EC4-2E8F20FDE1C2}">
      <dgm:prSet custT="1"/>
      <dgm:spPr/>
      <dgm:t>
        <a:bodyPr/>
        <a:lstStyle/>
        <a:p>
          <a:r>
            <a:rPr lang="en-US" sz="4800">
              <a:effectLst>
                <a:outerShdw blurRad="38100" dist="38100" dir="2700000" algn="tl">
                  <a:srgbClr val="000000">
                    <a:alpha val="43137"/>
                  </a:srgbClr>
                </a:outerShdw>
              </a:effectLst>
              <a:latin typeface="Georgia" panose="02040502050405020303" pitchFamily="18" charset="0"/>
            </a:rPr>
            <a:t>“</a:t>
          </a:r>
          <a:r>
            <a:rPr lang="en-US" sz="4800" u="sng">
              <a:effectLst>
                <a:outerShdw blurRad="38100" dist="38100" dir="2700000" algn="tl">
                  <a:srgbClr val="000000">
                    <a:alpha val="43137"/>
                  </a:srgbClr>
                </a:outerShdw>
              </a:effectLst>
              <a:latin typeface="Georgia" panose="02040502050405020303" pitchFamily="18" charset="0"/>
            </a:rPr>
            <a:t>Open</a:t>
          </a:r>
          <a:r>
            <a:rPr lang="en-US" sz="4800">
              <a:effectLst>
                <a:outerShdw blurRad="38100" dist="38100" dir="2700000" algn="tl">
                  <a:srgbClr val="000000">
                    <a:alpha val="43137"/>
                  </a:srgbClr>
                </a:outerShdw>
              </a:effectLst>
              <a:latin typeface="Georgia" panose="02040502050405020303" pitchFamily="18" charset="0"/>
            </a:rPr>
            <a:t> </a:t>
          </a:r>
          <a:r>
            <a:rPr lang="en-US" sz="4800" u="sng">
              <a:effectLst>
                <a:outerShdw blurRad="38100" dist="38100" dir="2700000" algn="tl">
                  <a:srgbClr val="000000">
                    <a:alpha val="43137"/>
                  </a:srgbClr>
                </a:outerShdw>
              </a:effectLst>
              <a:latin typeface="Georgia" panose="02040502050405020303" pitchFamily="18" charset="0"/>
            </a:rPr>
            <a:t>Table</a:t>
          </a:r>
          <a:r>
            <a:rPr lang="en-US" sz="4800">
              <a:effectLst>
                <a:outerShdw blurRad="38100" dist="38100" dir="2700000" algn="tl">
                  <a:srgbClr val="000000">
                    <a:alpha val="43137"/>
                  </a:srgbClr>
                </a:outerShdw>
              </a:effectLst>
              <a:latin typeface="Georgia" panose="02040502050405020303" pitchFamily="18" charset="0"/>
            </a:rPr>
            <a:t>.” </a:t>
          </a:r>
          <a:endParaRPr lang="en-US" sz="4800" dirty="0">
            <a:effectLst>
              <a:outerShdw blurRad="38100" dist="38100" dir="2700000" algn="tl">
                <a:srgbClr val="000000">
                  <a:alpha val="43137"/>
                </a:srgbClr>
              </a:outerShdw>
            </a:effectLst>
            <a:latin typeface="Georgia" panose="02040502050405020303" pitchFamily="18" charset="0"/>
          </a:endParaRPr>
        </a:p>
      </dgm:t>
    </dgm:pt>
    <dgm:pt modelId="{BADE62B3-CECE-438F-AFEA-41720684BD24}" type="parTrans" cxnId="{C115E8EE-9312-4F84-8EBD-C69AAC5CCFA5}">
      <dgm:prSet/>
      <dgm:spPr/>
      <dgm:t>
        <a:bodyPr/>
        <a:lstStyle/>
        <a:p>
          <a:endParaRPr lang="en-US"/>
        </a:p>
      </dgm:t>
    </dgm:pt>
    <dgm:pt modelId="{4C1442EB-0D12-473C-AA87-FB4013E5E864}" type="sibTrans" cxnId="{C115E8EE-9312-4F84-8EBD-C69AAC5CCFA5}">
      <dgm:prSet/>
      <dgm:spPr/>
      <dgm:t>
        <a:bodyPr/>
        <a:lstStyle/>
        <a:p>
          <a:endParaRPr lang="en-US"/>
        </a:p>
      </dgm:t>
    </dgm:pt>
    <dgm:pt modelId="{8AFFC9C5-98FD-4865-9725-CCFBABEA5A50}">
      <dgm:prSet/>
      <dgm:spPr/>
      <dgm:t>
        <a:bodyPr/>
        <a:lstStyle/>
        <a:p>
          <a:r>
            <a:rPr lang="en-US" b="1" dirty="0">
              <a:latin typeface="Georgia" panose="02040502050405020303" pitchFamily="18" charset="0"/>
            </a:rPr>
            <a:t>If you are a born-again believer in Jesus Christ for your salvation, you </a:t>
          </a:r>
          <a:r>
            <a:rPr lang="en-US" b="1">
              <a:latin typeface="Georgia" panose="02040502050405020303" pitchFamily="18" charset="0"/>
            </a:rPr>
            <a:t>are welcome </a:t>
          </a:r>
          <a:r>
            <a:rPr lang="en-US" b="1" dirty="0">
              <a:latin typeface="Georgia" panose="02040502050405020303" pitchFamily="18" charset="0"/>
            </a:rPr>
            <a:t>to participate with us.</a:t>
          </a:r>
        </a:p>
      </dgm:t>
    </dgm:pt>
    <dgm:pt modelId="{7E175AE1-E6B2-4543-AA8F-8CACCE6137FB}" type="parTrans" cxnId="{D1EFAA97-26AA-4DAE-91D7-BFF74B2F7F13}">
      <dgm:prSet/>
      <dgm:spPr/>
      <dgm:t>
        <a:bodyPr/>
        <a:lstStyle/>
        <a:p>
          <a:endParaRPr lang="en-US"/>
        </a:p>
      </dgm:t>
    </dgm:pt>
    <dgm:pt modelId="{7288EB17-18BD-445E-A829-66EA2A77F9A3}" type="sibTrans" cxnId="{D1EFAA97-26AA-4DAE-91D7-BFF74B2F7F13}">
      <dgm:prSet/>
      <dgm:spPr/>
      <dgm:t>
        <a:bodyPr/>
        <a:lstStyle/>
        <a:p>
          <a:endParaRPr lang="en-US"/>
        </a:p>
      </dgm:t>
    </dgm:pt>
    <dgm:pt modelId="{7F310118-3A13-4588-B72C-6AB391FBFD55}" type="pres">
      <dgm:prSet presAssocID="{F41DF67C-9517-44E1-87E9-61E0B3809B3B}" presName="hierChild1" presStyleCnt="0">
        <dgm:presLayoutVars>
          <dgm:chPref val="1"/>
          <dgm:dir/>
          <dgm:animOne val="branch"/>
          <dgm:animLvl val="lvl"/>
          <dgm:resizeHandles/>
        </dgm:presLayoutVars>
      </dgm:prSet>
      <dgm:spPr/>
    </dgm:pt>
    <dgm:pt modelId="{E0707E30-9C96-4F75-AB31-5CF8B10ABCA0}" type="pres">
      <dgm:prSet presAssocID="{6ED50A8E-2082-484F-9EC4-2E8F20FDE1C2}" presName="hierRoot1" presStyleCnt="0"/>
      <dgm:spPr/>
    </dgm:pt>
    <dgm:pt modelId="{028DD23E-74AF-498B-9950-07FA2C9BD93A}" type="pres">
      <dgm:prSet presAssocID="{6ED50A8E-2082-484F-9EC4-2E8F20FDE1C2}" presName="composite" presStyleCnt="0"/>
      <dgm:spPr/>
    </dgm:pt>
    <dgm:pt modelId="{7DFAE870-431B-48F9-A034-5CFE333B1144}" type="pres">
      <dgm:prSet presAssocID="{6ED50A8E-2082-484F-9EC4-2E8F20FDE1C2}" presName="background" presStyleLbl="node0" presStyleIdx="0" presStyleCnt="2"/>
      <dgm:spPr/>
    </dgm:pt>
    <dgm:pt modelId="{E3AFDD4A-0BC5-4190-8DBE-94AAD8B577CF}" type="pres">
      <dgm:prSet presAssocID="{6ED50A8E-2082-484F-9EC4-2E8F20FDE1C2}" presName="text" presStyleLbl="fgAcc0" presStyleIdx="0" presStyleCnt="2">
        <dgm:presLayoutVars>
          <dgm:chPref val="3"/>
        </dgm:presLayoutVars>
      </dgm:prSet>
      <dgm:spPr/>
    </dgm:pt>
    <dgm:pt modelId="{9D3F444C-7E25-4504-AB20-F11E1B5DB1A8}" type="pres">
      <dgm:prSet presAssocID="{6ED50A8E-2082-484F-9EC4-2E8F20FDE1C2}" presName="hierChild2" presStyleCnt="0"/>
      <dgm:spPr/>
    </dgm:pt>
    <dgm:pt modelId="{8D1D95BE-3A10-4097-A28A-87B14DA2062E}" type="pres">
      <dgm:prSet presAssocID="{8AFFC9C5-98FD-4865-9725-CCFBABEA5A50}" presName="hierRoot1" presStyleCnt="0"/>
      <dgm:spPr/>
    </dgm:pt>
    <dgm:pt modelId="{6B32ADD2-51B3-4767-A77A-E7B38252F5BE}" type="pres">
      <dgm:prSet presAssocID="{8AFFC9C5-98FD-4865-9725-CCFBABEA5A50}" presName="composite" presStyleCnt="0"/>
      <dgm:spPr/>
    </dgm:pt>
    <dgm:pt modelId="{0DF5B2BC-3CCB-4DE1-BDDC-BF89215706A1}" type="pres">
      <dgm:prSet presAssocID="{8AFFC9C5-98FD-4865-9725-CCFBABEA5A50}" presName="background" presStyleLbl="node0" presStyleIdx="1" presStyleCnt="2"/>
      <dgm:spPr/>
    </dgm:pt>
    <dgm:pt modelId="{2AF5D2F2-45D1-4F24-AE6B-D5AF98E74759}" type="pres">
      <dgm:prSet presAssocID="{8AFFC9C5-98FD-4865-9725-CCFBABEA5A50}" presName="text" presStyleLbl="fgAcc0" presStyleIdx="1" presStyleCnt="2">
        <dgm:presLayoutVars>
          <dgm:chPref val="3"/>
        </dgm:presLayoutVars>
      </dgm:prSet>
      <dgm:spPr/>
    </dgm:pt>
    <dgm:pt modelId="{34DFC1B1-27F0-44D7-BD17-60335E47FE2B}" type="pres">
      <dgm:prSet presAssocID="{8AFFC9C5-98FD-4865-9725-CCFBABEA5A50}" presName="hierChild2" presStyleCnt="0"/>
      <dgm:spPr/>
    </dgm:pt>
  </dgm:ptLst>
  <dgm:cxnLst>
    <dgm:cxn modelId="{D1EFAA97-26AA-4DAE-91D7-BFF74B2F7F13}" srcId="{F41DF67C-9517-44E1-87E9-61E0B3809B3B}" destId="{8AFFC9C5-98FD-4865-9725-CCFBABEA5A50}" srcOrd="1" destOrd="0" parTransId="{7E175AE1-E6B2-4543-AA8F-8CACCE6137FB}" sibTransId="{7288EB17-18BD-445E-A829-66EA2A77F9A3}"/>
    <dgm:cxn modelId="{427EE8C1-2D50-4957-B45E-E5D89DA7352D}" type="presOf" srcId="{6ED50A8E-2082-484F-9EC4-2E8F20FDE1C2}" destId="{E3AFDD4A-0BC5-4190-8DBE-94AAD8B577CF}" srcOrd="0" destOrd="0" presId="urn:microsoft.com/office/officeart/2005/8/layout/hierarchy1"/>
    <dgm:cxn modelId="{C3FB03C8-78DD-4E9A-B452-FCD9A3CC0FB8}" type="presOf" srcId="{8AFFC9C5-98FD-4865-9725-CCFBABEA5A50}" destId="{2AF5D2F2-45D1-4F24-AE6B-D5AF98E74759}" srcOrd="0" destOrd="0" presId="urn:microsoft.com/office/officeart/2005/8/layout/hierarchy1"/>
    <dgm:cxn modelId="{35B2B8CC-E23D-40CC-A4C4-9DC0809A676D}" type="presOf" srcId="{F41DF67C-9517-44E1-87E9-61E0B3809B3B}" destId="{7F310118-3A13-4588-B72C-6AB391FBFD55}" srcOrd="0" destOrd="0" presId="urn:microsoft.com/office/officeart/2005/8/layout/hierarchy1"/>
    <dgm:cxn modelId="{C115E8EE-9312-4F84-8EBD-C69AAC5CCFA5}" srcId="{F41DF67C-9517-44E1-87E9-61E0B3809B3B}" destId="{6ED50A8E-2082-484F-9EC4-2E8F20FDE1C2}" srcOrd="0" destOrd="0" parTransId="{BADE62B3-CECE-438F-AFEA-41720684BD24}" sibTransId="{4C1442EB-0D12-473C-AA87-FB4013E5E864}"/>
    <dgm:cxn modelId="{84F7FEA9-24CC-47E4-A4D6-2354F8277EF2}" type="presParOf" srcId="{7F310118-3A13-4588-B72C-6AB391FBFD55}" destId="{E0707E30-9C96-4F75-AB31-5CF8B10ABCA0}" srcOrd="0" destOrd="0" presId="urn:microsoft.com/office/officeart/2005/8/layout/hierarchy1"/>
    <dgm:cxn modelId="{6D01885A-CBA0-48C3-AD0F-8C8BE1813F58}" type="presParOf" srcId="{E0707E30-9C96-4F75-AB31-5CF8B10ABCA0}" destId="{028DD23E-74AF-498B-9950-07FA2C9BD93A}" srcOrd="0" destOrd="0" presId="urn:microsoft.com/office/officeart/2005/8/layout/hierarchy1"/>
    <dgm:cxn modelId="{6C332C5D-66BA-4C2E-9E88-ACFA8050F116}" type="presParOf" srcId="{028DD23E-74AF-498B-9950-07FA2C9BD93A}" destId="{7DFAE870-431B-48F9-A034-5CFE333B1144}" srcOrd="0" destOrd="0" presId="urn:microsoft.com/office/officeart/2005/8/layout/hierarchy1"/>
    <dgm:cxn modelId="{A1ADF038-932D-4EA0-B0F4-1F8BCFDC659A}" type="presParOf" srcId="{028DD23E-74AF-498B-9950-07FA2C9BD93A}" destId="{E3AFDD4A-0BC5-4190-8DBE-94AAD8B577CF}" srcOrd="1" destOrd="0" presId="urn:microsoft.com/office/officeart/2005/8/layout/hierarchy1"/>
    <dgm:cxn modelId="{3D1CB6BE-D7C5-44AB-9534-FE64C46FAF33}" type="presParOf" srcId="{E0707E30-9C96-4F75-AB31-5CF8B10ABCA0}" destId="{9D3F444C-7E25-4504-AB20-F11E1B5DB1A8}" srcOrd="1" destOrd="0" presId="urn:microsoft.com/office/officeart/2005/8/layout/hierarchy1"/>
    <dgm:cxn modelId="{9146DD69-D7C1-48B3-AB17-E371F480AB9D}" type="presParOf" srcId="{7F310118-3A13-4588-B72C-6AB391FBFD55}" destId="{8D1D95BE-3A10-4097-A28A-87B14DA2062E}" srcOrd="1" destOrd="0" presId="urn:microsoft.com/office/officeart/2005/8/layout/hierarchy1"/>
    <dgm:cxn modelId="{D4C5E255-4B2E-4586-B35B-1787345F25A7}" type="presParOf" srcId="{8D1D95BE-3A10-4097-A28A-87B14DA2062E}" destId="{6B32ADD2-51B3-4767-A77A-E7B38252F5BE}" srcOrd="0" destOrd="0" presId="urn:microsoft.com/office/officeart/2005/8/layout/hierarchy1"/>
    <dgm:cxn modelId="{850F3935-B7F1-4CF0-9924-E831DE5CED79}" type="presParOf" srcId="{6B32ADD2-51B3-4767-A77A-E7B38252F5BE}" destId="{0DF5B2BC-3CCB-4DE1-BDDC-BF89215706A1}" srcOrd="0" destOrd="0" presId="urn:microsoft.com/office/officeart/2005/8/layout/hierarchy1"/>
    <dgm:cxn modelId="{7271DD33-50D1-4734-9E65-E11152C7FAD5}" type="presParOf" srcId="{6B32ADD2-51B3-4767-A77A-E7B38252F5BE}" destId="{2AF5D2F2-45D1-4F24-AE6B-D5AF98E74759}" srcOrd="1" destOrd="0" presId="urn:microsoft.com/office/officeart/2005/8/layout/hierarchy1"/>
    <dgm:cxn modelId="{AA2AFD89-6142-41FF-BD5A-279007FB30AA}" type="presParOf" srcId="{8D1D95BE-3A10-4097-A28A-87B14DA2062E}" destId="{34DFC1B1-27F0-44D7-BD17-60335E47FE2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6263B-2BF6-4F90-BCE4-9037DB96DB57}">
      <dsp:nvSpPr>
        <dsp:cNvPr id="0" name=""/>
        <dsp:cNvSpPr/>
      </dsp:nvSpPr>
      <dsp:spPr>
        <a:xfrm>
          <a:off x="1333" y="111435"/>
          <a:ext cx="4680992" cy="29724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9FF892-6CD1-488C-9F51-5EB8D8EBA753}">
      <dsp:nvSpPr>
        <dsp:cNvPr id="0" name=""/>
        <dsp:cNvSpPr/>
      </dsp:nvSpPr>
      <dsp:spPr>
        <a:xfrm>
          <a:off x="521443" y="605539"/>
          <a:ext cx="4680992" cy="29724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Please stand for the reading of God’s Word - </a:t>
          </a:r>
        </a:p>
      </dsp:txBody>
      <dsp:txXfrm>
        <a:off x="608503" y="692599"/>
        <a:ext cx="4506872" cy="2798310"/>
      </dsp:txXfrm>
    </dsp:sp>
    <dsp:sp modelId="{62BA85A8-C660-45DF-B7B1-D326C8188088}">
      <dsp:nvSpPr>
        <dsp:cNvPr id="0" name=""/>
        <dsp:cNvSpPr/>
      </dsp:nvSpPr>
      <dsp:spPr>
        <a:xfrm>
          <a:off x="5722546" y="111435"/>
          <a:ext cx="4680992" cy="29724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F215E2-D2EF-4DAF-91E7-FF2D4EC3E6CC}">
      <dsp:nvSpPr>
        <dsp:cNvPr id="0" name=""/>
        <dsp:cNvSpPr/>
      </dsp:nvSpPr>
      <dsp:spPr>
        <a:xfrm>
          <a:off x="6242656" y="605539"/>
          <a:ext cx="4680992" cy="29724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Galatians </a:t>
          </a:r>
        </a:p>
        <a:p>
          <a:pPr marL="0" lvl="0" indent="0" algn="ctr" defTabSz="2266950">
            <a:lnSpc>
              <a:spcPct val="90000"/>
            </a:lnSpc>
            <a:spcBef>
              <a:spcPct val="0"/>
            </a:spcBef>
            <a:spcAft>
              <a:spcPct val="35000"/>
            </a:spcAft>
            <a:buNone/>
          </a:pPr>
          <a:r>
            <a:rPr lang="en-US" sz="5100" kern="1200" dirty="0"/>
            <a:t>3:15-29 (ESV)</a:t>
          </a:r>
        </a:p>
      </dsp:txBody>
      <dsp:txXfrm>
        <a:off x="6329716" y="692599"/>
        <a:ext cx="4506872" cy="2798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8D191-01F7-4B9F-87C9-11A43A2BB06D}">
      <dsp:nvSpPr>
        <dsp:cNvPr id="0" name=""/>
        <dsp:cNvSpPr/>
      </dsp:nvSpPr>
      <dsp:spPr>
        <a:xfrm>
          <a:off x="0" y="210494"/>
          <a:ext cx="2939085" cy="176345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1. The Covenant with creation through Adam (Gen 1-3)</a:t>
          </a:r>
        </a:p>
      </dsp:txBody>
      <dsp:txXfrm>
        <a:off x="0" y="210494"/>
        <a:ext cx="2939085" cy="1763451"/>
      </dsp:txXfrm>
    </dsp:sp>
    <dsp:sp modelId="{5AB8B950-7C66-41E1-9B6E-01F0DCCF8B26}">
      <dsp:nvSpPr>
        <dsp:cNvPr id="0" name=""/>
        <dsp:cNvSpPr/>
      </dsp:nvSpPr>
      <dsp:spPr>
        <a:xfrm>
          <a:off x="3232994" y="210494"/>
          <a:ext cx="2939085" cy="1763451"/>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2. The Covenant with Creation through Noah (Gen 6-9)</a:t>
          </a:r>
        </a:p>
      </dsp:txBody>
      <dsp:txXfrm>
        <a:off x="3232994" y="210494"/>
        <a:ext cx="2939085" cy="1763451"/>
      </dsp:txXfrm>
    </dsp:sp>
    <dsp:sp modelId="{FA6143F1-B000-4BE9-9756-9AA56D6FD9A2}">
      <dsp:nvSpPr>
        <dsp:cNvPr id="0" name=""/>
        <dsp:cNvSpPr/>
      </dsp:nvSpPr>
      <dsp:spPr>
        <a:xfrm>
          <a:off x="6465989" y="210494"/>
          <a:ext cx="2939085" cy="1763451"/>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3. The Covenant with Abraham (Gen 12, 15, 17)</a:t>
          </a:r>
        </a:p>
      </dsp:txBody>
      <dsp:txXfrm>
        <a:off x="6465989" y="210494"/>
        <a:ext cx="2939085" cy="1763451"/>
      </dsp:txXfrm>
    </dsp:sp>
    <dsp:sp modelId="{FA345F79-8982-4E3C-8CD1-F046A94DD592}">
      <dsp:nvSpPr>
        <dsp:cNvPr id="0" name=""/>
        <dsp:cNvSpPr/>
      </dsp:nvSpPr>
      <dsp:spPr>
        <a:xfrm>
          <a:off x="0" y="2267854"/>
          <a:ext cx="2939085" cy="1763451"/>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4. The Covenant with Israel through Moses at Mt. Sinai (Ex 19-24)</a:t>
          </a:r>
        </a:p>
      </dsp:txBody>
      <dsp:txXfrm>
        <a:off x="0" y="2267854"/>
        <a:ext cx="2939085" cy="1763451"/>
      </dsp:txXfrm>
    </dsp:sp>
    <dsp:sp modelId="{CBD5DFFD-F17A-40E9-94EE-4A88FAF52D41}">
      <dsp:nvSpPr>
        <dsp:cNvPr id="0" name=""/>
        <dsp:cNvSpPr/>
      </dsp:nvSpPr>
      <dsp:spPr>
        <a:xfrm>
          <a:off x="3232994" y="2267854"/>
          <a:ext cx="2939085" cy="1763451"/>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5. The Covenant with King David (2 Sam 7; Ps 89)</a:t>
          </a:r>
        </a:p>
      </dsp:txBody>
      <dsp:txXfrm>
        <a:off x="3232994" y="2267854"/>
        <a:ext cx="2939085" cy="1763451"/>
      </dsp:txXfrm>
    </dsp:sp>
    <dsp:sp modelId="{8627A4DC-1765-4092-A275-32C490FD845E}">
      <dsp:nvSpPr>
        <dsp:cNvPr id="0" name=""/>
        <dsp:cNvSpPr/>
      </dsp:nvSpPr>
      <dsp:spPr>
        <a:xfrm>
          <a:off x="6465989" y="2267854"/>
          <a:ext cx="2939085" cy="1763451"/>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6. The New Covenant in Christ’s Blood (Jer 31:31-34; Mt 26:26-29)</a:t>
          </a:r>
        </a:p>
      </dsp:txBody>
      <dsp:txXfrm>
        <a:off x="6465989" y="2267854"/>
        <a:ext cx="2939085" cy="17634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D4662-7619-4C32-AFEA-97D00F951409}">
      <dsp:nvSpPr>
        <dsp:cNvPr id="0" name=""/>
        <dsp:cNvSpPr/>
      </dsp:nvSpPr>
      <dsp:spPr>
        <a:xfrm>
          <a:off x="3754960" y="101912"/>
          <a:ext cx="3002941" cy="15014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effectLst>
                <a:outerShdw blurRad="38100" dist="38100" dir="2700000" algn="tl">
                  <a:srgbClr val="000000">
                    <a:alpha val="43137"/>
                  </a:srgbClr>
                </a:outerShdw>
              </a:effectLst>
            </a:rPr>
            <a:t>The Shema</a:t>
          </a:r>
        </a:p>
      </dsp:txBody>
      <dsp:txXfrm>
        <a:off x="3798937" y="145889"/>
        <a:ext cx="2914987" cy="1413516"/>
      </dsp:txXfrm>
    </dsp:sp>
    <dsp:sp modelId="{F95E268D-8DEF-4420-B129-1F976B36C38E}">
      <dsp:nvSpPr>
        <dsp:cNvPr id="0" name=""/>
        <dsp:cNvSpPr/>
      </dsp:nvSpPr>
      <dsp:spPr>
        <a:xfrm>
          <a:off x="942315" y="2559249"/>
          <a:ext cx="3002941" cy="1501470"/>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a:effectLst>
                <a:outerShdw blurRad="38100" dist="38100" dir="2700000" algn="tl">
                  <a:srgbClr val="000000">
                    <a:alpha val="43137"/>
                  </a:srgbClr>
                </a:outerShdw>
              </a:effectLst>
            </a:rPr>
            <a:t>“Hear, listen”</a:t>
          </a:r>
        </a:p>
      </dsp:txBody>
      <dsp:txXfrm>
        <a:off x="986292" y="2603226"/>
        <a:ext cx="2914987" cy="1413516"/>
      </dsp:txXfrm>
    </dsp:sp>
    <dsp:sp modelId="{C940671C-9C21-4CD9-A32A-2879BBBCFACB}">
      <dsp:nvSpPr>
        <dsp:cNvPr id="0" name=""/>
        <dsp:cNvSpPr/>
      </dsp:nvSpPr>
      <dsp:spPr>
        <a:xfrm>
          <a:off x="6165961" y="2593978"/>
          <a:ext cx="3002941" cy="1501470"/>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a:effectLst>
                <a:outerShdw blurRad="38100" dist="38100" dir="2700000" algn="tl">
                  <a:srgbClr val="000000">
                    <a:alpha val="43137"/>
                  </a:srgbClr>
                </a:outerShdw>
              </a:effectLst>
            </a:rPr>
            <a:t>Deuteronomy 6:4-9</a:t>
          </a:r>
        </a:p>
      </dsp:txBody>
      <dsp:txXfrm>
        <a:off x="6209938" y="2637955"/>
        <a:ext cx="2914987" cy="14135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AE870-431B-48F9-A034-5CFE333B1144}">
      <dsp:nvSpPr>
        <dsp:cNvPr id="0" name=""/>
        <dsp:cNvSpPr/>
      </dsp:nvSpPr>
      <dsp:spPr>
        <a:xfrm>
          <a:off x="1333" y="111435"/>
          <a:ext cx="4680992" cy="29724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AFDD4A-0BC5-4190-8DBE-94AAD8B577CF}">
      <dsp:nvSpPr>
        <dsp:cNvPr id="0" name=""/>
        <dsp:cNvSpPr/>
      </dsp:nvSpPr>
      <dsp:spPr>
        <a:xfrm>
          <a:off x="521443" y="605539"/>
          <a:ext cx="4680992" cy="29724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a:effectLst>
                <a:outerShdw blurRad="38100" dist="38100" dir="2700000" algn="tl">
                  <a:srgbClr val="000000">
                    <a:alpha val="43137"/>
                  </a:srgbClr>
                </a:outerShdw>
              </a:effectLst>
              <a:latin typeface="Georgia" panose="02040502050405020303" pitchFamily="18" charset="0"/>
            </a:rPr>
            <a:t>“</a:t>
          </a:r>
          <a:r>
            <a:rPr lang="en-US" sz="4800" u="sng" kern="1200">
              <a:effectLst>
                <a:outerShdw blurRad="38100" dist="38100" dir="2700000" algn="tl">
                  <a:srgbClr val="000000">
                    <a:alpha val="43137"/>
                  </a:srgbClr>
                </a:outerShdw>
              </a:effectLst>
              <a:latin typeface="Georgia" panose="02040502050405020303" pitchFamily="18" charset="0"/>
            </a:rPr>
            <a:t>Open</a:t>
          </a:r>
          <a:r>
            <a:rPr lang="en-US" sz="4800" kern="1200">
              <a:effectLst>
                <a:outerShdw blurRad="38100" dist="38100" dir="2700000" algn="tl">
                  <a:srgbClr val="000000">
                    <a:alpha val="43137"/>
                  </a:srgbClr>
                </a:outerShdw>
              </a:effectLst>
              <a:latin typeface="Georgia" panose="02040502050405020303" pitchFamily="18" charset="0"/>
            </a:rPr>
            <a:t> </a:t>
          </a:r>
          <a:r>
            <a:rPr lang="en-US" sz="4800" u="sng" kern="1200">
              <a:effectLst>
                <a:outerShdw blurRad="38100" dist="38100" dir="2700000" algn="tl">
                  <a:srgbClr val="000000">
                    <a:alpha val="43137"/>
                  </a:srgbClr>
                </a:outerShdw>
              </a:effectLst>
              <a:latin typeface="Georgia" panose="02040502050405020303" pitchFamily="18" charset="0"/>
            </a:rPr>
            <a:t>Table</a:t>
          </a:r>
          <a:r>
            <a:rPr lang="en-US" sz="4800" kern="1200">
              <a:effectLst>
                <a:outerShdw blurRad="38100" dist="38100" dir="2700000" algn="tl">
                  <a:srgbClr val="000000">
                    <a:alpha val="43137"/>
                  </a:srgbClr>
                </a:outerShdw>
              </a:effectLst>
              <a:latin typeface="Georgia" panose="02040502050405020303" pitchFamily="18" charset="0"/>
            </a:rPr>
            <a:t>.” </a:t>
          </a:r>
          <a:endParaRPr lang="en-US" sz="4800" kern="1200" dirty="0">
            <a:effectLst>
              <a:outerShdw blurRad="38100" dist="38100" dir="2700000" algn="tl">
                <a:srgbClr val="000000">
                  <a:alpha val="43137"/>
                </a:srgbClr>
              </a:outerShdw>
            </a:effectLst>
            <a:latin typeface="Georgia" panose="02040502050405020303" pitchFamily="18" charset="0"/>
          </a:endParaRPr>
        </a:p>
      </dsp:txBody>
      <dsp:txXfrm>
        <a:off x="608503" y="692599"/>
        <a:ext cx="4506872" cy="2798310"/>
      </dsp:txXfrm>
    </dsp:sp>
    <dsp:sp modelId="{0DF5B2BC-3CCB-4DE1-BDDC-BF89215706A1}">
      <dsp:nvSpPr>
        <dsp:cNvPr id="0" name=""/>
        <dsp:cNvSpPr/>
      </dsp:nvSpPr>
      <dsp:spPr>
        <a:xfrm>
          <a:off x="5722546" y="111435"/>
          <a:ext cx="4680992" cy="29724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5D2F2-45D1-4F24-AE6B-D5AF98E74759}">
      <dsp:nvSpPr>
        <dsp:cNvPr id="0" name=""/>
        <dsp:cNvSpPr/>
      </dsp:nvSpPr>
      <dsp:spPr>
        <a:xfrm>
          <a:off x="6242656" y="605539"/>
          <a:ext cx="4680992" cy="29724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Georgia" panose="02040502050405020303" pitchFamily="18" charset="0"/>
            </a:rPr>
            <a:t>If you are a born-again believer in Jesus Christ for your salvation, you </a:t>
          </a:r>
          <a:r>
            <a:rPr lang="en-US" sz="3200" b="1" kern="1200">
              <a:latin typeface="Georgia" panose="02040502050405020303" pitchFamily="18" charset="0"/>
            </a:rPr>
            <a:t>are welcome </a:t>
          </a:r>
          <a:r>
            <a:rPr lang="en-US" sz="3200" b="1" kern="1200" dirty="0">
              <a:latin typeface="Georgia" panose="02040502050405020303" pitchFamily="18" charset="0"/>
            </a:rPr>
            <a:t>to participate with us.</a:t>
          </a:r>
        </a:p>
      </dsp:txBody>
      <dsp:txXfrm>
        <a:off x="6329716" y="692599"/>
        <a:ext cx="4506872" cy="27983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in a robe and a hand reaching out to a person in a field&#10;&#10;AI-generated content may be incorrect.">
            <a:extLst>
              <a:ext uri="{FF2B5EF4-FFF2-40B4-BE49-F238E27FC236}">
                <a16:creationId xmlns:a16="http://schemas.microsoft.com/office/drawing/2014/main" id="{B9BE4FF3-4ACA-155C-63FA-BBB56451E08F}"/>
              </a:ext>
            </a:extLst>
          </p:cNvPr>
          <p:cNvPicPr>
            <a:picLocks noChangeAspect="1"/>
          </p:cNvPicPr>
          <p:nvPr/>
        </p:nvPicPr>
        <p:blipFill>
          <a:blip r:embed="rId2"/>
          <a:srcRect t="2101" b="13607"/>
          <a:stretch>
            <a:fillRect/>
          </a:stretch>
        </p:blipFill>
        <p:spPr>
          <a:xfrm>
            <a:off x="20" y="10"/>
            <a:ext cx="12188805" cy="6857990"/>
          </a:xfrm>
          <a:prstGeom prst="rect">
            <a:avLst/>
          </a:prstGeom>
        </p:spPr>
      </p:pic>
      <p:sp>
        <p:nvSpPr>
          <p:cNvPr id="16" name="Rectangle 15">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73" y="115193"/>
            <a:ext cx="1193647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862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_outline_gradient_v3.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548640" y="365760"/>
            <a:ext cx="1828800" cy="914400"/>
          </a:xfrm>
          <a:prstGeom prst="rect">
            <a:avLst/>
          </a:prstGeom>
          <a:noFill/>
        </p:spPr>
        <p:txBody>
          <a:bodyPr wrap="none">
            <a:spAutoFit/>
          </a:bodyPr>
          <a:lstStyle/>
          <a:p>
            <a:pPr>
              <a:defRPr sz="5200" b="1">
                <a:solidFill>
                  <a:srgbClr val="FFFFFF"/>
                </a:solidFill>
                <a:latin typeface="Georgia"/>
              </a:defRPr>
            </a:pPr>
            <a:r>
              <a:t>2.)</a:t>
            </a:r>
          </a:p>
        </p:txBody>
      </p:sp>
      <p:sp>
        <p:nvSpPr>
          <p:cNvPr id="4" name="TextBox 3"/>
          <p:cNvSpPr txBox="1"/>
          <p:nvPr/>
        </p:nvSpPr>
        <p:spPr>
          <a:xfrm>
            <a:off x="928052" y="1600200"/>
            <a:ext cx="10332720" cy="4524315"/>
          </a:xfrm>
          <a:prstGeom prst="rect">
            <a:avLst/>
          </a:prstGeom>
          <a:noFill/>
        </p:spPr>
        <p:txBody>
          <a:bodyPr wrap="square">
            <a:spAutoFit/>
          </a:bodyPr>
          <a:lstStyle/>
          <a:p>
            <a:pPr algn="ctr"/>
            <a:r>
              <a:rPr sz="7200" b="1" dirty="0">
                <a:solidFill>
                  <a:srgbClr val="FFFFFF"/>
                </a:solidFill>
                <a:latin typeface="Georgia"/>
              </a:rPr>
              <a:t>The Promise </a:t>
            </a:r>
            <a:r>
              <a:rPr lang="en-US" sz="7200" b="1" dirty="0">
                <a:solidFill>
                  <a:srgbClr val="FFFFFF"/>
                </a:solidFill>
                <a:latin typeface="Georgia"/>
              </a:rPr>
              <a:t>t</a:t>
            </a:r>
            <a:r>
              <a:rPr sz="7200" b="1" dirty="0">
                <a:solidFill>
                  <a:srgbClr val="FFFFFF"/>
                </a:solidFill>
                <a:latin typeface="Georgia"/>
              </a:rPr>
              <a:t>hat </a:t>
            </a:r>
            <a:r>
              <a:rPr sz="7200" b="1" u="sng" dirty="0">
                <a:solidFill>
                  <a:srgbClr val="FFFFFF"/>
                </a:solidFill>
                <a:latin typeface="Georgia"/>
              </a:rPr>
              <a:t>Clarifies the Law</a:t>
            </a:r>
          </a:p>
          <a:p>
            <a:pPr algn="ctr">
              <a:defRPr sz="7200" b="1">
                <a:solidFill>
                  <a:srgbClr val="FFFFFF"/>
                </a:solidFill>
                <a:latin typeface="Georgia"/>
              </a:defRPr>
            </a:pPr>
            <a:endParaRPr lang="en-US" dirty="0"/>
          </a:p>
          <a:p>
            <a:pPr algn="ctr">
              <a:defRPr sz="7200" b="1">
                <a:solidFill>
                  <a:srgbClr val="FFFFFF"/>
                </a:solidFill>
                <a:latin typeface="Georgia"/>
              </a:defRPr>
            </a:pPr>
            <a:r>
              <a:rPr dirty="0"/>
              <a:t>vv. 19–22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gradient_clean.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822960" y="731520"/>
            <a:ext cx="10607040" cy="5120640"/>
          </a:xfrm>
          <a:prstGeom prst="rect">
            <a:avLst/>
          </a:prstGeom>
          <a:noFill/>
        </p:spPr>
        <p:txBody>
          <a:bodyPr wrap="square">
            <a:spAutoFit/>
          </a:bodyPr>
          <a:lstStyle/>
          <a:p>
            <a:pPr>
              <a:defRPr sz="5000" b="0">
                <a:solidFill>
                  <a:srgbClr val="FFFFFF"/>
                </a:solidFill>
                <a:latin typeface="Georgia"/>
              </a:defRPr>
            </a:pPr>
            <a:r>
              <a:rPr dirty="0"/>
              <a:t>Why then the law? It was added because of transgressions, until the offspring should come to whom the promise had been made, and it was put in place through angels by an intermediary.</a:t>
            </a:r>
          </a:p>
        </p:txBody>
      </p:sp>
      <p:sp>
        <p:nvSpPr>
          <p:cNvPr id="4" name="TextBox 3"/>
          <p:cNvSpPr txBox="1"/>
          <p:nvPr/>
        </p:nvSpPr>
        <p:spPr>
          <a:xfrm>
            <a:off x="7708265" y="5669280"/>
            <a:ext cx="3657600" cy="914400"/>
          </a:xfrm>
          <a:prstGeom prst="rect">
            <a:avLst/>
          </a:prstGeom>
          <a:noFill/>
        </p:spPr>
        <p:txBody>
          <a:bodyPr wrap="none">
            <a:spAutoFit/>
          </a:bodyPr>
          <a:lstStyle/>
          <a:p>
            <a:pPr>
              <a:defRPr sz="2800" b="1">
                <a:solidFill>
                  <a:srgbClr val="FFFFFF"/>
                </a:solidFill>
                <a:latin typeface="Georgia"/>
              </a:defRPr>
            </a:pPr>
            <a:r>
              <a:rPr dirty="0"/>
              <a:t>Galatians 3:19 (ESV)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ope in a knot">
            <a:extLst>
              <a:ext uri="{FF2B5EF4-FFF2-40B4-BE49-F238E27FC236}">
                <a16:creationId xmlns:a16="http://schemas.microsoft.com/office/drawing/2014/main" id="{03528CC4-8FB3-A026-BBB9-6CA5606EC837}"/>
              </a:ext>
            </a:extLst>
          </p:cNvPr>
          <p:cNvPicPr>
            <a:picLocks noChangeAspect="1"/>
          </p:cNvPicPr>
          <p:nvPr/>
        </p:nvPicPr>
        <p:blipFill>
          <a:blip r:embed="rId2"/>
          <a:srcRect l="28975" r="18380" b="-2"/>
          <a:stretch>
            <a:fillRect/>
          </a:stretch>
        </p:blipFill>
        <p:spPr>
          <a:xfrm>
            <a:off x="20" y="-2"/>
            <a:ext cx="5408768" cy="6858002"/>
          </a:xfrm>
          <a:prstGeom prst="rect">
            <a:avLst/>
          </a:prstGeom>
        </p:spPr>
      </p:pic>
      <p:sp useBgFill="1">
        <p:nvSpPr>
          <p:cNvPr id="10" name="Rectangle 9">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08788" y="-1"/>
            <a:ext cx="6780036"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C0E0A7-6F62-2C48-77F9-1375AA170365}"/>
              </a:ext>
            </a:extLst>
          </p:cNvPr>
          <p:cNvSpPr txBox="1"/>
          <p:nvPr/>
        </p:nvSpPr>
        <p:spPr>
          <a:xfrm>
            <a:off x="20" y="5407741"/>
            <a:ext cx="5408768" cy="1284620"/>
          </a:xfrm>
          <a:prstGeom prst="rect">
            <a:avLst/>
          </a:prstGeom>
        </p:spPr>
        <p:txBody>
          <a:bodyPr vert="horz" lIns="91440" tIns="45720" rIns="91440" bIns="45720" rtlCol="0" anchor="ctr">
            <a:normAutofit fontScale="85000" lnSpcReduction="20000"/>
          </a:bodyPr>
          <a:lstStyle/>
          <a:p>
            <a:pPr defTabSz="914400">
              <a:lnSpc>
                <a:spcPct val="90000"/>
              </a:lnSpc>
              <a:spcAft>
                <a:spcPts val="600"/>
              </a:spcAft>
            </a:pPr>
            <a:endParaRPr lang="en-US" dirty="0"/>
          </a:p>
          <a:p>
            <a:pPr indent="-228600" defTabSz="914400">
              <a:lnSpc>
                <a:spcPct val="90000"/>
              </a:lnSpc>
              <a:spcAft>
                <a:spcPts val="600"/>
              </a:spcAft>
              <a:buFont typeface="Arial" panose="020B0604020202020204" pitchFamily="34" charset="0"/>
              <a:buChar char="•"/>
            </a:pPr>
            <a:endParaRPr lang="en-US" dirty="0"/>
          </a:p>
          <a:p>
            <a:pPr indent="-228600" defTabSz="914400">
              <a:lnSpc>
                <a:spcPct val="90000"/>
              </a:lnSpc>
              <a:spcAft>
                <a:spcPts val="600"/>
              </a:spcAft>
              <a:buFont typeface="Arial" panose="020B0604020202020204" pitchFamily="34" charset="0"/>
              <a:buChar char="•"/>
            </a:pPr>
            <a:endParaRPr lang="en-US" sz="2300" dirty="0"/>
          </a:p>
          <a:p>
            <a:pPr defTabSz="914400">
              <a:lnSpc>
                <a:spcPct val="90000"/>
              </a:lnSpc>
              <a:spcAft>
                <a:spcPts val="600"/>
              </a:spcAft>
            </a:pPr>
            <a:r>
              <a:rPr lang="en-US" sz="3600" i="1" dirty="0">
                <a:solidFill>
                  <a:schemeClr val="bg1"/>
                </a:solidFill>
                <a:effectLst>
                  <a:outerShdw blurRad="38100" dist="38100" dir="2700000" algn="tl">
                    <a:srgbClr val="000000">
                      <a:alpha val="43137"/>
                    </a:srgbClr>
                  </a:outerShdw>
                </a:effectLst>
              </a:rPr>
              <a:t>“He roped me into that one.” </a:t>
            </a:r>
          </a:p>
        </p:txBody>
      </p:sp>
      <p:sp>
        <p:nvSpPr>
          <p:cNvPr id="3" name="Rectangle 2">
            <a:extLst>
              <a:ext uri="{FF2B5EF4-FFF2-40B4-BE49-F238E27FC236}">
                <a16:creationId xmlns:a16="http://schemas.microsoft.com/office/drawing/2014/main" id="{4AB32FE4-9B7F-444D-0E88-CEB418D1DE77}"/>
              </a:ext>
            </a:extLst>
          </p:cNvPr>
          <p:cNvSpPr/>
          <p:nvPr/>
        </p:nvSpPr>
        <p:spPr>
          <a:xfrm>
            <a:off x="6223068" y="525163"/>
            <a:ext cx="5151475" cy="4970591"/>
          </a:xfrm>
          <a:prstGeom prst="rect">
            <a:avLst/>
          </a:prstGeom>
          <a:noFill/>
        </p:spPr>
        <p:txBody>
          <a:bodyPr wrap="none" lIns="91440" tIns="45720" rIns="91440" bIns="45720">
            <a:spAutoFit/>
          </a:bodyPr>
          <a:lstStyle/>
          <a:p>
            <a:pPr indent="-228600" defTabSz="914400">
              <a:lnSpc>
                <a:spcPct val="90000"/>
              </a:lnSpc>
              <a:spcAft>
                <a:spcPts val="600"/>
              </a:spcAft>
              <a:buFont typeface="Arial" panose="020B0604020202020204" pitchFamily="34" charset="0"/>
              <a:buChar char="•"/>
            </a:pPr>
            <a:r>
              <a:rPr lang="en-US" sz="6600" dirty="0"/>
              <a:t>Sin</a:t>
            </a:r>
          </a:p>
          <a:p>
            <a:pPr indent="-228600" defTabSz="914400">
              <a:lnSpc>
                <a:spcPct val="90000"/>
              </a:lnSpc>
              <a:spcAft>
                <a:spcPts val="600"/>
              </a:spcAft>
              <a:buFont typeface="Arial" panose="020B0604020202020204" pitchFamily="34" charset="0"/>
              <a:buChar char="•"/>
            </a:pPr>
            <a:endParaRPr lang="en-US" sz="6600" dirty="0"/>
          </a:p>
          <a:p>
            <a:pPr indent="-228600" defTabSz="914400">
              <a:lnSpc>
                <a:spcPct val="90000"/>
              </a:lnSpc>
              <a:spcAft>
                <a:spcPts val="600"/>
              </a:spcAft>
              <a:buFont typeface="Arial" panose="020B0604020202020204" pitchFamily="34" charset="0"/>
              <a:buChar char="•"/>
            </a:pPr>
            <a:r>
              <a:rPr lang="en-US" sz="6600" dirty="0"/>
              <a:t>Iniquity</a:t>
            </a:r>
          </a:p>
          <a:p>
            <a:pPr indent="-228600" defTabSz="914400">
              <a:lnSpc>
                <a:spcPct val="90000"/>
              </a:lnSpc>
              <a:spcAft>
                <a:spcPts val="600"/>
              </a:spcAft>
              <a:buFont typeface="Arial" panose="020B0604020202020204" pitchFamily="34" charset="0"/>
              <a:buChar char="•"/>
            </a:pPr>
            <a:endParaRPr lang="en-US" sz="6600" dirty="0"/>
          </a:p>
          <a:p>
            <a:pPr indent="-228600" defTabSz="914400">
              <a:lnSpc>
                <a:spcPct val="90000"/>
              </a:lnSpc>
              <a:spcAft>
                <a:spcPts val="600"/>
              </a:spcAft>
              <a:buFont typeface="Arial" panose="020B0604020202020204" pitchFamily="34" charset="0"/>
              <a:buChar char="•"/>
            </a:pPr>
            <a:r>
              <a:rPr lang="en-US" sz="6600" dirty="0"/>
              <a:t>Transgression</a:t>
            </a:r>
          </a:p>
        </p:txBody>
      </p:sp>
    </p:spTree>
    <p:extLst>
      <p:ext uri="{BB962C8B-B14F-4D97-AF65-F5344CB8AC3E}">
        <p14:creationId xmlns:p14="http://schemas.microsoft.com/office/powerpoint/2010/main" val="1327673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gradient_clean.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822960" y="731520"/>
            <a:ext cx="10607040" cy="5120640"/>
          </a:xfrm>
          <a:prstGeom prst="rect">
            <a:avLst/>
          </a:prstGeom>
          <a:noFill/>
        </p:spPr>
        <p:txBody>
          <a:bodyPr wrap="square">
            <a:spAutoFit/>
          </a:bodyPr>
          <a:lstStyle/>
          <a:p>
            <a:pPr>
              <a:defRPr sz="5000" b="0">
                <a:solidFill>
                  <a:srgbClr val="FFFFFF"/>
                </a:solidFill>
                <a:latin typeface="Georgia"/>
              </a:defRPr>
            </a:pPr>
            <a:r>
              <a:t>Now an intermediary implies more than one, but God is one.</a:t>
            </a:r>
          </a:p>
        </p:txBody>
      </p:sp>
      <p:sp>
        <p:nvSpPr>
          <p:cNvPr id="4" name="TextBox 3"/>
          <p:cNvSpPr txBox="1"/>
          <p:nvPr/>
        </p:nvSpPr>
        <p:spPr>
          <a:xfrm>
            <a:off x="7772400" y="5600269"/>
            <a:ext cx="3657600" cy="914400"/>
          </a:xfrm>
          <a:prstGeom prst="rect">
            <a:avLst/>
          </a:prstGeom>
          <a:noFill/>
        </p:spPr>
        <p:txBody>
          <a:bodyPr wrap="none">
            <a:spAutoFit/>
          </a:bodyPr>
          <a:lstStyle/>
          <a:p>
            <a:pPr>
              <a:defRPr sz="2800" b="1">
                <a:solidFill>
                  <a:srgbClr val="FFFFFF"/>
                </a:solidFill>
                <a:latin typeface="Georgia"/>
              </a:defRPr>
            </a:pPr>
            <a:r>
              <a:rPr dirty="0"/>
              <a:t>Galatians 3:20 (ESV)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Close-up of a solar panel&#10;&#10;AI-generated content may be incorrect.">
            <a:extLst>
              <a:ext uri="{FF2B5EF4-FFF2-40B4-BE49-F238E27FC236}">
                <a16:creationId xmlns:a16="http://schemas.microsoft.com/office/drawing/2014/main" id="{9DDD8ADE-426F-9E01-63CD-EFA947FA0D0A}"/>
              </a:ext>
            </a:extLst>
          </p:cNvPr>
          <p:cNvPicPr>
            <a:picLocks noChangeAspect="1"/>
          </p:cNvPicPr>
          <p:nvPr/>
        </p:nvPicPr>
        <p:blipFill>
          <a:blip r:embed="rId2">
            <a:alphaModFix amt="35000"/>
          </a:blip>
          <a:srcRect b="15708"/>
          <a:stretch>
            <a:fillRect/>
          </a:stretch>
        </p:blipFill>
        <p:spPr>
          <a:xfrm>
            <a:off x="20" y="10"/>
            <a:ext cx="12188805" cy="6857990"/>
          </a:xfrm>
          <a:prstGeom prst="rect">
            <a:avLst/>
          </a:prstGeom>
        </p:spPr>
      </p:pic>
      <p:graphicFrame>
        <p:nvGraphicFramePr>
          <p:cNvPr id="6" name="TextBox 3">
            <a:extLst>
              <a:ext uri="{FF2B5EF4-FFF2-40B4-BE49-F238E27FC236}">
                <a16:creationId xmlns:a16="http://schemas.microsoft.com/office/drawing/2014/main" id="{D11CF904-BCA2-10AE-451B-E8F0FFC53C12}"/>
              </a:ext>
            </a:extLst>
          </p:cNvPr>
          <p:cNvGraphicFramePr/>
          <p:nvPr>
            <p:extLst>
              <p:ext uri="{D42A27DB-BD31-4B8C-83A1-F6EECF244321}">
                <p14:modId xmlns:p14="http://schemas.microsoft.com/office/powerpoint/2010/main" val="1829343708"/>
              </p:ext>
            </p:extLst>
          </p:nvPr>
        </p:nvGraphicFramePr>
        <p:xfrm>
          <a:off x="837981" y="1131144"/>
          <a:ext cx="1051286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910679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gradient_clean.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822960" y="731520"/>
            <a:ext cx="10607040" cy="5120640"/>
          </a:xfrm>
          <a:prstGeom prst="rect">
            <a:avLst/>
          </a:prstGeom>
          <a:noFill/>
        </p:spPr>
        <p:txBody>
          <a:bodyPr wrap="square">
            <a:spAutoFit/>
          </a:bodyPr>
          <a:lstStyle/>
          <a:p>
            <a:pPr>
              <a:defRPr sz="5000" b="0">
                <a:solidFill>
                  <a:srgbClr val="FFFFFF"/>
                </a:solidFill>
                <a:latin typeface="Georgia"/>
              </a:defRPr>
            </a:pPr>
            <a:r>
              <a:t>Is the law then contrary to the promises of God? Certainly not! For if a law had been given that could give life, then righteousness would indeed be by the law.</a:t>
            </a:r>
          </a:p>
        </p:txBody>
      </p:sp>
      <p:sp>
        <p:nvSpPr>
          <p:cNvPr id="4" name="TextBox 3"/>
          <p:cNvSpPr txBox="1"/>
          <p:nvPr/>
        </p:nvSpPr>
        <p:spPr>
          <a:xfrm>
            <a:off x="7708265" y="5669280"/>
            <a:ext cx="3657600" cy="914400"/>
          </a:xfrm>
          <a:prstGeom prst="rect">
            <a:avLst/>
          </a:prstGeom>
          <a:noFill/>
        </p:spPr>
        <p:txBody>
          <a:bodyPr wrap="none">
            <a:spAutoFit/>
          </a:bodyPr>
          <a:lstStyle/>
          <a:p>
            <a:pPr>
              <a:defRPr sz="2800" b="1">
                <a:solidFill>
                  <a:srgbClr val="FFFFFF"/>
                </a:solidFill>
                <a:latin typeface="Georgia"/>
              </a:defRPr>
            </a:pPr>
            <a:r>
              <a:rPr dirty="0"/>
              <a:t>Galatians 3:21 (ESV)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gradient_clean.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822960" y="731520"/>
            <a:ext cx="10607040" cy="5120640"/>
          </a:xfrm>
          <a:prstGeom prst="rect">
            <a:avLst/>
          </a:prstGeom>
          <a:noFill/>
        </p:spPr>
        <p:txBody>
          <a:bodyPr wrap="square">
            <a:spAutoFit/>
          </a:bodyPr>
          <a:lstStyle/>
          <a:p>
            <a:pPr>
              <a:defRPr sz="5000" b="0">
                <a:solidFill>
                  <a:srgbClr val="FFFFFF"/>
                </a:solidFill>
                <a:latin typeface="Georgia"/>
              </a:defRPr>
            </a:pPr>
            <a:r>
              <a:t>But the Scripture imprisoned everything under sin, so that the promise by faith in Jesus Christ might be given to those who believe.</a:t>
            </a:r>
          </a:p>
        </p:txBody>
      </p:sp>
      <p:sp>
        <p:nvSpPr>
          <p:cNvPr id="4" name="TextBox 3"/>
          <p:cNvSpPr txBox="1"/>
          <p:nvPr/>
        </p:nvSpPr>
        <p:spPr>
          <a:xfrm>
            <a:off x="7708265" y="5852160"/>
            <a:ext cx="3657600" cy="914400"/>
          </a:xfrm>
          <a:prstGeom prst="rect">
            <a:avLst/>
          </a:prstGeom>
          <a:noFill/>
        </p:spPr>
        <p:txBody>
          <a:bodyPr wrap="none">
            <a:spAutoFit/>
          </a:bodyPr>
          <a:lstStyle/>
          <a:p>
            <a:pPr>
              <a:defRPr sz="2800" b="1">
                <a:solidFill>
                  <a:srgbClr val="FFFFFF"/>
                </a:solidFill>
                <a:latin typeface="Georgia"/>
              </a:defRPr>
            </a:pPr>
            <a:r>
              <a:rPr dirty="0"/>
              <a:t>Galatians 3:22 (ESV)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_outline_gradient_v3.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548640" y="365760"/>
            <a:ext cx="1828800" cy="914400"/>
          </a:xfrm>
          <a:prstGeom prst="rect">
            <a:avLst/>
          </a:prstGeom>
          <a:noFill/>
        </p:spPr>
        <p:txBody>
          <a:bodyPr wrap="none">
            <a:spAutoFit/>
          </a:bodyPr>
          <a:lstStyle/>
          <a:p>
            <a:pPr>
              <a:defRPr sz="5200" b="1">
                <a:solidFill>
                  <a:srgbClr val="FFFFFF"/>
                </a:solidFill>
                <a:latin typeface="Georgia"/>
              </a:defRPr>
            </a:pPr>
            <a:r>
              <a:t>3.)</a:t>
            </a:r>
          </a:p>
        </p:txBody>
      </p:sp>
      <p:sp>
        <p:nvSpPr>
          <p:cNvPr id="4" name="TextBox 3"/>
          <p:cNvSpPr txBox="1"/>
          <p:nvPr/>
        </p:nvSpPr>
        <p:spPr>
          <a:xfrm>
            <a:off x="741872" y="1645920"/>
            <a:ext cx="11040086" cy="4524315"/>
          </a:xfrm>
          <a:prstGeom prst="rect">
            <a:avLst/>
          </a:prstGeom>
          <a:noFill/>
        </p:spPr>
        <p:txBody>
          <a:bodyPr wrap="square">
            <a:spAutoFit/>
          </a:bodyPr>
          <a:lstStyle/>
          <a:p>
            <a:pPr algn="ctr"/>
            <a:r>
              <a:rPr sz="7200" b="1" dirty="0">
                <a:solidFill>
                  <a:srgbClr val="FFFFFF"/>
                </a:solidFill>
                <a:latin typeface="Georgia"/>
              </a:rPr>
              <a:t>The Promise </a:t>
            </a:r>
            <a:r>
              <a:rPr lang="en-US" sz="7200" b="1" dirty="0">
                <a:solidFill>
                  <a:srgbClr val="FFFFFF"/>
                </a:solidFill>
                <a:latin typeface="Georgia"/>
              </a:rPr>
              <a:t>t</a:t>
            </a:r>
            <a:r>
              <a:rPr sz="7200" b="1" dirty="0">
                <a:solidFill>
                  <a:srgbClr val="FFFFFF"/>
                </a:solidFill>
                <a:latin typeface="Georgia"/>
              </a:rPr>
              <a:t>hat </a:t>
            </a:r>
            <a:r>
              <a:rPr sz="7200" b="1" u="sng" dirty="0">
                <a:solidFill>
                  <a:srgbClr val="FFFFFF"/>
                </a:solidFill>
                <a:latin typeface="Georgia"/>
              </a:rPr>
              <a:t>Captivates Us in Christ</a:t>
            </a:r>
          </a:p>
          <a:p>
            <a:pPr algn="ctr">
              <a:defRPr sz="7200" b="1">
                <a:solidFill>
                  <a:srgbClr val="FFFFFF"/>
                </a:solidFill>
                <a:latin typeface="Georgia"/>
              </a:defRPr>
            </a:pPr>
            <a:endParaRPr lang="en-US" dirty="0"/>
          </a:p>
          <a:p>
            <a:pPr algn="ctr">
              <a:defRPr sz="7200" b="1">
                <a:solidFill>
                  <a:srgbClr val="FFFFFF"/>
                </a:solidFill>
                <a:latin typeface="Georgia"/>
              </a:defRPr>
            </a:pPr>
            <a:r>
              <a:rPr dirty="0"/>
              <a:t>vv. 23–25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gradient_clean.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822960" y="731520"/>
            <a:ext cx="10607040" cy="5120640"/>
          </a:xfrm>
          <a:prstGeom prst="rect">
            <a:avLst/>
          </a:prstGeom>
          <a:noFill/>
        </p:spPr>
        <p:txBody>
          <a:bodyPr wrap="square">
            <a:spAutoFit/>
          </a:bodyPr>
          <a:lstStyle/>
          <a:p>
            <a:pPr>
              <a:defRPr sz="5000" b="0">
                <a:solidFill>
                  <a:srgbClr val="FFFFFF"/>
                </a:solidFill>
                <a:latin typeface="Georgia"/>
              </a:defRPr>
            </a:pPr>
            <a:r>
              <a:t>Now before faith came, we were held captive under the law, imprisoned until the coming faith would be revealed.</a:t>
            </a:r>
          </a:p>
        </p:txBody>
      </p:sp>
      <p:sp>
        <p:nvSpPr>
          <p:cNvPr id="4" name="TextBox 3"/>
          <p:cNvSpPr txBox="1"/>
          <p:nvPr/>
        </p:nvSpPr>
        <p:spPr>
          <a:xfrm>
            <a:off x="7772400" y="5617522"/>
            <a:ext cx="3657600" cy="914400"/>
          </a:xfrm>
          <a:prstGeom prst="rect">
            <a:avLst/>
          </a:prstGeom>
          <a:noFill/>
        </p:spPr>
        <p:txBody>
          <a:bodyPr wrap="none">
            <a:spAutoFit/>
          </a:bodyPr>
          <a:lstStyle/>
          <a:p>
            <a:pPr>
              <a:defRPr sz="2800" b="1">
                <a:solidFill>
                  <a:srgbClr val="FFFFFF"/>
                </a:solidFill>
                <a:latin typeface="Georgia"/>
              </a:defRPr>
            </a:pPr>
            <a:r>
              <a:rPr dirty="0"/>
              <a:t>Galatians 3:23 (ESV)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gradient_clean.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822960" y="731520"/>
            <a:ext cx="10607040" cy="5120640"/>
          </a:xfrm>
          <a:prstGeom prst="rect">
            <a:avLst/>
          </a:prstGeom>
          <a:noFill/>
        </p:spPr>
        <p:txBody>
          <a:bodyPr wrap="square">
            <a:spAutoFit/>
          </a:bodyPr>
          <a:lstStyle/>
          <a:p>
            <a:pPr>
              <a:defRPr sz="5000" b="0">
                <a:solidFill>
                  <a:srgbClr val="FFFFFF"/>
                </a:solidFill>
                <a:latin typeface="Georgia"/>
              </a:defRPr>
            </a:pPr>
            <a:r>
              <a:t>So then, the law was our guardian until Christ came, in order that we might be justified by faith.</a:t>
            </a:r>
          </a:p>
        </p:txBody>
      </p:sp>
      <p:sp>
        <p:nvSpPr>
          <p:cNvPr id="4" name="TextBox 3"/>
          <p:cNvSpPr txBox="1"/>
          <p:nvPr/>
        </p:nvSpPr>
        <p:spPr>
          <a:xfrm>
            <a:off x="7708265" y="5669280"/>
            <a:ext cx="3657600" cy="914400"/>
          </a:xfrm>
          <a:prstGeom prst="rect">
            <a:avLst/>
          </a:prstGeom>
          <a:noFill/>
        </p:spPr>
        <p:txBody>
          <a:bodyPr wrap="none">
            <a:spAutoFit/>
          </a:bodyPr>
          <a:lstStyle/>
          <a:p>
            <a:pPr>
              <a:defRPr sz="2800" b="1">
                <a:solidFill>
                  <a:srgbClr val="FFFFFF"/>
                </a:solidFill>
                <a:latin typeface="Georgia"/>
              </a:defRPr>
            </a:pPr>
            <a:r>
              <a:rPr dirty="0"/>
              <a:t>Galatians 3:24 (ESV)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5030" y="-2664601"/>
            <a:ext cx="6858000" cy="12188058"/>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0" y="0"/>
            <a:ext cx="9068483"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03" y="-1684252"/>
            <a:ext cx="4894564" cy="12190371"/>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text&#10;&#10;AI-generated content may be incorrect.">
            <a:extLst>
              <a:ext uri="{FF2B5EF4-FFF2-40B4-BE49-F238E27FC236}">
                <a16:creationId xmlns:a16="http://schemas.microsoft.com/office/drawing/2014/main" id="{58C3CA1C-D60A-BE57-CE9B-026B59A9AF2C}"/>
              </a:ext>
            </a:extLst>
          </p:cNvPr>
          <p:cNvPicPr>
            <a:picLocks noChangeAspect="1"/>
          </p:cNvPicPr>
          <p:nvPr/>
        </p:nvPicPr>
        <p:blipFill>
          <a:blip r:embed="rId2"/>
          <a:srcRect t="6293" r="1" b="14732"/>
          <a:stretch>
            <a:fillRect/>
          </a:stretch>
        </p:blipFill>
        <p:spPr>
          <a:xfrm>
            <a:off x="457080" y="457200"/>
            <a:ext cx="11274664" cy="5943600"/>
          </a:xfrm>
          <a:prstGeom prst="rect">
            <a:avLst/>
          </a:prstGeom>
        </p:spPr>
      </p:pic>
    </p:spTree>
    <p:extLst>
      <p:ext uri="{BB962C8B-B14F-4D97-AF65-F5344CB8AC3E}">
        <p14:creationId xmlns:p14="http://schemas.microsoft.com/office/powerpoint/2010/main" val="4158103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gradient_clean.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822960" y="731520"/>
            <a:ext cx="10607040" cy="5120640"/>
          </a:xfrm>
          <a:prstGeom prst="rect">
            <a:avLst/>
          </a:prstGeom>
          <a:noFill/>
        </p:spPr>
        <p:txBody>
          <a:bodyPr wrap="square">
            <a:spAutoFit/>
          </a:bodyPr>
          <a:lstStyle/>
          <a:p>
            <a:pPr>
              <a:defRPr sz="5000" b="0">
                <a:solidFill>
                  <a:srgbClr val="FFFFFF"/>
                </a:solidFill>
                <a:latin typeface="Georgia"/>
              </a:defRPr>
            </a:pPr>
            <a:r>
              <a:t>But now that faith has come, we are no longer under a guardian.</a:t>
            </a:r>
          </a:p>
        </p:txBody>
      </p:sp>
      <p:sp>
        <p:nvSpPr>
          <p:cNvPr id="4" name="TextBox 3"/>
          <p:cNvSpPr txBox="1"/>
          <p:nvPr/>
        </p:nvSpPr>
        <p:spPr>
          <a:xfrm>
            <a:off x="7772400" y="5726214"/>
            <a:ext cx="3657600" cy="914400"/>
          </a:xfrm>
          <a:prstGeom prst="rect">
            <a:avLst/>
          </a:prstGeom>
          <a:noFill/>
        </p:spPr>
        <p:txBody>
          <a:bodyPr wrap="none">
            <a:spAutoFit/>
          </a:bodyPr>
          <a:lstStyle/>
          <a:p>
            <a:pPr>
              <a:defRPr sz="2800" b="1">
                <a:solidFill>
                  <a:srgbClr val="FFFFFF"/>
                </a:solidFill>
                <a:latin typeface="Georgia"/>
              </a:defRPr>
            </a:pPr>
            <a:r>
              <a:rPr dirty="0"/>
              <a:t>Galatians 3:25 (ESV)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_outline_gradient_v3.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548640" y="365760"/>
            <a:ext cx="1828800" cy="914400"/>
          </a:xfrm>
          <a:prstGeom prst="rect">
            <a:avLst/>
          </a:prstGeom>
          <a:noFill/>
        </p:spPr>
        <p:txBody>
          <a:bodyPr wrap="none">
            <a:spAutoFit/>
          </a:bodyPr>
          <a:lstStyle/>
          <a:p>
            <a:pPr>
              <a:defRPr sz="5200" b="1">
                <a:solidFill>
                  <a:srgbClr val="FFFFFF"/>
                </a:solidFill>
                <a:latin typeface="Georgia"/>
              </a:defRPr>
            </a:pPr>
            <a:r>
              <a:t>4.)</a:t>
            </a:r>
          </a:p>
        </p:txBody>
      </p:sp>
      <p:sp>
        <p:nvSpPr>
          <p:cNvPr id="4" name="TextBox 3"/>
          <p:cNvSpPr txBox="1"/>
          <p:nvPr/>
        </p:nvSpPr>
        <p:spPr>
          <a:xfrm>
            <a:off x="928052" y="1198454"/>
            <a:ext cx="10332720" cy="5632311"/>
          </a:xfrm>
          <a:prstGeom prst="rect">
            <a:avLst/>
          </a:prstGeom>
          <a:noFill/>
        </p:spPr>
        <p:txBody>
          <a:bodyPr wrap="square">
            <a:spAutoFit/>
          </a:bodyPr>
          <a:lstStyle/>
          <a:p>
            <a:pPr algn="ctr"/>
            <a:r>
              <a:rPr sz="7200" b="1" dirty="0">
                <a:solidFill>
                  <a:srgbClr val="FFFFFF"/>
                </a:solidFill>
                <a:latin typeface="Georgia"/>
              </a:rPr>
              <a:t>The Promise </a:t>
            </a:r>
            <a:r>
              <a:rPr lang="en-US" sz="7200" b="1" dirty="0">
                <a:solidFill>
                  <a:srgbClr val="FFFFFF"/>
                </a:solidFill>
                <a:latin typeface="Georgia"/>
              </a:rPr>
              <a:t>t</a:t>
            </a:r>
            <a:r>
              <a:rPr sz="7200" b="1" dirty="0">
                <a:solidFill>
                  <a:srgbClr val="FFFFFF"/>
                </a:solidFill>
                <a:latin typeface="Georgia"/>
              </a:rPr>
              <a:t>hat </a:t>
            </a:r>
            <a:r>
              <a:rPr sz="7200" b="1" u="sng" dirty="0">
                <a:solidFill>
                  <a:srgbClr val="FFFFFF"/>
                </a:solidFill>
                <a:latin typeface="Georgia"/>
              </a:rPr>
              <a:t>Confirms God's People</a:t>
            </a:r>
            <a:endParaRPr lang="en-US" sz="7200" b="1" u="sng" dirty="0">
              <a:solidFill>
                <a:srgbClr val="FFFFFF"/>
              </a:solidFill>
              <a:latin typeface="Georgia"/>
            </a:endParaRPr>
          </a:p>
          <a:p>
            <a:pPr algn="ctr"/>
            <a:endParaRPr sz="7200" b="1" u="sng" dirty="0">
              <a:solidFill>
                <a:srgbClr val="FFFFFF"/>
              </a:solidFill>
              <a:latin typeface="Georgia"/>
            </a:endParaRPr>
          </a:p>
          <a:p>
            <a:pPr algn="ctr">
              <a:defRPr sz="7200" b="1">
                <a:solidFill>
                  <a:srgbClr val="FFFFFF"/>
                </a:solidFill>
                <a:latin typeface="Georgia"/>
              </a:defRPr>
            </a:pPr>
            <a:r>
              <a:rPr dirty="0"/>
              <a:t>vv. 26–29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gradient_clean.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822960" y="731520"/>
            <a:ext cx="10607040" cy="5120640"/>
          </a:xfrm>
          <a:prstGeom prst="rect">
            <a:avLst/>
          </a:prstGeom>
          <a:noFill/>
        </p:spPr>
        <p:txBody>
          <a:bodyPr wrap="square">
            <a:spAutoFit/>
          </a:bodyPr>
          <a:lstStyle/>
          <a:p>
            <a:pPr>
              <a:defRPr sz="5000" b="0">
                <a:solidFill>
                  <a:srgbClr val="FFFFFF"/>
                </a:solidFill>
                <a:latin typeface="Georgia"/>
              </a:defRPr>
            </a:pPr>
            <a:r>
              <a:t>For in Christ Jesus you are all sons of God, through faith.</a:t>
            </a:r>
          </a:p>
        </p:txBody>
      </p:sp>
      <p:sp>
        <p:nvSpPr>
          <p:cNvPr id="4" name="TextBox 3"/>
          <p:cNvSpPr txBox="1"/>
          <p:nvPr/>
        </p:nvSpPr>
        <p:spPr>
          <a:xfrm>
            <a:off x="7772400" y="5840083"/>
            <a:ext cx="3657600" cy="914400"/>
          </a:xfrm>
          <a:prstGeom prst="rect">
            <a:avLst/>
          </a:prstGeom>
          <a:noFill/>
        </p:spPr>
        <p:txBody>
          <a:bodyPr wrap="none">
            <a:spAutoFit/>
          </a:bodyPr>
          <a:lstStyle/>
          <a:p>
            <a:pPr>
              <a:defRPr sz="2800" b="1">
                <a:solidFill>
                  <a:srgbClr val="FFFFFF"/>
                </a:solidFill>
                <a:latin typeface="Georgia"/>
              </a:defRPr>
            </a:pPr>
            <a:r>
              <a:rPr dirty="0"/>
              <a:t>Galatians 3:26 (ESV)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gradient_clean.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822960" y="731520"/>
            <a:ext cx="10607040" cy="5120640"/>
          </a:xfrm>
          <a:prstGeom prst="rect">
            <a:avLst/>
          </a:prstGeom>
          <a:noFill/>
        </p:spPr>
        <p:txBody>
          <a:bodyPr wrap="square">
            <a:spAutoFit/>
          </a:bodyPr>
          <a:lstStyle/>
          <a:p>
            <a:pPr>
              <a:defRPr sz="5000" b="0">
                <a:solidFill>
                  <a:srgbClr val="FFFFFF"/>
                </a:solidFill>
                <a:latin typeface="Georgia"/>
              </a:defRPr>
            </a:pPr>
            <a:r>
              <a:t>For as many of you as were baptized into Christ have put on Christ.</a:t>
            </a:r>
          </a:p>
        </p:txBody>
      </p:sp>
      <p:sp>
        <p:nvSpPr>
          <p:cNvPr id="4" name="TextBox 3"/>
          <p:cNvSpPr txBox="1"/>
          <p:nvPr/>
        </p:nvSpPr>
        <p:spPr>
          <a:xfrm>
            <a:off x="7772400" y="5822830"/>
            <a:ext cx="3657600" cy="914400"/>
          </a:xfrm>
          <a:prstGeom prst="rect">
            <a:avLst/>
          </a:prstGeom>
          <a:noFill/>
        </p:spPr>
        <p:txBody>
          <a:bodyPr wrap="none">
            <a:spAutoFit/>
          </a:bodyPr>
          <a:lstStyle/>
          <a:p>
            <a:pPr>
              <a:defRPr sz="2800" b="1">
                <a:solidFill>
                  <a:srgbClr val="FFFFFF"/>
                </a:solidFill>
                <a:latin typeface="Georgia"/>
              </a:defRPr>
            </a:pPr>
            <a:r>
              <a:rPr dirty="0"/>
              <a:t>Galatians 3:27 (ESV)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gradient_clean.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790892" y="868680"/>
            <a:ext cx="10607040" cy="5120640"/>
          </a:xfrm>
          <a:prstGeom prst="rect">
            <a:avLst/>
          </a:prstGeom>
          <a:noFill/>
        </p:spPr>
        <p:txBody>
          <a:bodyPr wrap="square">
            <a:spAutoFit/>
          </a:bodyPr>
          <a:lstStyle/>
          <a:p>
            <a:pPr>
              <a:defRPr sz="5000" b="0">
                <a:solidFill>
                  <a:srgbClr val="FFFFFF"/>
                </a:solidFill>
                <a:latin typeface="Georgia"/>
              </a:defRPr>
            </a:pPr>
            <a:r>
              <a:t>There is neither Jew nor Greek, there is neither slave nor free, there is no male and female, for you are all one in Christ Jesus.</a:t>
            </a:r>
          </a:p>
        </p:txBody>
      </p:sp>
      <p:sp>
        <p:nvSpPr>
          <p:cNvPr id="4" name="TextBox 3"/>
          <p:cNvSpPr txBox="1"/>
          <p:nvPr/>
        </p:nvSpPr>
        <p:spPr>
          <a:xfrm>
            <a:off x="7740332" y="5908663"/>
            <a:ext cx="3657600" cy="914400"/>
          </a:xfrm>
          <a:prstGeom prst="rect">
            <a:avLst/>
          </a:prstGeom>
          <a:noFill/>
        </p:spPr>
        <p:txBody>
          <a:bodyPr wrap="none">
            <a:spAutoFit/>
          </a:bodyPr>
          <a:lstStyle/>
          <a:p>
            <a:pPr>
              <a:defRPr sz="2800" b="1">
                <a:solidFill>
                  <a:srgbClr val="FFFFFF"/>
                </a:solidFill>
                <a:latin typeface="Georgia"/>
              </a:defRPr>
            </a:pPr>
            <a:r>
              <a:rPr dirty="0"/>
              <a:t>Galatians 3:28 (ESV)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gradient_clean.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822960" y="731520"/>
            <a:ext cx="10607040" cy="5120640"/>
          </a:xfrm>
          <a:prstGeom prst="rect">
            <a:avLst/>
          </a:prstGeom>
          <a:noFill/>
        </p:spPr>
        <p:txBody>
          <a:bodyPr wrap="square">
            <a:spAutoFit/>
          </a:bodyPr>
          <a:lstStyle/>
          <a:p>
            <a:pPr>
              <a:defRPr sz="5000" b="0">
                <a:solidFill>
                  <a:srgbClr val="FFFFFF"/>
                </a:solidFill>
                <a:latin typeface="Georgia"/>
              </a:defRPr>
            </a:pPr>
            <a:r>
              <a:t>And if you are Christ's, then you are Abraham's offspring, heirs according to promise.</a:t>
            </a:r>
          </a:p>
        </p:txBody>
      </p:sp>
      <p:sp>
        <p:nvSpPr>
          <p:cNvPr id="4" name="TextBox 3"/>
          <p:cNvSpPr txBox="1"/>
          <p:nvPr/>
        </p:nvSpPr>
        <p:spPr>
          <a:xfrm>
            <a:off x="7772400" y="5852160"/>
            <a:ext cx="3657600" cy="914400"/>
          </a:xfrm>
          <a:prstGeom prst="rect">
            <a:avLst/>
          </a:prstGeom>
          <a:noFill/>
        </p:spPr>
        <p:txBody>
          <a:bodyPr wrap="none">
            <a:spAutoFit/>
          </a:bodyPr>
          <a:lstStyle/>
          <a:p>
            <a:pPr>
              <a:defRPr sz="2800" b="1">
                <a:solidFill>
                  <a:srgbClr val="FFFFFF"/>
                </a:solidFill>
                <a:latin typeface="Georgia"/>
              </a:defRPr>
            </a:pPr>
            <a:r>
              <a:rPr dirty="0"/>
              <a:t>Galatians 3:29 (ESV)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F6C3C8-F0DD-C003-D98D-A49A32F5BCCE}"/>
            </a:ext>
          </a:extLst>
        </p:cNvPr>
        <p:cNvGrpSpPr/>
        <p:nvPr/>
      </p:nvGrpSpPr>
      <p:grpSpPr>
        <a:xfrm>
          <a:off x="0" y="0"/>
          <a:ext cx="0" cy="0"/>
          <a:chOff x="0" y="0"/>
          <a:chExt cx="0" cy="0"/>
        </a:xfrm>
      </p:grpSpPr>
      <p:pic>
        <p:nvPicPr>
          <p:cNvPr id="3" name="Picture 2" descr="A person in a robe and a hand reaching out to a person in a field&#10;&#10;AI-generated content may be incorrect.">
            <a:extLst>
              <a:ext uri="{FF2B5EF4-FFF2-40B4-BE49-F238E27FC236}">
                <a16:creationId xmlns:a16="http://schemas.microsoft.com/office/drawing/2014/main" id="{EC4EFF1E-EEF2-91A1-C6AE-E556E126B097}"/>
              </a:ext>
            </a:extLst>
          </p:cNvPr>
          <p:cNvPicPr>
            <a:picLocks noChangeAspect="1"/>
          </p:cNvPicPr>
          <p:nvPr/>
        </p:nvPicPr>
        <p:blipFill>
          <a:blip r:embed="rId2"/>
          <a:srcRect t="2101" b="13607"/>
          <a:stretch>
            <a:fillRect/>
          </a:stretch>
        </p:blipFill>
        <p:spPr>
          <a:xfrm>
            <a:off x="20" y="10"/>
            <a:ext cx="12188805" cy="6857990"/>
          </a:xfrm>
          <a:prstGeom prst="rect">
            <a:avLst/>
          </a:prstGeom>
        </p:spPr>
      </p:pic>
      <p:sp>
        <p:nvSpPr>
          <p:cNvPr id="16" name="Rectangle 15">
            <a:extLst>
              <a:ext uri="{FF2B5EF4-FFF2-40B4-BE49-F238E27FC236}">
                <a16:creationId xmlns:a16="http://schemas.microsoft.com/office/drawing/2014/main" id="{E98CD68B-E506-748A-D920-FF0CC7B1C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73" y="115193"/>
            <a:ext cx="1193647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618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88824"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0714" y="0"/>
            <a:ext cx="4096144"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09058" y="-5008456"/>
            <a:ext cx="2170709" cy="12188825"/>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extBox 1">
            <a:extLst>
              <a:ext uri="{FF2B5EF4-FFF2-40B4-BE49-F238E27FC236}">
                <a16:creationId xmlns:a16="http://schemas.microsoft.com/office/drawing/2014/main" id="{9532031D-DD02-0A4A-C62E-7E89993B1D47}"/>
              </a:ext>
            </a:extLst>
          </p:cNvPr>
          <p:cNvGraphicFramePr/>
          <p:nvPr>
            <p:extLst>
              <p:ext uri="{D42A27DB-BD31-4B8C-83A1-F6EECF244321}">
                <p14:modId xmlns:p14="http://schemas.microsoft.com/office/powerpoint/2010/main" val="4294392099"/>
              </p:ext>
            </p:extLst>
          </p:nvPr>
        </p:nvGraphicFramePr>
        <p:xfrm>
          <a:off x="643888" y="2615979"/>
          <a:ext cx="10924983"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C556396F-51B0-B442-2FD5-766EB827393F}"/>
              </a:ext>
            </a:extLst>
          </p:cNvPr>
          <p:cNvSpPr/>
          <p:nvPr/>
        </p:nvSpPr>
        <p:spPr>
          <a:xfrm>
            <a:off x="0" y="303755"/>
            <a:ext cx="8428184" cy="1323439"/>
          </a:xfrm>
          <a:prstGeom prst="rect">
            <a:avLst/>
          </a:prstGeom>
          <a:noFill/>
        </p:spPr>
        <p:txBody>
          <a:bodyPr wrap="square" lIns="91440" tIns="45720" rIns="91440" bIns="45720">
            <a:spAutoFit/>
          </a:bodyPr>
          <a:lstStyle/>
          <a:p>
            <a:pPr algn="ctr"/>
            <a:r>
              <a:rPr lang="en-US" sz="8000" b="1" cap="none" spc="0" dirty="0">
                <a:ln w="6600">
                  <a:solidFill>
                    <a:schemeClr val="accent2"/>
                  </a:solidFill>
                  <a:prstDash val="solid"/>
                </a:ln>
                <a:solidFill>
                  <a:srgbClr val="FFFF00"/>
                </a:solidFill>
                <a:effectLst>
                  <a:outerShdw dist="38100" dir="2700000" algn="tl" rotWithShape="0">
                    <a:schemeClr val="accent2"/>
                  </a:outerShdw>
                </a:effectLst>
                <a:latin typeface="Georgia" panose="02040502050405020303" pitchFamily="18" charset="0"/>
              </a:rPr>
              <a:t>Lord’s Supper</a:t>
            </a:r>
          </a:p>
        </p:txBody>
      </p:sp>
    </p:spTree>
    <p:extLst>
      <p:ext uri="{BB962C8B-B14F-4D97-AF65-F5344CB8AC3E}">
        <p14:creationId xmlns:p14="http://schemas.microsoft.com/office/powerpoint/2010/main" val="246136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88824"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0714" y="0"/>
            <a:ext cx="4096144"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09058" y="-5008456"/>
            <a:ext cx="2170709" cy="12188825"/>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F2AB73C-14C8-BEC1-FDC7-572B2F91950A}"/>
              </a:ext>
            </a:extLst>
          </p:cNvPr>
          <p:cNvSpPr txBox="1"/>
          <p:nvPr/>
        </p:nvSpPr>
        <p:spPr>
          <a:xfrm>
            <a:off x="1383203" y="348865"/>
            <a:ext cx="9715580" cy="157644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7200" kern="1200" dirty="0">
                <a:solidFill>
                  <a:srgbClr val="FFFF00"/>
                </a:solidFill>
                <a:effectLst>
                  <a:outerShdw blurRad="38100" dist="38100" dir="2700000" algn="tl">
                    <a:srgbClr val="000000">
                      <a:alpha val="43137"/>
                    </a:srgbClr>
                  </a:outerShdw>
                </a:effectLst>
                <a:latin typeface="+mj-lt"/>
                <a:ea typeface="+mj-ea"/>
                <a:cs typeface="+mj-cs"/>
              </a:rPr>
              <a:t>…If you are able</a:t>
            </a:r>
          </a:p>
        </p:txBody>
      </p:sp>
      <p:graphicFrame>
        <p:nvGraphicFramePr>
          <p:cNvPr id="4" name="TextBox 1">
            <a:extLst>
              <a:ext uri="{FF2B5EF4-FFF2-40B4-BE49-F238E27FC236}">
                <a16:creationId xmlns:a16="http://schemas.microsoft.com/office/drawing/2014/main" id="{17E08E79-CDB1-EEF3-9FEA-76F6DA992619}"/>
              </a:ext>
            </a:extLst>
          </p:cNvPr>
          <p:cNvGraphicFramePr/>
          <p:nvPr>
            <p:extLst>
              <p:ext uri="{D42A27DB-BD31-4B8C-83A1-F6EECF244321}">
                <p14:modId xmlns:p14="http://schemas.microsoft.com/office/powerpoint/2010/main" val="1108250550"/>
              </p:ext>
            </p:extLst>
          </p:nvPr>
        </p:nvGraphicFramePr>
        <p:xfrm>
          <a:off x="643888" y="2615979"/>
          <a:ext cx="10924983"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1699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_outline_gradient_v3.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548640" y="365760"/>
            <a:ext cx="1828800" cy="914400"/>
          </a:xfrm>
          <a:prstGeom prst="rect">
            <a:avLst/>
          </a:prstGeom>
          <a:noFill/>
        </p:spPr>
        <p:txBody>
          <a:bodyPr wrap="none">
            <a:spAutoFit/>
          </a:bodyPr>
          <a:lstStyle/>
          <a:p>
            <a:pPr>
              <a:defRPr sz="5200" b="1">
                <a:solidFill>
                  <a:srgbClr val="FFFFFF"/>
                </a:solidFill>
                <a:latin typeface="Georgia"/>
              </a:defRPr>
            </a:pPr>
            <a:r>
              <a:t>1.)</a:t>
            </a:r>
          </a:p>
        </p:txBody>
      </p:sp>
      <p:sp>
        <p:nvSpPr>
          <p:cNvPr id="4" name="TextBox 3"/>
          <p:cNvSpPr txBox="1"/>
          <p:nvPr/>
        </p:nvSpPr>
        <p:spPr>
          <a:xfrm>
            <a:off x="928052" y="1280160"/>
            <a:ext cx="10332720" cy="4524315"/>
          </a:xfrm>
          <a:prstGeom prst="rect">
            <a:avLst/>
          </a:prstGeom>
          <a:noFill/>
        </p:spPr>
        <p:txBody>
          <a:bodyPr wrap="square">
            <a:spAutoFit/>
          </a:bodyPr>
          <a:lstStyle/>
          <a:p>
            <a:pPr algn="ctr"/>
            <a:r>
              <a:rPr sz="7200" b="1" dirty="0">
                <a:solidFill>
                  <a:srgbClr val="FFFFFF"/>
                </a:solidFill>
                <a:latin typeface="Georgia"/>
              </a:rPr>
              <a:t>The Promise </a:t>
            </a:r>
            <a:r>
              <a:rPr lang="en-US" sz="7200" b="1" dirty="0">
                <a:solidFill>
                  <a:srgbClr val="FFFFFF"/>
                </a:solidFill>
                <a:latin typeface="Georgia"/>
              </a:rPr>
              <a:t>t</a:t>
            </a:r>
            <a:r>
              <a:rPr sz="7200" b="1" dirty="0">
                <a:solidFill>
                  <a:srgbClr val="FFFFFF"/>
                </a:solidFill>
                <a:latin typeface="Georgia"/>
              </a:rPr>
              <a:t>hat </a:t>
            </a:r>
            <a:r>
              <a:rPr sz="7200" b="1" u="sng" dirty="0">
                <a:solidFill>
                  <a:srgbClr val="FFFFFF"/>
                </a:solidFill>
                <a:latin typeface="Georgia"/>
              </a:rPr>
              <a:t>Cannot Be Broken</a:t>
            </a:r>
          </a:p>
          <a:p>
            <a:pPr algn="ctr">
              <a:defRPr sz="7200" b="1">
                <a:solidFill>
                  <a:srgbClr val="FFFFFF"/>
                </a:solidFill>
                <a:latin typeface="Georgia"/>
              </a:defRPr>
            </a:pPr>
            <a:endParaRPr lang="en-US" dirty="0"/>
          </a:p>
          <a:p>
            <a:pPr algn="ctr">
              <a:defRPr sz="7200" b="1">
                <a:solidFill>
                  <a:srgbClr val="FFFFFF"/>
                </a:solidFill>
                <a:latin typeface="Georgia"/>
              </a:defRPr>
            </a:pPr>
            <a:r>
              <a:rPr dirty="0"/>
              <a:t>vv. 15–18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gradient_clean.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822960" y="731520"/>
            <a:ext cx="10607040" cy="5120640"/>
          </a:xfrm>
          <a:prstGeom prst="rect">
            <a:avLst/>
          </a:prstGeom>
          <a:noFill/>
        </p:spPr>
        <p:txBody>
          <a:bodyPr wrap="square">
            <a:spAutoFit/>
          </a:bodyPr>
          <a:lstStyle/>
          <a:p>
            <a:pPr>
              <a:defRPr sz="5000" b="0">
                <a:solidFill>
                  <a:srgbClr val="FFFFFF"/>
                </a:solidFill>
                <a:latin typeface="Georgia"/>
              </a:defRPr>
            </a:pPr>
            <a:r>
              <a:t>To give a human example, brothers: even with a man-made covenant, no one annuls it or adds to it once it has been ratified.</a:t>
            </a:r>
          </a:p>
        </p:txBody>
      </p:sp>
      <p:sp>
        <p:nvSpPr>
          <p:cNvPr id="4" name="TextBox 3"/>
          <p:cNvSpPr txBox="1"/>
          <p:nvPr/>
        </p:nvSpPr>
        <p:spPr>
          <a:xfrm>
            <a:off x="7772400" y="5577840"/>
            <a:ext cx="3657600" cy="914400"/>
          </a:xfrm>
          <a:prstGeom prst="rect">
            <a:avLst/>
          </a:prstGeom>
          <a:noFill/>
        </p:spPr>
        <p:txBody>
          <a:bodyPr wrap="none">
            <a:spAutoFit/>
          </a:bodyPr>
          <a:lstStyle/>
          <a:p>
            <a:pPr>
              <a:defRPr sz="2800" b="1">
                <a:solidFill>
                  <a:srgbClr val="FFFFFF"/>
                </a:solidFill>
                <a:latin typeface="Georgia"/>
              </a:defRPr>
            </a:pPr>
            <a:r>
              <a:rPr dirty="0"/>
              <a:t>Galatians 3:15 (ESV)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gradient_clean.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822960" y="731520"/>
            <a:ext cx="10607040" cy="5120640"/>
          </a:xfrm>
          <a:prstGeom prst="rect">
            <a:avLst/>
          </a:prstGeom>
          <a:noFill/>
        </p:spPr>
        <p:txBody>
          <a:bodyPr wrap="square">
            <a:spAutoFit/>
          </a:bodyPr>
          <a:lstStyle/>
          <a:p>
            <a:pPr>
              <a:defRPr sz="5000" b="0">
                <a:solidFill>
                  <a:srgbClr val="FFFFFF"/>
                </a:solidFill>
                <a:latin typeface="Georgia"/>
              </a:defRPr>
            </a:pPr>
            <a:r>
              <a:t>Now the promises were made to Abraham and to his offspring. It does not say, 'And to offsprings,' referring to many, but referring to one, 'And to your offspring,' who is Christ.</a:t>
            </a:r>
          </a:p>
        </p:txBody>
      </p:sp>
      <p:sp>
        <p:nvSpPr>
          <p:cNvPr id="4" name="TextBox 3"/>
          <p:cNvSpPr txBox="1"/>
          <p:nvPr/>
        </p:nvSpPr>
        <p:spPr>
          <a:xfrm>
            <a:off x="7772400" y="5652027"/>
            <a:ext cx="3657600" cy="914400"/>
          </a:xfrm>
          <a:prstGeom prst="rect">
            <a:avLst/>
          </a:prstGeom>
          <a:noFill/>
        </p:spPr>
        <p:txBody>
          <a:bodyPr wrap="none">
            <a:spAutoFit/>
          </a:bodyPr>
          <a:lstStyle/>
          <a:p>
            <a:pPr>
              <a:defRPr sz="2800" b="1">
                <a:solidFill>
                  <a:srgbClr val="FFFFFF"/>
                </a:solidFill>
                <a:latin typeface="Georgia"/>
              </a:defRPr>
            </a:pPr>
            <a:r>
              <a:rPr dirty="0"/>
              <a:t>Galatians 3:16 (ESV)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553D2C6D-4B83-63BC-D08C-0883447C280B}"/>
              </a:ext>
            </a:extLst>
          </p:cNvPr>
          <p:cNvSpPr txBox="1"/>
          <p:nvPr/>
        </p:nvSpPr>
        <p:spPr>
          <a:xfrm>
            <a:off x="837981" y="388308"/>
            <a:ext cx="5498538" cy="1021424"/>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3100" b="1" kern="1200">
                <a:solidFill>
                  <a:schemeClr val="bg1"/>
                </a:solidFill>
                <a:effectLst>
                  <a:outerShdw blurRad="38100" dist="38100" dir="2700000" algn="tl">
                    <a:srgbClr val="000000">
                      <a:alpha val="43137"/>
                    </a:srgbClr>
                  </a:outerShdw>
                </a:effectLst>
                <a:latin typeface="+mj-lt"/>
                <a:ea typeface="+mj-ea"/>
                <a:cs typeface="+mj-cs"/>
              </a:rPr>
              <a:t>6 Major Covenants in the Bible</a:t>
            </a:r>
          </a:p>
        </p:txBody>
      </p:sp>
      <p:cxnSp>
        <p:nvCxnSpPr>
          <p:cNvPr id="11" name="Straight Connector 1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177" y="1440584"/>
            <a:ext cx="621034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73" y="115193"/>
            <a:ext cx="1193647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F561ABBE-A875-E0B7-42FD-20FE4BD43D14}"/>
              </a:ext>
            </a:extLst>
          </p:cNvPr>
          <p:cNvGraphicFramePr/>
          <p:nvPr>
            <p:extLst>
              <p:ext uri="{D42A27DB-BD31-4B8C-83A1-F6EECF244321}">
                <p14:modId xmlns:p14="http://schemas.microsoft.com/office/powerpoint/2010/main" val="2322829935"/>
              </p:ext>
            </p:extLst>
          </p:nvPr>
        </p:nvGraphicFramePr>
        <p:xfrm>
          <a:off x="1391875" y="1682750"/>
          <a:ext cx="9405075"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9328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gradient_clean.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822960" y="731520"/>
            <a:ext cx="10607040" cy="5120640"/>
          </a:xfrm>
          <a:prstGeom prst="rect">
            <a:avLst/>
          </a:prstGeom>
          <a:noFill/>
        </p:spPr>
        <p:txBody>
          <a:bodyPr wrap="square">
            <a:spAutoFit/>
          </a:bodyPr>
          <a:lstStyle/>
          <a:p>
            <a:pPr>
              <a:defRPr sz="5000" b="0">
                <a:solidFill>
                  <a:srgbClr val="FFFFFF"/>
                </a:solidFill>
                <a:latin typeface="Georgia"/>
              </a:defRPr>
            </a:pPr>
            <a:r>
              <a:t>This is what I mean: the law, which came 430 years afterward, does not annul a covenant previously ratified by God, so as to make the promise void.</a:t>
            </a:r>
          </a:p>
        </p:txBody>
      </p:sp>
      <p:sp>
        <p:nvSpPr>
          <p:cNvPr id="4" name="TextBox 3"/>
          <p:cNvSpPr txBox="1"/>
          <p:nvPr/>
        </p:nvSpPr>
        <p:spPr>
          <a:xfrm>
            <a:off x="7951829" y="5674456"/>
            <a:ext cx="3657600" cy="914400"/>
          </a:xfrm>
          <a:prstGeom prst="rect">
            <a:avLst/>
          </a:prstGeom>
          <a:noFill/>
        </p:spPr>
        <p:txBody>
          <a:bodyPr wrap="none">
            <a:spAutoFit/>
          </a:bodyPr>
          <a:lstStyle/>
          <a:p>
            <a:pPr>
              <a:defRPr sz="2800" b="1">
                <a:solidFill>
                  <a:srgbClr val="FFFFFF"/>
                </a:solidFill>
                <a:latin typeface="Georgia"/>
              </a:defRPr>
            </a:pPr>
            <a:r>
              <a:rPr dirty="0"/>
              <a:t>Galatians 3:17 (ESV)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_gradient_clean.png"/>
          <p:cNvPicPr>
            <a:picLocks noChangeAspect="1"/>
          </p:cNvPicPr>
          <p:nvPr/>
        </p:nvPicPr>
        <p:blipFill>
          <a:blip r:embed="rId2"/>
          <a:stretch>
            <a:fillRect/>
          </a:stretch>
        </p:blipFill>
        <p:spPr>
          <a:xfrm>
            <a:off x="0" y="0"/>
            <a:ext cx="12188952" cy="6858000"/>
          </a:xfrm>
          <a:prstGeom prst="rect">
            <a:avLst/>
          </a:prstGeom>
        </p:spPr>
      </p:pic>
      <p:sp>
        <p:nvSpPr>
          <p:cNvPr id="3" name="TextBox 2"/>
          <p:cNvSpPr txBox="1"/>
          <p:nvPr/>
        </p:nvSpPr>
        <p:spPr>
          <a:xfrm>
            <a:off x="822960" y="731520"/>
            <a:ext cx="10607040" cy="5120640"/>
          </a:xfrm>
          <a:prstGeom prst="rect">
            <a:avLst/>
          </a:prstGeom>
          <a:noFill/>
        </p:spPr>
        <p:txBody>
          <a:bodyPr wrap="square">
            <a:spAutoFit/>
          </a:bodyPr>
          <a:lstStyle/>
          <a:p>
            <a:pPr>
              <a:defRPr sz="5000" b="0">
                <a:solidFill>
                  <a:srgbClr val="FFFFFF"/>
                </a:solidFill>
                <a:latin typeface="Georgia"/>
              </a:defRPr>
            </a:pPr>
            <a:r>
              <a:t>For if the inheritance comes by the law, it no longer comes by promise; but God gave it to Abraham by a promise.</a:t>
            </a:r>
          </a:p>
        </p:txBody>
      </p:sp>
      <p:sp>
        <p:nvSpPr>
          <p:cNvPr id="4" name="TextBox 3"/>
          <p:cNvSpPr txBox="1"/>
          <p:nvPr/>
        </p:nvSpPr>
        <p:spPr>
          <a:xfrm>
            <a:off x="7708265" y="5617522"/>
            <a:ext cx="3657600" cy="914400"/>
          </a:xfrm>
          <a:prstGeom prst="rect">
            <a:avLst/>
          </a:prstGeom>
          <a:noFill/>
        </p:spPr>
        <p:txBody>
          <a:bodyPr wrap="none">
            <a:spAutoFit/>
          </a:bodyPr>
          <a:lstStyle/>
          <a:p>
            <a:pPr>
              <a:defRPr sz="2800" b="1">
                <a:solidFill>
                  <a:srgbClr val="FFFFFF"/>
                </a:solidFill>
                <a:latin typeface="Georgia"/>
              </a:defRPr>
            </a:pPr>
            <a:r>
              <a:rPr dirty="0"/>
              <a:t>Galatians 3:18 (ESV)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TotalTime>
  <Words>651</Words>
  <Application>Microsoft Office PowerPoint</Application>
  <PresentationFormat>Custom</PresentationFormat>
  <Paragraphs>72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David Williamson</cp:lastModifiedBy>
  <cp:revision>1</cp:revision>
  <dcterms:created xsi:type="dcterms:W3CDTF">2013-01-27T09:14:16Z</dcterms:created>
  <dcterms:modified xsi:type="dcterms:W3CDTF">2025-11-15T21:22:14Z</dcterms:modified>
  <cp:category/>
</cp:coreProperties>
</file>