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22" r:id="rId5"/>
    <p:sldId id="320" r:id="rId6"/>
    <p:sldId id="335" r:id="rId7"/>
    <p:sldId id="317" r:id="rId8"/>
    <p:sldId id="325" r:id="rId9"/>
    <p:sldId id="327" r:id="rId10"/>
    <p:sldId id="323" r:id="rId11"/>
    <p:sldId id="326" r:id="rId12"/>
    <p:sldId id="328" r:id="rId13"/>
    <p:sldId id="324" r:id="rId14"/>
    <p:sldId id="329" r:id="rId15"/>
    <p:sldId id="330" r:id="rId16"/>
    <p:sldId id="331" r:id="rId17"/>
    <p:sldId id="333" r:id="rId18"/>
    <p:sldId id="310" r:id="rId19"/>
    <p:sldId id="336"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8" autoAdjust="0"/>
    <p:restoredTop sz="95388" autoAdjust="0"/>
  </p:normalViewPr>
  <p:slideViewPr>
    <p:cSldViewPr snapToGrid="0">
      <p:cViewPr varScale="1">
        <p:scale>
          <a:sx n="56" d="100"/>
          <a:sy n="56" d="100"/>
        </p:scale>
        <p:origin x="1296" y="276"/>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C8425397-0727-469C-9149-2EABB4244D5A}"/>
    <pc:docChg chg="addSld delSld modSld sldOrd">
      <pc:chgData name="David Williamson" userId="a73da8032f1697b1" providerId="LiveId" clId="{C8425397-0727-469C-9149-2EABB4244D5A}" dt="2025-11-10T17:23:01.551" v="4"/>
      <pc:docMkLst>
        <pc:docMk/>
      </pc:docMkLst>
      <pc:sldChg chg="del">
        <pc:chgData name="David Williamson" userId="a73da8032f1697b1" providerId="LiveId" clId="{C8425397-0727-469C-9149-2EABB4244D5A}" dt="2025-11-10T17:22:49.742" v="1" actId="47"/>
        <pc:sldMkLst>
          <pc:docMk/>
          <pc:sldMk cId="818945557" sldId="334"/>
        </pc:sldMkLst>
      </pc:sldChg>
      <pc:sldChg chg="add ord">
        <pc:chgData name="David Williamson" userId="a73da8032f1697b1" providerId="LiveId" clId="{C8425397-0727-469C-9149-2EABB4244D5A}" dt="2025-11-10T17:23:01.551" v="4"/>
        <pc:sldMkLst>
          <pc:docMk/>
          <pc:sldMk cId="3453481434" sldId="33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773A3-C92D-4D1E-AF3D-82686CBC8FB5}"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320F52BD-EA81-4FC5-9A46-ED4B4312A61A}">
      <dgm:prSet/>
      <dgm:spPr/>
      <dgm:t>
        <a:bodyPr/>
        <a:lstStyle/>
        <a:p>
          <a:endParaRPr lang="en-US" dirty="0"/>
        </a:p>
      </dgm:t>
    </dgm:pt>
    <dgm:pt modelId="{3751F5AA-90E4-4034-93BC-CC8E5736F6B6}" type="parTrans" cxnId="{76650467-B144-4A49-96A0-32A289FD8D1F}">
      <dgm:prSet/>
      <dgm:spPr/>
      <dgm:t>
        <a:bodyPr/>
        <a:lstStyle/>
        <a:p>
          <a:endParaRPr lang="en-US"/>
        </a:p>
      </dgm:t>
    </dgm:pt>
    <dgm:pt modelId="{DA918CB5-BE6C-4C83-BFE3-AF62EDFE1F65}" type="sibTrans" cxnId="{76650467-B144-4A49-96A0-32A289FD8D1F}">
      <dgm:prSet/>
      <dgm:spPr/>
      <dgm:t>
        <a:bodyPr/>
        <a:lstStyle/>
        <a:p>
          <a:endParaRPr lang="en-US"/>
        </a:p>
      </dgm:t>
    </dgm:pt>
    <dgm:pt modelId="{0E6013FC-8154-4451-80FA-F7B63F1EF715}">
      <dgm:prSet/>
      <dgm:spPr/>
      <dgm:t>
        <a:bodyPr/>
        <a:lstStyle/>
        <a:p>
          <a:r>
            <a:rPr lang="en-US" dirty="0">
              <a:solidFill>
                <a:schemeClr val="bg1"/>
              </a:solidFill>
              <a:effectLst>
                <a:outerShdw blurRad="38100" dist="38100" dir="2700000" algn="tl">
                  <a:srgbClr val="000000">
                    <a:alpha val="43137"/>
                  </a:srgbClr>
                </a:outerShdw>
              </a:effectLst>
            </a:rPr>
            <a:t>1. The Problem of the </a:t>
          </a:r>
          <a:r>
            <a:rPr lang="en-US" b="1" u="sng" dirty="0">
              <a:solidFill>
                <a:schemeClr val="bg1"/>
              </a:solidFill>
              <a:effectLst>
                <a:outerShdw blurRad="38100" dist="38100" dir="2700000" algn="tl">
                  <a:srgbClr val="000000">
                    <a:alpha val="43137"/>
                  </a:srgbClr>
                </a:outerShdw>
              </a:effectLst>
            </a:rPr>
            <a:t>Curse</a:t>
          </a:r>
          <a:r>
            <a:rPr lang="en-US"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v. 10</a:t>
          </a:r>
          <a:r>
            <a:rPr lang="en-US" dirty="0">
              <a:solidFill>
                <a:schemeClr val="bg1"/>
              </a:solidFill>
              <a:effectLst>
                <a:outerShdw blurRad="38100" dist="38100" dir="2700000" algn="tl">
                  <a:srgbClr val="000000">
                    <a:alpha val="43137"/>
                  </a:srgbClr>
                </a:outerShdw>
              </a:effectLst>
            </a:rPr>
            <a:t>)</a:t>
          </a:r>
        </a:p>
      </dgm:t>
    </dgm:pt>
    <dgm:pt modelId="{D4528FA9-CE96-404D-88EF-DE2E3E0FD009}" type="parTrans" cxnId="{F4F9C0B0-0051-4627-902A-B8F6971B9840}">
      <dgm:prSet/>
      <dgm:spPr/>
      <dgm:t>
        <a:bodyPr/>
        <a:lstStyle/>
        <a:p>
          <a:endParaRPr lang="en-US"/>
        </a:p>
      </dgm:t>
    </dgm:pt>
    <dgm:pt modelId="{E0F83717-FEB8-4304-9B4C-BCDCFD18400A}" type="sibTrans" cxnId="{F4F9C0B0-0051-4627-902A-B8F6971B9840}">
      <dgm:prSet/>
      <dgm:spPr/>
      <dgm:t>
        <a:bodyPr/>
        <a:lstStyle/>
        <a:p>
          <a:endParaRPr lang="en-US"/>
        </a:p>
      </dgm:t>
    </dgm:pt>
    <dgm:pt modelId="{B5F20A55-07AC-4332-95E9-27DA8327E31C}">
      <dgm:prSet/>
      <dgm:spPr/>
      <dgm:t>
        <a:bodyPr/>
        <a:lstStyle/>
        <a:p>
          <a:r>
            <a:rPr lang="en-US" dirty="0">
              <a:solidFill>
                <a:schemeClr val="bg1"/>
              </a:solidFill>
              <a:effectLst>
                <a:outerShdw blurRad="38100" dist="38100" dir="2700000" algn="tl">
                  <a:srgbClr val="000000">
                    <a:alpha val="43137"/>
                  </a:srgbClr>
                </a:outerShdw>
              </a:effectLst>
            </a:rPr>
            <a:t>2. The Provision of </a:t>
          </a:r>
          <a:r>
            <a:rPr lang="en-US" b="1" u="sng" dirty="0">
              <a:solidFill>
                <a:schemeClr val="bg1"/>
              </a:solidFill>
              <a:effectLst>
                <a:outerShdw blurRad="38100" dist="38100" dir="2700000" algn="tl">
                  <a:srgbClr val="000000">
                    <a:alpha val="43137"/>
                  </a:srgbClr>
                </a:outerShdw>
              </a:effectLst>
            </a:rPr>
            <a:t>Faith</a:t>
          </a:r>
          <a:r>
            <a:rPr lang="en-US"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vv. 11–12</a:t>
          </a:r>
          <a:r>
            <a:rPr lang="en-US" dirty="0">
              <a:solidFill>
                <a:schemeClr val="bg1"/>
              </a:solidFill>
              <a:effectLst>
                <a:outerShdw blurRad="38100" dist="38100" dir="2700000" algn="tl">
                  <a:srgbClr val="000000">
                    <a:alpha val="43137"/>
                  </a:srgbClr>
                </a:outerShdw>
              </a:effectLst>
            </a:rPr>
            <a:t>)</a:t>
          </a:r>
        </a:p>
      </dgm:t>
    </dgm:pt>
    <dgm:pt modelId="{FE01D7B7-D7B6-4578-AC54-AC66DA078C78}" type="parTrans" cxnId="{3A709958-659F-4942-BFE8-C06C156DDFF9}">
      <dgm:prSet/>
      <dgm:spPr/>
      <dgm:t>
        <a:bodyPr/>
        <a:lstStyle/>
        <a:p>
          <a:endParaRPr lang="en-US"/>
        </a:p>
      </dgm:t>
    </dgm:pt>
    <dgm:pt modelId="{A6361F85-F6CF-40CE-90C7-645ABDF51C11}" type="sibTrans" cxnId="{3A709958-659F-4942-BFE8-C06C156DDFF9}">
      <dgm:prSet/>
      <dgm:spPr/>
      <dgm:t>
        <a:bodyPr/>
        <a:lstStyle/>
        <a:p>
          <a:endParaRPr lang="en-US"/>
        </a:p>
      </dgm:t>
    </dgm:pt>
    <dgm:pt modelId="{07477FE1-68A7-40EF-9CEC-3B6D862F889F}">
      <dgm:prSet/>
      <dgm:spPr/>
      <dgm:t>
        <a:bodyPr/>
        <a:lstStyle/>
        <a:p>
          <a:r>
            <a:rPr lang="en-US" dirty="0">
              <a:solidFill>
                <a:schemeClr val="bg1"/>
              </a:solidFill>
              <a:effectLst>
                <a:outerShdw blurRad="38100" dist="38100" dir="2700000" algn="tl">
                  <a:srgbClr val="000000">
                    <a:alpha val="43137"/>
                  </a:srgbClr>
                </a:outerShdw>
              </a:effectLst>
            </a:rPr>
            <a:t>3. The Promise of </a:t>
          </a:r>
          <a:r>
            <a:rPr lang="en-US" b="1" u="sng" dirty="0">
              <a:solidFill>
                <a:schemeClr val="bg1"/>
              </a:solidFill>
              <a:effectLst>
                <a:outerShdw blurRad="38100" dist="38100" dir="2700000" algn="tl">
                  <a:srgbClr val="000000">
                    <a:alpha val="43137"/>
                  </a:srgbClr>
                </a:outerShdw>
              </a:effectLst>
            </a:rPr>
            <a:t>Redemption</a:t>
          </a:r>
          <a:r>
            <a:rPr lang="en-US"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vv. 13–14</a:t>
          </a:r>
          <a:r>
            <a:rPr lang="en-US" dirty="0">
              <a:solidFill>
                <a:schemeClr val="bg1"/>
              </a:solidFill>
              <a:effectLst>
                <a:outerShdw blurRad="38100" dist="38100" dir="2700000" algn="tl">
                  <a:srgbClr val="000000">
                    <a:alpha val="43137"/>
                  </a:srgbClr>
                </a:outerShdw>
              </a:effectLst>
            </a:rPr>
            <a:t>)</a:t>
          </a:r>
        </a:p>
      </dgm:t>
    </dgm:pt>
    <dgm:pt modelId="{4F95C841-DF3F-4504-BA17-AA14D92C8364}" type="parTrans" cxnId="{464314F0-1D2D-4C5F-A9A8-EE2650891339}">
      <dgm:prSet/>
      <dgm:spPr/>
      <dgm:t>
        <a:bodyPr/>
        <a:lstStyle/>
        <a:p>
          <a:endParaRPr lang="en-US"/>
        </a:p>
      </dgm:t>
    </dgm:pt>
    <dgm:pt modelId="{A74DA2C5-EF7A-4FF4-B1E7-8147C4B5B26B}" type="sibTrans" cxnId="{464314F0-1D2D-4C5F-A9A8-EE2650891339}">
      <dgm:prSet/>
      <dgm:spPr/>
      <dgm:t>
        <a:bodyPr/>
        <a:lstStyle/>
        <a:p>
          <a:endParaRPr lang="en-US"/>
        </a:p>
      </dgm:t>
    </dgm:pt>
    <dgm:pt modelId="{4112E6F9-22CF-4290-9D45-C633F2FC4857}" type="pres">
      <dgm:prSet presAssocID="{122773A3-C92D-4D1E-AF3D-82686CBC8FB5}" presName="vert0" presStyleCnt="0">
        <dgm:presLayoutVars>
          <dgm:dir/>
          <dgm:animOne val="branch"/>
          <dgm:animLvl val="lvl"/>
        </dgm:presLayoutVars>
      </dgm:prSet>
      <dgm:spPr/>
    </dgm:pt>
    <dgm:pt modelId="{FC9E5F57-8ECA-4074-85F1-1B112821AB42}" type="pres">
      <dgm:prSet presAssocID="{320F52BD-EA81-4FC5-9A46-ED4B4312A61A}" presName="thickLine" presStyleLbl="alignNode1" presStyleIdx="0" presStyleCnt="4"/>
      <dgm:spPr/>
    </dgm:pt>
    <dgm:pt modelId="{3DEEA3A6-9CD5-4C19-8399-C9E810DDC642}" type="pres">
      <dgm:prSet presAssocID="{320F52BD-EA81-4FC5-9A46-ED4B4312A61A}" presName="horz1" presStyleCnt="0"/>
      <dgm:spPr/>
    </dgm:pt>
    <dgm:pt modelId="{D44C74BA-C2E4-451E-BE58-6122DB93FA4C}" type="pres">
      <dgm:prSet presAssocID="{320F52BD-EA81-4FC5-9A46-ED4B4312A61A}" presName="tx1" presStyleLbl="revTx" presStyleIdx="0" presStyleCnt="4"/>
      <dgm:spPr/>
    </dgm:pt>
    <dgm:pt modelId="{0CE446CE-C80B-42B5-AFA1-3E22ED0175EA}" type="pres">
      <dgm:prSet presAssocID="{320F52BD-EA81-4FC5-9A46-ED4B4312A61A}" presName="vert1" presStyleCnt="0"/>
      <dgm:spPr/>
    </dgm:pt>
    <dgm:pt modelId="{43BFB9CB-1CD1-4EE0-9448-B49CB45086E9}" type="pres">
      <dgm:prSet presAssocID="{0E6013FC-8154-4451-80FA-F7B63F1EF715}" presName="thickLine" presStyleLbl="alignNode1" presStyleIdx="1" presStyleCnt="4"/>
      <dgm:spPr/>
    </dgm:pt>
    <dgm:pt modelId="{913BE669-BC0E-425A-AC1A-8392DD0CDC83}" type="pres">
      <dgm:prSet presAssocID="{0E6013FC-8154-4451-80FA-F7B63F1EF715}" presName="horz1" presStyleCnt="0"/>
      <dgm:spPr/>
    </dgm:pt>
    <dgm:pt modelId="{4A722B69-5C88-425C-9ED6-44DA8A9FB90A}" type="pres">
      <dgm:prSet presAssocID="{0E6013FC-8154-4451-80FA-F7B63F1EF715}" presName="tx1" presStyleLbl="revTx" presStyleIdx="1" presStyleCnt="4"/>
      <dgm:spPr/>
    </dgm:pt>
    <dgm:pt modelId="{4686ABD4-FEB6-45D0-9301-76B1442CA8D3}" type="pres">
      <dgm:prSet presAssocID="{0E6013FC-8154-4451-80FA-F7B63F1EF715}" presName="vert1" presStyleCnt="0"/>
      <dgm:spPr/>
    </dgm:pt>
    <dgm:pt modelId="{DF3CBD86-74A8-4978-8381-7E76B42225CA}" type="pres">
      <dgm:prSet presAssocID="{B5F20A55-07AC-4332-95E9-27DA8327E31C}" presName="thickLine" presStyleLbl="alignNode1" presStyleIdx="2" presStyleCnt="4"/>
      <dgm:spPr/>
    </dgm:pt>
    <dgm:pt modelId="{8D9BABB2-4EA2-45F2-A758-6E2E4E1588EC}" type="pres">
      <dgm:prSet presAssocID="{B5F20A55-07AC-4332-95E9-27DA8327E31C}" presName="horz1" presStyleCnt="0"/>
      <dgm:spPr/>
    </dgm:pt>
    <dgm:pt modelId="{CB87ED36-2429-4745-BB48-0D393E533720}" type="pres">
      <dgm:prSet presAssocID="{B5F20A55-07AC-4332-95E9-27DA8327E31C}" presName="tx1" presStyleLbl="revTx" presStyleIdx="2" presStyleCnt="4"/>
      <dgm:spPr/>
    </dgm:pt>
    <dgm:pt modelId="{8136FEF9-8052-4B2A-BBB9-4D7688C73665}" type="pres">
      <dgm:prSet presAssocID="{B5F20A55-07AC-4332-95E9-27DA8327E31C}" presName="vert1" presStyleCnt="0"/>
      <dgm:spPr/>
    </dgm:pt>
    <dgm:pt modelId="{85001059-E07D-470D-A4B7-169F7B65B08D}" type="pres">
      <dgm:prSet presAssocID="{07477FE1-68A7-40EF-9CEC-3B6D862F889F}" presName="thickLine" presStyleLbl="alignNode1" presStyleIdx="3" presStyleCnt="4"/>
      <dgm:spPr/>
    </dgm:pt>
    <dgm:pt modelId="{F1506B2F-D637-4C59-85E5-26B061E8D835}" type="pres">
      <dgm:prSet presAssocID="{07477FE1-68A7-40EF-9CEC-3B6D862F889F}" presName="horz1" presStyleCnt="0"/>
      <dgm:spPr/>
    </dgm:pt>
    <dgm:pt modelId="{8CED0B1F-684C-46B0-8FDF-09FBB4DCCC8E}" type="pres">
      <dgm:prSet presAssocID="{07477FE1-68A7-40EF-9CEC-3B6D862F889F}" presName="tx1" presStyleLbl="revTx" presStyleIdx="3" presStyleCnt="4"/>
      <dgm:spPr/>
    </dgm:pt>
    <dgm:pt modelId="{0FEFE69B-BEF2-4377-B02E-45F4C048D6DA}" type="pres">
      <dgm:prSet presAssocID="{07477FE1-68A7-40EF-9CEC-3B6D862F889F}" presName="vert1" presStyleCnt="0"/>
      <dgm:spPr/>
    </dgm:pt>
  </dgm:ptLst>
  <dgm:cxnLst>
    <dgm:cxn modelId="{87820605-2136-4DE2-8526-ECC6A67BB9F4}" type="presOf" srcId="{320F52BD-EA81-4FC5-9A46-ED4B4312A61A}" destId="{D44C74BA-C2E4-451E-BE58-6122DB93FA4C}" srcOrd="0" destOrd="0" presId="urn:microsoft.com/office/officeart/2008/layout/LinedList"/>
    <dgm:cxn modelId="{8ACC2515-2472-4E45-A113-E2E789B79538}" type="presOf" srcId="{B5F20A55-07AC-4332-95E9-27DA8327E31C}" destId="{CB87ED36-2429-4745-BB48-0D393E533720}" srcOrd="0" destOrd="0" presId="urn:microsoft.com/office/officeart/2008/layout/LinedList"/>
    <dgm:cxn modelId="{3379F25C-9184-4F7C-A29A-AFE12348034D}" type="presOf" srcId="{122773A3-C92D-4D1E-AF3D-82686CBC8FB5}" destId="{4112E6F9-22CF-4290-9D45-C633F2FC4857}" srcOrd="0" destOrd="0" presId="urn:microsoft.com/office/officeart/2008/layout/LinedList"/>
    <dgm:cxn modelId="{76650467-B144-4A49-96A0-32A289FD8D1F}" srcId="{122773A3-C92D-4D1E-AF3D-82686CBC8FB5}" destId="{320F52BD-EA81-4FC5-9A46-ED4B4312A61A}" srcOrd="0" destOrd="0" parTransId="{3751F5AA-90E4-4034-93BC-CC8E5736F6B6}" sibTransId="{DA918CB5-BE6C-4C83-BFE3-AF62EDFE1F65}"/>
    <dgm:cxn modelId="{E1903277-A2C7-4B79-A5CF-9A71495DCA6B}" type="presOf" srcId="{07477FE1-68A7-40EF-9CEC-3B6D862F889F}" destId="{8CED0B1F-684C-46B0-8FDF-09FBB4DCCC8E}" srcOrd="0" destOrd="0" presId="urn:microsoft.com/office/officeart/2008/layout/LinedList"/>
    <dgm:cxn modelId="{3A709958-659F-4942-BFE8-C06C156DDFF9}" srcId="{122773A3-C92D-4D1E-AF3D-82686CBC8FB5}" destId="{B5F20A55-07AC-4332-95E9-27DA8327E31C}" srcOrd="2" destOrd="0" parTransId="{FE01D7B7-D7B6-4578-AC54-AC66DA078C78}" sibTransId="{A6361F85-F6CF-40CE-90C7-645ABDF51C11}"/>
    <dgm:cxn modelId="{F4F9C0B0-0051-4627-902A-B8F6971B9840}" srcId="{122773A3-C92D-4D1E-AF3D-82686CBC8FB5}" destId="{0E6013FC-8154-4451-80FA-F7B63F1EF715}" srcOrd="1" destOrd="0" parTransId="{D4528FA9-CE96-404D-88EF-DE2E3E0FD009}" sibTransId="{E0F83717-FEB8-4304-9B4C-BCDCFD18400A}"/>
    <dgm:cxn modelId="{B6FD42B6-DBB4-4C1B-82C8-C513A128B70C}" type="presOf" srcId="{0E6013FC-8154-4451-80FA-F7B63F1EF715}" destId="{4A722B69-5C88-425C-9ED6-44DA8A9FB90A}" srcOrd="0" destOrd="0" presId="urn:microsoft.com/office/officeart/2008/layout/LinedList"/>
    <dgm:cxn modelId="{464314F0-1D2D-4C5F-A9A8-EE2650891339}" srcId="{122773A3-C92D-4D1E-AF3D-82686CBC8FB5}" destId="{07477FE1-68A7-40EF-9CEC-3B6D862F889F}" srcOrd="3" destOrd="0" parTransId="{4F95C841-DF3F-4504-BA17-AA14D92C8364}" sibTransId="{A74DA2C5-EF7A-4FF4-B1E7-8147C4B5B26B}"/>
    <dgm:cxn modelId="{A2F03C2A-2E52-4FDB-86D7-B420ECF1BD12}" type="presParOf" srcId="{4112E6F9-22CF-4290-9D45-C633F2FC4857}" destId="{FC9E5F57-8ECA-4074-85F1-1B112821AB42}" srcOrd="0" destOrd="0" presId="urn:microsoft.com/office/officeart/2008/layout/LinedList"/>
    <dgm:cxn modelId="{C686A179-B77C-4444-8E45-6E6A5FA252D0}" type="presParOf" srcId="{4112E6F9-22CF-4290-9D45-C633F2FC4857}" destId="{3DEEA3A6-9CD5-4C19-8399-C9E810DDC642}" srcOrd="1" destOrd="0" presId="urn:microsoft.com/office/officeart/2008/layout/LinedList"/>
    <dgm:cxn modelId="{6F3129AB-4605-4F57-B5C6-5F3BFB794F11}" type="presParOf" srcId="{3DEEA3A6-9CD5-4C19-8399-C9E810DDC642}" destId="{D44C74BA-C2E4-451E-BE58-6122DB93FA4C}" srcOrd="0" destOrd="0" presId="urn:microsoft.com/office/officeart/2008/layout/LinedList"/>
    <dgm:cxn modelId="{4447FA22-CD33-4BEF-9C5D-F85B6234BD5E}" type="presParOf" srcId="{3DEEA3A6-9CD5-4C19-8399-C9E810DDC642}" destId="{0CE446CE-C80B-42B5-AFA1-3E22ED0175EA}" srcOrd="1" destOrd="0" presId="urn:microsoft.com/office/officeart/2008/layout/LinedList"/>
    <dgm:cxn modelId="{B8812A6E-D9C2-4E18-BA9B-27BDA1C8F28C}" type="presParOf" srcId="{4112E6F9-22CF-4290-9D45-C633F2FC4857}" destId="{43BFB9CB-1CD1-4EE0-9448-B49CB45086E9}" srcOrd="2" destOrd="0" presId="urn:microsoft.com/office/officeart/2008/layout/LinedList"/>
    <dgm:cxn modelId="{1921DA27-DF1B-4D2D-972F-C950BAEAD658}" type="presParOf" srcId="{4112E6F9-22CF-4290-9D45-C633F2FC4857}" destId="{913BE669-BC0E-425A-AC1A-8392DD0CDC83}" srcOrd="3" destOrd="0" presId="urn:microsoft.com/office/officeart/2008/layout/LinedList"/>
    <dgm:cxn modelId="{6923405A-A243-41F6-9898-AF4A2C9DCDDE}" type="presParOf" srcId="{913BE669-BC0E-425A-AC1A-8392DD0CDC83}" destId="{4A722B69-5C88-425C-9ED6-44DA8A9FB90A}" srcOrd="0" destOrd="0" presId="urn:microsoft.com/office/officeart/2008/layout/LinedList"/>
    <dgm:cxn modelId="{77CBF0B5-3F80-44A6-BAB8-EAC58D3D3640}" type="presParOf" srcId="{913BE669-BC0E-425A-AC1A-8392DD0CDC83}" destId="{4686ABD4-FEB6-45D0-9301-76B1442CA8D3}" srcOrd="1" destOrd="0" presId="urn:microsoft.com/office/officeart/2008/layout/LinedList"/>
    <dgm:cxn modelId="{C45926A7-4A2D-429A-BBC0-0A125F896A2B}" type="presParOf" srcId="{4112E6F9-22CF-4290-9D45-C633F2FC4857}" destId="{DF3CBD86-74A8-4978-8381-7E76B42225CA}" srcOrd="4" destOrd="0" presId="urn:microsoft.com/office/officeart/2008/layout/LinedList"/>
    <dgm:cxn modelId="{5A8BAC41-6AFD-4986-B2B6-5D0CA37AB1B0}" type="presParOf" srcId="{4112E6F9-22CF-4290-9D45-C633F2FC4857}" destId="{8D9BABB2-4EA2-45F2-A758-6E2E4E1588EC}" srcOrd="5" destOrd="0" presId="urn:microsoft.com/office/officeart/2008/layout/LinedList"/>
    <dgm:cxn modelId="{F243D27C-B552-45E6-BA10-FCF7BB8BE8B1}" type="presParOf" srcId="{8D9BABB2-4EA2-45F2-A758-6E2E4E1588EC}" destId="{CB87ED36-2429-4745-BB48-0D393E533720}" srcOrd="0" destOrd="0" presId="urn:microsoft.com/office/officeart/2008/layout/LinedList"/>
    <dgm:cxn modelId="{09467B44-7AB5-443D-90FC-4D6F4480D694}" type="presParOf" srcId="{8D9BABB2-4EA2-45F2-A758-6E2E4E1588EC}" destId="{8136FEF9-8052-4B2A-BBB9-4D7688C73665}" srcOrd="1" destOrd="0" presId="urn:microsoft.com/office/officeart/2008/layout/LinedList"/>
    <dgm:cxn modelId="{FE81835D-D52A-4EFD-A90E-6D18893A759A}" type="presParOf" srcId="{4112E6F9-22CF-4290-9D45-C633F2FC4857}" destId="{85001059-E07D-470D-A4B7-169F7B65B08D}" srcOrd="6" destOrd="0" presId="urn:microsoft.com/office/officeart/2008/layout/LinedList"/>
    <dgm:cxn modelId="{25EE1D9C-AD27-4D92-9A89-49C65C589D4F}" type="presParOf" srcId="{4112E6F9-22CF-4290-9D45-C633F2FC4857}" destId="{F1506B2F-D637-4C59-85E5-26B061E8D835}" srcOrd="7" destOrd="0" presId="urn:microsoft.com/office/officeart/2008/layout/LinedList"/>
    <dgm:cxn modelId="{481BC3CD-03B6-4BC2-B346-82336436E7F5}" type="presParOf" srcId="{F1506B2F-D637-4C59-85E5-26B061E8D835}" destId="{8CED0B1F-684C-46B0-8FDF-09FBB4DCCC8E}" srcOrd="0" destOrd="0" presId="urn:microsoft.com/office/officeart/2008/layout/LinedList"/>
    <dgm:cxn modelId="{9BA683CF-59E7-4521-B3B2-4CE3A3304D1F}" type="presParOf" srcId="{F1506B2F-D637-4C59-85E5-26B061E8D835}" destId="{0FEFE69B-BEF2-4377-B02E-45F4C048D6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C1681-9F14-41F1-959E-83E65B6F6478}"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B2FE5456-FCCB-41A2-99F6-8A9DEAEE0ECB}">
      <dgm:prSet/>
      <dgm:spPr/>
      <dgm:t>
        <a:bodyPr/>
        <a:lstStyle/>
        <a:p>
          <a:r>
            <a:rPr lang="en-US" b="1" dirty="0"/>
            <a:t>Deuteronomy 27:26</a:t>
          </a:r>
          <a:endParaRPr lang="en-US" dirty="0"/>
        </a:p>
      </dgm:t>
    </dgm:pt>
    <dgm:pt modelId="{71C9E8C7-3D0E-4B97-BD48-1A719FCFB502}" type="parTrans" cxnId="{65A9002C-A008-445E-859A-DEC35F6A1229}">
      <dgm:prSet/>
      <dgm:spPr/>
      <dgm:t>
        <a:bodyPr/>
        <a:lstStyle/>
        <a:p>
          <a:endParaRPr lang="en-US"/>
        </a:p>
      </dgm:t>
    </dgm:pt>
    <dgm:pt modelId="{B4CFB421-B14A-4F4E-B080-9038232EF6C9}" type="sibTrans" cxnId="{65A9002C-A008-445E-859A-DEC35F6A1229}">
      <dgm:prSet/>
      <dgm:spPr/>
      <dgm:t>
        <a:bodyPr/>
        <a:lstStyle/>
        <a:p>
          <a:endParaRPr lang="en-US"/>
        </a:p>
      </dgm:t>
    </dgm:pt>
    <dgm:pt modelId="{3A3A6D26-22BB-4F73-83CC-6701C4282D93}">
      <dgm:prSet/>
      <dgm:spPr/>
      <dgm:t>
        <a:bodyPr/>
        <a:lstStyle/>
        <a:p>
          <a:r>
            <a:rPr lang="en-US" b="1" dirty="0"/>
            <a:t>James 2:10</a:t>
          </a:r>
          <a:endParaRPr lang="en-US" dirty="0"/>
        </a:p>
      </dgm:t>
    </dgm:pt>
    <dgm:pt modelId="{90E2A859-6118-47A3-B290-09BECC5DBC45}" type="parTrans" cxnId="{51A36E83-68CF-4804-90A8-561FF06B9685}">
      <dgm:prSet/>
      <dgm:spPr/>
      <dgm:t>
        <a:bodyPr/>
        <a:lstStyle/>
        <a:p>
          <a:endParaRPr lang="en-US"/>
        </a:p>
      </dgm:t>
    </dgm:pt>
    <dgm:pt modelId="{088144BF-DCBB-4FF7-ADBB-291ECA8AD89B}" type="sibTrans" cxnId="{51A36E83-68CF-4804-90A8-561FF06B9685}">
      <dgm:prSet/>
      <dgm:spPr/>
      <dgm:t>
        <a:bodyPr/>
        <a:lstStyle/>
        <a:p>
          <a:endParaRPr lang="en-US"/>
        </a:p>
      </dgm:t>
    </dgm:pt>
    <dgm:pt modelId="{BE08ED25-DC99-483E-9A08-4D3B5E471BAD}">
      <dgm:prSet/>
      <dgm:spPr/>
      <dgm:t>
        <a:bodyPr/>
        <a:lstStyle/>
        <a:p>
          <a:r>
            <a:rPr lang="en-US" b="1" dirty="0"/>
            <a:t>Isaiah 59:2</a:t>
          </a:r>
          <a:endParaRPr lang="en-US" dirty="0"/>
        </a:p>
      </dgm:t>
    </dgm:pt>
    <dgm:pt modelId="{35074F82-71D5-44B4-8087-5A94151F5A59}" type="parTrans" cxnId="{D74334E7-DDB4-4593-8957-77929D94F728}">
      <dgm:prSet/>
      <dgm:spPr/>
      <dgm:t>
        <a:bodyPr/>
        <a:lstStyle/>
        <a:p>
          <a:endParaRPr lang="en-US"/>
        </a:p>
      </dgm:t>
    </dgm:pt>
    <dgm:pt modelId="{633E1C81-9AB1-43BA-8696-121320D38FB7}" type="sibTrans" cxnId="{D74334E7-DDB4-4593-8957-77929D94F728}">
      <dgm:prSet/>
      <dgm:spPr/>
      <dgm:t>
        <a:bodyPr/>
        <a:lstStyle/>
        <a:p>
          <a:endParaRPr lang="en-US"/>
        </a:p>
      </dgm:t>
    </dgm:pt>
    <dgm:pt modelId="{B168461F-AAD8-4C6C-9526-D31C3183DDE1}">
      <dgm:prSet/>
      <dgm:spPr/>
      <dgm:t>
        <a:bodyPr/>
        <a:lstStyle/>
        <a:p>
          <a:r>
            <a:rPr lang="en-US" b="1"/>
            <a:t>Romans 6:23</a:t>
          </a:r>
          <a:endParaRPr lang="en-US"/>
        </a:p>
      </dgm:t>
    </dgm:pt>
    <dgm:pt modelId="{593DE292-4239-4216-9DE5-9D4F4D4A7022}" type="parTrans" cxnId="{C079672F-8A0E-46AD-A326-76C083F854C7}">
      <dgm:prSet/>
      <dgm:spPr/>
      <dgm:t>
        <a:bodyPr/>
        <a:lstStyle/>
        <a:p>
          <a:endParaRPr lang="en-US"/>
        </a:p>
      </dgm:t>
    </dgm:pt>
    <dgm:pt modelId="{A794C328-EAC6-46D4-BCAE-38460CDEB18A}" type="sibTrans" cxnId="{C079672F-8A0E-46AD-A326-76C083F854C7}">
      <dgm:prSet/>
      <dgm:spPr/>
      <dgm:t>
        <a:bodyPr/>
        <a:lstStyle/>
        <a:p>
          <a:endParaRPr lang="en-US"/>
        </a:p>
      </dgm:t>
    </dgm:pt>
    <dgm:pt modelId="{05803AD9-57FB-45DF-AD3A-7C42B9A1A101}">
      <dgm:prSet/>
      <dgm:spPr/>
      <dgm:t>
        <a:bodyPr/>
        <a:lstStyle/>
        <a:p>
          <a:r>
            <a:rPr lang="en-US"/>
            <a:t>Romans 3:20-24</a:t>
          </a:r>
        </a:p>
      </dgm:t>
    </dgm:pt>
    <dgm:pt modelId="{C9F32218-7B89-4932-B259-11E45348AFA2}" type="parTrans" cxnId="{507A6A46-2DB5-4142-9D8F-9D2713088475}">
      <dgm:prSet/>
      <dgm:spPr/>
      <dgm:t>
        <a:bodyPr/>
        <a:lstStyle/>
        <a:p>
          <a:endParaRPr lang="en-US"/>
        </a:p>
      </dgm:t>
    </dgm:pt>
    <dgm:pt modelId="{C602922D-29D3-468E-98BF-2392FB119DFB}" type="sibTrans" cxnId="{507A6A46-2DB5-4142-9D8F-9D2713088475}">
      <dgm:prSet/>
      <dgm:spPr/>
      <dgm:t>
        <a:bodyPr/>
        <a:lstStyle/>
        <a:p>
          <a:endParaRPr lang="en-US"/>
        </a:p>
      </dgm:t>
    </dgm:pt>
    <dgm:pt modelId="{BE281341-2A3F-4E71-9DE2-F328DF17BC25}">
      <dgm:prSet/>
      <dgm:spPr/>
      <dgm:t>
        <a:bodyPr/>
        <a:lstStyle/>
        <a:p>
          <a:r>
            <a:rPr lang="en-US"/>
            <a:t>Romans 7:10</a:t>
          </a:r>
        </a:p>
      </dgm:t>
    </dgm:pt>
    <dgm:pt modelId="{E8BB9DB9-6BA2-420F-8849-0CA4198A7AD1}" type="parTrans" cxnId="{0826F3B0-B43D-4A86-AADA-524C8D6CA2F9}">
      <dgm:prSet/>
      <dgm:spPr/>
      <dgm:t>
        <a:bodyPr/>
        <a:lstStyle/>
        <a:p>
          <a:endParaRPr lang="en-US"/>
        </a:p>
      </dgm:t>
    </dgm:pt>
    <dgm:pt modelId="{8C93B4BA-8346-4E9C-817E-5C393E176FC5}" type="sibTrans" cxnId="{0826F3B0-B43D-4A86-AADA-524C8D6CA2F9}">
      <dgm:prSet/>
      <dgm:spPr/>
      <dgm:t>
        <a:bodyPr/>
        <a:lstStyle/>
        <a:p>
          <a:endParaRPr lang="en-US"/>
        </a:p>
      </dgm:t>
    </dgm:pt>
    <dgm:pt modelId="{D11BDDB7-836A-49B5-9D60-5538D239F36C}" type="pres">
      <dgm:prSet presAssocID="{866C1681-9F14-41F1-959E-83E65B6F6478}" presName="diagram" presStyleCnt="0">
        <dgm:presLayoutVars>
          <dgm:dir/>
          <dgm:resizeHandles val="exact"/>
        </dgm:presLayoutVars>
      </dgm:prSet>
      <dgm:spPr/>
    </dgm:pt>
    <dgm:pt modelId="{7D24D713-8503-4605-B425-D5A957BE68E9}" type="pres">
      <dgm:prSet presAssocID="{B2FE5456-FCCB-41A2-99F6-8A9DEAEE0ECB}" presName="node" presStyleLbl="node1" presStyleIdx="0" presStyleCnt="6">
        <dgm:presLayoutVars>
          <dgm:bulletEnabled val="1"/>
        </dgm:presLayoutVars>
      </dgm:prSet>
      <dgm:spPr/>
    </dgm:pt>
    <dgm:pt modelId="{7B147D8E-725B-4CE2-9B6D-F49D8F299090}" type="pres">
      <dgm:prSet presAssocID="{B4CFB421-B14A-4F4E-B080-9038232EF6C9}" presName="sibTrans" presStyleCnt="0"/>
      <dgm:spPr/>
    </dgm:pt>
    <dgm:pt modelId="{4314FE35-76E1-430A-8430-8E5CA07B3FA1}" type="pres">
      <dgm:prSet presAssocID="{3A3A6D26-22BB-4F73-83CC-6701C4282D93}" presName="node" presStyleLbl="node1" presStyleIdx="1" presStyleCnt="6">
        <dgm:presLayoutVars>
          <dgm:bulletEnabled val="1"/>
        </dgm:presLayoutVars>
      </dgm:prSet>
      <dgm:spPr/>
    </dgm:pt>
    <dgm:pt modelId="{289FE1C8-83E3-43B5-8092-C44A2CF096F4}" type="pres">
      <dgm:prSet presAssocID="{088144BF-DCBB-4FF7-ADBB-291ECA8AD89B}" presName="sibTrans" presStyleCnt="0"/>
      <dgm:spPr/>
    </dgm:pt>
    <dgm:pt modelId="{671895FC-C422-4BC6-B63E-3535AB618175}" type="pres">
      <dgm:prSet presAssocID="{BE08ED25-DC99-483E-9A08-4D3B5E471BAD}" presName="node" presStyleLbl="node1" presStyleIdx="2" presStyleCnt="6">
        <dgm:presLayoutVars>
          <dgm:bulletEnabled val="1"/>
        </dgm:presLayoutVars>
      </dgm:prSet>
      <dgm:spPr/>
    </dgm:pt>
    <dgm:pt modelId="{184DDED3-BD52-49AD-BEFB-B83203ED5E23}" type="pres">
      <dgm:prSet presAssocID="{633E1C81-9AB1-43BA-8696-121320D38FB7}" presName="sibTrans" presStyleCnt="0"/>
      <dgm:spPr/>
    </dgm:pt>
    <dgm:pt modelId="{A6D5323D-4594-4964-8E33-34AAD5A2D2ED}" type="pres">
      <dgm:prSet presAssocID="{B168461F-AAD8-4C6C-9526-D31C3183DDE1}" presName="node" presStyleLbl="node1" presStyleIdx="3" presStyleCnt="6">
        <dgm:presLayoutVars>
          <dgm:bulletEnabled val="1"/>
        </dgm:presLayoutVars>
      </dgm:prSet>
      <dgm:spPr/>
    </dgm:pt>
    <dgm:pt modelId="{67174BDC-E9AF-4896-B5BD-41A93F4F153C}" type="pres">
      <dgm:prSet presAssocID="{A794C328-EAC6-46D4-BCAE-38460CDEB18A}" presName="sibTrans" presStyleCnt="0"/>
      <dgm:spPr/>
    </dgm:pt>
    <dgm:pt modelId="{0EE271F8-DACA-48FD-B1F6-62933A51C57C}" type="pres">
      <dgm:prSet presAssocID="{05803AD9-57FB-45DF-AD3A-7C42B9A1A101}" presName="node" presStyleLbl="node1" presStyleIdx="4" presStyleCnt="6">
        <dgm:presLayoutVars>
          <dgm:bulletEnabled val="1"/>
        </dgm:presLayoutVars>
      </dgm:prSet>
      <dgm:spPr/>
    </dgm:pt>
    <dgm:pt modelId="{1C3943BB-AA0B-4C97-BB12-D1AE12685297}" type="pres">
      <dgm:prSet presAssocID="{C602922D-29D3-468E-98BF-2392FB119DFB}" presName="sibTrans" presStyleCnt="0"/>
      <dgm:spPr/>
    </dgm:pt>
    <dgm:pt modelId="{3D9EBB4B-3C87-4DA0-9F95-DBCA4518A7C0}" type="pres">
      <dgm:prSet presAssocID="{BE281341-2A3F-4E71-9DE2-F328DF17BC25}" presName="node" presStyleLbl="node1" presStyleIdx="5" presStyleCnt="6">
        <dgm:presLayoutVars>
          <dgm:bulletEnabled val="1"/>
        </dgm:presLayoutVars>
      </dgm:prSet>
      <dgm:spPr/>
    </dgm:pt>
  </dgm:ptLst>
  <dgm:cxnLst>
    <dgm:cxn modelId="{65A9002C-A008-445E-859A-DEC35F6A1229}" srcId="{866C1681-9F14-41F1-959E-83E65B6F6478}" destId="{B2FE5456-FCCB-41A2-99F6-8A9DEAEE0ECB}" srcOrd="0" destOrd="0" parTransId="{71C9E8C7-3D0E-4B97-BD48-1A719FCFB502}" sibTransId="{B4CFB421-B14A-4F4E-B080-9038232EF6C9}"/>
    <dgm:cxn modelId="{C079672F-8A0E-46AD-A326-76C083F854C7}" srcId="{866C1681-9F14-41F1-959E-83E65B6F6478}" destId="{B168461F-AAD8-4C6C-9526-D31C3183DDE1}" srcOrd="3" destOrd="0" parTransId="{593DE292-4239-4216-9DE5-9D4F4D4A7022}" sibTransId="{A794C328-EAC6-46D4-BCAE-38460CDEB18A}"/>
    <dgm:cxn modelId="{507A6A46-2DB5-4142-9D8F-9D2713088475}" srcId="{866C1681-9F14-41F1-959E-83E65B6F6478}" destId="{05803AD9-57FB-45DF-AD3A-7C42B9A1A101}" srcOrd="4" destOrd="0" parTransId="{C9F32218-7B89-4932-B259-11E45348AFA2}" sibTransId="{C602922D-29D3-468E-98BF-2392FB119DFB}"/>
    <dgm:cxn modelId="{51A36E83-68CF-4804-90A8-561FF06B9685}" srcId="{866C1681-9F14-41F1-959E-83E65B6F6478}" destId="{3A3A6D26-22BB-4F73-83CC-6701C4282D93}" srcOrd="1" destOrd="0" parTransId="{90E2A859-6118-47A3-B290-09BECC5DBC45}" sibTransId="{088144BF-DCBB-4FF7-ADBB-291ECA8AD89B}"/>
    <dgm:cxn modelId="{BE4C1185-69A9-4EC2-BEA7-39E4B9607564}" type="presOf" srcId="{B2FE5456-FCCB-41A2-99F6-8A9DEAEE0ECB}" destId="{7D24D713-8503-4605-B425-D5A957BE68E9}" srcOrd="0" destOrd="0" presId="urn:microsoft.com/office/officeart/2005/8/layout/default"/>
    <dgm:cxn modelId="{2E7428AA-7A9B-4017-BA13-627013BB613D}" type="presOf" srcId="{866C1681-9F14-41F1-959E-83E65B6F6478}" destId="{D11BDDB7-836A-49B5-9D60-5538D239F36C}" srcOrd="0" destOrd="0" presId="urn:microsoft.com/office/officeart/2005/8/layout/default"/>
    <dgm:cxn modelId="{0826F3B0-B43D-4A86-AADA-524C8D6CA2F9}" srcId="{866C1681-9F14-41F1-959E-83E65B6F6478}" destId="{BE281341-2A3F-4E71-9DE2-F328DF17BC25}" srcOrd="5" destOrd="0" parTransId="{E8BB9DB9-6BA2-420F-8849-0CA4198A7AD1}" sibTransId="{8C93B4BA-8346-4E9C-817E-5C393E176FC5}"/>
    <dgm:cxn modelId="{5A60DCB1-6552-4887-8DAF-65BFD9D05914}" type="presOf" srcId="{05803AD9-57FB-45DF-AD3A-7C42B9A1A101}" destId="{0EE271F8-DACA-48FD-B1F6-62933A51C57C}" srcOrd="0" destOrd="0" presId="urn:microsoft.com/office/officeart/2005/8/layout/default"/>
    <dgm:cxn modelId="{821520C0-EBD3-4443-B50D-9A7A301FCDD7}" type="presOf" srcId="{B168461F-AAD8-4C6C-9526-D31C3183DDE1}" destId="{A6D5323D-4594-4964-8E33-34AAD5A2D2ED}" srcOrd="0" destOrd="0" presId="urn:microsoft.com/office/officeart/2005/8/layout/default"/>
    <dgm:cxn modelId="{EB51A5D7-7F58-4A35-89FD-C69C9BF90BEC}" type="presOf" srcId="{3A3A6D26-22BB-4F73-83CC-6701C4282D93}" destId="{4314FE35-76E1-430A-8430-8E5CA07B3FA1}" srcOrd="0" destOrd="0" presId="urn:microsoft.com/office/officeart/2005/8/layout/default"/>
    <dgm:cxn modelId="{CDC97DDE-AB06-48FA-A236-FE1C3496D3BE}" type="presOf" srcId="{BE08ED25-DC99-483E-9A08-4D3B5E471BAD}" destId="{671895FC-C422-4BC6-B63E-3535AB618175}" srcOrd="0" destOrd="0" presId="urn:microsoft.com/office/officeart/2005/8/layout/default"/>
    <dgm:cxn modelId="{D74334E7-DDB4-4593-8957-77929D94F728}" srcId="{866C1681-9F14-41F1-959E-83E65B6F6478}" destId="{BE08ED25-DC99-483E-9A08-4D3B5E471BAD}" srcOrd="2" destOrd="0" parTransId="{35074F82-71D5-44B4-8087-5A94151F5A59}" sibTransId="{633E1C81-9AB1-43BA-8696-121320D38FB7}"/>
    <dgm:cxn modelId="{7DC74EF2-951C-4F97-8609-68AE8168D8E3}" type="presOf" srcId="{BE281341-2A3F-4E71-9DE2-F328DF17BC25}" destId="{3D9EBB4B-3C87-4DA0-9F95-DBCA4518A7C0}" srcOrd="0" destOrd="0" presId="urn:microsoft.com/office/officeart/2005/8/layout/default"/>
    <dgm:cxn modelId="{BB4A9E66-4998-4CD2-BB43-27719DBAC0E7}" type="presParOf" srcId="{D11BDDB7-836A-49B5-9D60-5538D239F36C}" destId="{7D24D713-8503-4605-B425-D5A957BE68E9}" srcOrd="0" destOrd="0" presId="urn:microsoft.com/office/officeart/2005/8/layout/default"/>
    <dgm:cxn modelId="{21DA048B-9707-4F19-9057-62A6C6B6CEAA}" type="presParOf" srcId="{D11BDDB7-836A-49B5-9D60-5538D239F36C}" destId="{7B147D8E-725B-4CE2-9B6D-F49D8F299090}" srcOrd="1" destOrd="0" presId="urn:microsoft.com/office/officeart/2005/8/layout/default"/>
    <dgm:cxn modelId="{7E0CECFE-A106-46F9-9A30-6EA40CCBA9A7}" type="presParOf" srcId="{D11BDDB7-836A-49B5-9D60-5538D239F36C}" destId="{4314FE35-76E1-430A-8430-8E5CA07B3FA1}" srcOrd="2" destOrd="0" presId="urn:microsoft.com/office/officeart/2005/8/layout/default"/>
    <dgm:cxn modelId="{FDFC0797-B1BE-45A8-B913-64127B2EE4F6}" type="presParOf" srcId="{D11BDDB7-836A-49B5-9D60-5538D239F36C}" destId="{289FE1C8-83E3-43B5-8092-C44A2CF096F4}" srcOrd="3" destOrd="0" presId="urn:microsoft.com/office/officeart/2005/8/layout/default"/>
    <dgm:cxn modelId="{F9CB8490-8917-49DC-9203-EF6D1C5F2DF7}" type="presParOf" srcId="{D11BDDB7-836A-49B5-9D60-5538D239F36C}" destId="{671895FC-C422-4BC6-B63E-3535AB618175}" srcOrd="4" destOrd="0" presId="urn:microsoft.com/office/officeart/2005/8/layout/default"/>
    <dgm:cxn modelId="{ED65C24E-8547-4B2A-AA3C-0DD68A69A7C1}" type="presParOf" srcId="{D11BDDB7-836A-49B5-9D60-5538D239F36C}" destId="{184DDED3-BD52-49AD-BEFB-B83203ED5E23}" srcOrd="5" destOrd="0" presId="urn:microsoft.com/office/officeart/2005/8/layout/default"/>
    <dgm:cxn modelId="{451E540B-5AD6-4FC4-9DFE-328EE7F18815}" type="presParOf" srcId="{D11BDDB7-836A-49B5-9D60-5538D239F36C}" destId="{A6D5323D-4594-4964-8E33-34AAD5A2D2ED}" srcOrd="6" destOrd="0" presId="urn:microsoft.com/office/officeart/2005/8/layout/default"/>
    <dgm:cxn modelId="{92A030AB-4838-422B-AAD8-99A9DBD1CD25}" type="presParOf" srcId="{D11BDDB7-836A-49B5-9D60-5538D239F36C}" destId="{67174BDC-E9AF-4896-B5BD-41A93F4F153C}" srcOrd="7" destOrd="0" presId="urn:microsoft.com/office/officeart/2005/8/layout/default"/>
    <dgm:cxn modelId="{5D7EC768-F763-4C3C-94CF-EF39FE2B25C7}" type="presParOf" srcId="{D11BDDB7-836A-49B5-9D60-5538D239F36C}" destId="{0EE271F8-DACA-48FD-B1F6-62933A51C57C}" srcOrd="8" destOrd="0" presId="urn:microsoft.com/office/officeart/2005/8/layout/default"/>
    <dgm:cxn modelId="{EB8DBE87-04B0-4CB0-95CA-5ED5EF845D8A}" type="presParOf" srcId="{D11BDDB7-836A-49B5-9D60-5538D239F36C}" destId="{1C3943BB-AA0B-4C97-BB12-D1AE12685297}" srcOrd="9" destOrd="0" presId="urn:microsoft.com/office/officeart/2005/8/layout/default"/>
    <dgm:cxn modelId="{0348B1E7-4855-40D6-9092-26D6C5754A87}" type="presParOf" srcId="{D11BDDB7-836A-49B5-9D60-5538D239F36C}" destId="{3D9EBB4B-3C87-4DA0-9F95-DBCA4518A7C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C1681-9F14-41F1-959E-83E65B6F647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B2FE5456-FCCB-41A2-99F6-8A9DEAEE0ECB}">
      <dgm:prSet/>
      <dgm:spPr/>
      <dgm:t>
        <a:bodyPr/>
        <a:lstStyle/>
        <a:p>
          <a:r>
            <a:rPr lang="en-US" b="1" dirty="0"/>
            <a:t>Habakkuk 2:4</a:t>
          </a:r>
          <a:endParaRPr lang="en-US" dirty="0"/>
        </a:p>
      </dgm:t>
    </dgm:pt>
    <dgm:pt modelId="{71C9E8C7-3D0E-4B97-BD48-1A719FCFB502}" type="parTrans" cxnId="{65A9002C-A008-445E-859A-DEC35F6A1229}">
      <dgm:prSet/>
      <dgm:spPr/>
      <dgm:t>
        <a:bodyPr/>
        <a:lstStyle/>
        <a:p>
          <a:endParaRPr lang="en-US"/>
        </a:p>
      </dgm:t>
    </dgm:pt>
    <dgm:pt modelId="{B4CFB421-B14A-4F4E-B080-9038232EF6C9}" type="sibTrans" cxnId="{65A9002C-A008-445E-859A-DEC35F6A1229}">
      <dgm:prSet/>
      <dgm:spPr/>
      <dgm:t>
        <a:bodyPr/>
        <a:lstStyle/>
        <a:p>
          <a:endParaRPr lang="en-US"/>
        </a:p>
      </dgm:t>
    </dgm:pt>
    <dgm:pt modelId="{3A3A6D26-22BB-4F73-83CC-6701C4282D93}">
      <dgm:prSet/>
      <dgm:spPr/>
      <dgm:t>
        <a:bodyPr/>
        <a:lstStyle/>
        <a:p>
          <a:r>
            <a:rPr lang="en-US" b="1" dirty="0"/>
            <a:t>Leviticus 18:5</a:t>
          </a:r>
          <a:endParaRPr lang="en-US" dirty="0"/>
        </a:p>
      </dgm:t>
    </dgm:pt>
    <dgm:pt modelId="{90E2A859-6118-47A3-B290-09BECC5DBC45}" type="parTrans" cxnId="{51A36E83-68CF-4804-90A8-561FF06B9685}">
      <dgm:prSet/>
      <dgm:spPr/>
      <dgm:t>
        <a:bodyPr/>
        <a:lstStyle/>
        <a:p>
          <a:endParaRPr lang="en-US"/>
        </a:p>
      </dgm:t>
    </dgm:pt>
    <dgm:pt modelId="{088144BF-DCBB-4FF7-ADBB-291ECA8AD89B}" type="sibTrans" cxnId="{51A36E83-68CF-4804-90A8-561FF06B9685}">
      <dgm:prSet/>
      <dgm:spPr/>
      <dgm:t>
        <a:bodyPr/>
        <a:lstStyle/>
        <a:p>
          <a:endParaRPr lang="en-US"/>
        </a:p>
      </dgm:t>
    </dgm:pt>
    <dgm:pt modelId="{BE08ED25-DC99-483E-9A08-4D3B5E471BAD}">
      <dgm:prSet/>
      <dgm:spPr/>
      <dgm:t>
        <a:bodyPr/>
        <a:lstStyle/>
        <a:p>
          <a:r>
            <a:rPr lang="en-US" b="1" dirty="0"/>
            <a:t>Philippians 3:6</a:t>
          </a:r>
          <a:endParaRPr lang="en-US" dirty="0"/>
        </a:p>
      </dgm:t>
    </dgm:pt>
    <dgm:pt modelId="{35074F82-71D5-44B4-8087-5A94151F5A59}" type="parTrans" cxnId="{D74334E7-DDB4-4593-8957-77929D94F728}">
      <dgm:prSet/>
      <dgm:spPr/>
      <dgm:t>
        <a:bodyPr/>
        <a:lstStyle/>
        <a:p>
          <a:endParaRPr lang="en-US"/>
        </a:p>
      </dgm:t>
    </dgm:pt>
    <dgm:pt modelId="{633E1C81-9AB1-43BA-8696-121320D38FB7}" type="sibTrans" cxnId="{D74334E7-DDB4-4593-8957-77929D94F728}">
      <dgm:prSet/>
      <dgm:spPr/>
      <dgm:t>
        <a:bodyPr/>
        <a:lstStyle/>
        <a:p>
          <a:endParaRPr lang="en-US"/>
        </a:p>
      </dgm:t>
    </dgm:pt>
    <dgm:pt modelId="{B168461F-AAD8-4C6C-9526-D31C3183DDE1}">
      <dgm:prSet/>
      <dgm:spPr/>
      <dgm:t>
        <a:bodyPr/>
        <a:lstStyle/>
        <a:p>
          <a:r>
            <a:rPr lang="en-US" b="1" dirty="0"/>
            <a:t>Romans 1:17</a:t>
          </a:r>
          <a:endParaRPr lang="en-US" dirty="0"/>
        </a:p>
      </dgm:t>
    </dgm:pt>
    <dgm:pt modelId="{593DE292-4239-4216-9DE5-9D4F4D4A7022}" type="parTrans" cxnId="{C079672F-8A0E-46AD-A326-76C083F854C7}">
      <dgm:prSet/>
      <dgm:spPr/>
      <dgm:t>
        <a:bodyPr/>
        <a:lstStyle/>
        <a:p>
          <a:endParaRPr lang="en-US"/>
        </a:p>
      </dgm:t>
    </dgm:pt>
    <dgm:pt modelId="{A794C328-EAC6-46D4-BCAE-38460CDEB18A}" type="sibTrans" cxnId="{C079672F-8A0E-46AD-A326-76C083F854C7}">
      <dgm:prSet/>
      <dgm:spPr/>
      <dgm:t>
        <a:bodyPr/>
        <a:lstStyle/>
        <a:p>
          <a:endParaRPr lang="en-US"/>
        </a:p>
      </dgm:t>
    </dgm:pt>
    <dgm:pt modelId="{05803AD9-57FB-45DF-AD3A-7C42B9A1A101}">
      <dgm:prSet/>
      <dgm:spPr/>
      <dgm:t>
        <a:bodyPr/>
        <a:lstStyle/>
        <a:p>
          <a:r>
            <a:rPr lang="en-US" dirty="0"/>
            <a:t>Philippians 3:9</a:t>
          </a:r>
        </a:p>
      </dgm:t>
    </dgm:pt>
    <dgm:pt modelId="{C9F32218-7B89-4932-B259-11E45348AFA2}" type="parTrans" cxnId="{507A6A46-2DB5-4142-9D8F-9D2713088475}">
      <dgm:prSet/>
      <dgm:spPr/>
      <dgm:t>
        <a:bodyPr/>
        <a:lstStyle/>
        <a:p>
          <a:endParaRPr lang="en-US"/>
        </a:p>
      </dgm:t>
    </dgm:pt>
    <dgm:pt modelId="{C602922D-29D3-468E-98BF-2392FB119DFB}" type="sibTrans" cxnId="{507A6A46-2DB5-4142-9D8F-9D2713088475}">
      <dgm:prSet/>
      <dgm:spPr/>
      <dgm:t>
        <a:bodyPr/>
        <a:lstStyle/>
        <a:p>
          <a:endParaRPr lang="en-US"/>
        </a:p>
      </dgm:t>
    </dgm:pt>
    <dgm:pt modelId="{BE281341-2A3F-4E71-9DE2-F328DF17BC25}">
      <dgm:prSet/>
      <dgm:spPr/>
      <dgm:t>
        <a:bodyPr/>
        <a:lstStyle/>
        <a:p>
          <a:r>
            <a:rPr lang="en-US" dirty="0"/>
            <a:t>Hebrews 10:38</a:t>
          </a:r>
        </a:p>
      </dgm:t>
    </dgm:pt>
    <dgm:pt modelId="{E8BB9DB9-6BA2-420F-8849-0CA4198A7AD1}" type="parTrans" cxnId="{0826F3B0-B43D-4A86-AADA-524C8D6CA2F9}">
      <dgm:prSet/>
      <dgm:spPr/>
      <dgm:t>
        <a:bodyPr/>
        <a:lstStyle/>
        <a:p>
          <a:endParaRPr lang="en-US"/>
        </a:p>
      </dgm:t>
    </dgm:pt>
    <dgm:pt modelId="{8C93B4BA-8346-4E9C-817E-5C393E176FC5}" type="sibTrans" cxnId="{0826F3B0-B43D-4A86-AADA-524C8D6CA2F9}">
      <dgm:prSet/>
      <dgm:spPr/>
      <dgm:t>
        <a:bodyPr/>
        <a:lstStyle/>
        <a:p>
          <a:endParaRPr lang="en-US"/>
        </a:p>
      </dgm:t>
    </dgm:pt>
    <dgm:pt modelId="{D11BDDB7-836A-49B5-9D60-5538D239F36C}" type="pres">
      <dgm:prSet presAssocID="{866C1681-9F14-41F1-959E-83E65B6F6478}" presName="diagram" presStyleCnt="0">
        <dgm:presLayoutVars>
          <dgm:dir/>
          <dgm:resizeHandles val="exact"/>
        </dgm:presLayoutVars>
      </dgm:prSet>
      <dgm:spPr/>
    </dgm:pt>
    <dgm:pt modelId="{7D24D713-8503-4605-B425-D5A957BE68E9}" type="pres">
      <dgm:prSet presAssocID="{B2FE5456-FCCB-41A2-99F6-8A9DEAEE0ECB}" presName="node" presStyleLbl="node1" presStyleIdx="0" presStyleCnt="6">
        <dgm:presLayoutVars>
          <dgm:bulletEnabled val="1"/>
        </dgm:presLayoutVars>
      </dgm:prSet>
      <dgm:spPr/>
    </dgm:pt>
    <dgm:pt modelId="{7B147D8E-725B-4CE2-9B6D-F49D8F299090}" type="pres">
      <dgm:prSet presAssocID="{B4CFB421-B14A-4F4E-B080-9038232EF6C9}" presName="sibTrans" presStyleCnt="0"/>
      <dgm:spPr/>
    </dgm:pt>
    <dgm:pt modelId="{4314FE35-76E1-430A-8430-8E5CA07B3FA1}" type="pres">
      <dgm:prSet presAssocID="{3A3A6D26-22BB-4F73-83CC-6701C4282D93}" presName="node" presStyleLbl="node1" presStyleIdx="1" presStyleCnt="6">
        <dgm:presLayoutVars>
          <dgm:bulletEnabled val="1"/>
        </dgm:presLayoutVars>
      </dgm:prSet>
      <dgm:spPr/>
    </dgm:pt>
    <dgm:pt modelId="{289FE1C8-83E3-43B5-8092-C44A2CF096F4}" type="pres">
      <dgm:prSet presAssocID="{088144BF-DCBB-4FF7-ADBB-291ECA8AD89B}" presName="sibTrans" presStyleCnt="0"/>
      <dgm:spPr/>
    </dgm:pt>
    <dgm:pt modelId="{671895FC-C422-4BC6-B63E-3535AB618175}" type="pres">
      <dgm:prSet presAssocID="{BE08ED25-DC99-483E-9A08-4D3B5E471BAD}" presName="node" presStyleLbl="node1" presStyleIdx="2" presStyleCnt="6">
        <dgm:presLayoutVars>
          <dgm:bulletEnabled val="1"/>
        </dgm:presLayoutVars>
      </dgm:prSet>
      <dgm:spPr/>
    </dgm:pt>
    <dgm:pt modelId="{184DDED3-BD52-49AD-BEFB-B83203ED5E23}" type="pres">
      <dgm:prSet presAssocID="{633E1C81-9AB1-43BA-8696-121320D38FB7}" presName="sibTrans" presStyleCnt="0"/>
      <dgm:spPr/>
    </dgm:pt>
    <dgm:pt modelId="{A6D5323D-4594-4964-8E33-34AAD5A2D2ED}" type="pres">
      <dgm:prSet presAssocID="{B168461F-AAD8-4C6C-9526-D31C3183DDE1}" presName="node" presStyleLbl="node1" presStyleIdx="3" presStyleCnt="6">
        <dgm:presLayoutVars>
          <dgm:bulletEnabled val="1"/>
        </dgm:presLayoutVars>
      </dgm:prSet>
      <dgm:spPr/>
    </dgm:pt>
    <dgm:pt modelId="{67174BDC-E9AF-4896-B5BD-41A93F4F153C}" type="pres">
      <dgm:prSet presAssocID="{A794C328-EAC6-46D4-BCAE-38460CDEB18A}" presName="sibTrans" presStyleCnt="0"/>
      <dgm:spPr/>
    </dgm:pt>
    <dgm:pt modelId="{0EE271F8-DACA-48FD-B1F6-62933A51C57C}" type="pres">
      <dgm:prSet presAssocID="{05803AD9-57FB-45DF-AD3A-7C42B9A1A101}" presName="node" presStyleLbl="node1" presStyleIdx="4" presStyleCnt="6">
        <dgm:presLayoutVars>
          <dgm:bulletEnabled val="1"/>
        </dgm:presLayoutVars>
      </dgm:prSet>
      <dgm:spPr/>
    </dgm:pt>
    <dgm:pt modelId="{1C3943BB-AA0B-4C97-BB12-D1AE12685297}" type="pres">
      <dgm:prSet presAssocID="{C602922D-29D3-468E-98BF-2392FB119DFB}" presName="sibTrans" presStyleCnt="0"/>
      <dgm:spPr/>
    </dgm:pt>
    <dgm:pt modelId="{3D9EBB4B-3C87-4DA0-9F95-DBCA4518A7C0}" type="pres">
      <dgm:prSet presAssocID="{BE281341-2A3F-4E71-9DE2-F328DF17BC25}" presName="node" presStyleLbl="node1" presStyleIdx="5" presStyleCnt="6">
        <dgm:presLayoutVars>
          <dgm:bulletEnabled val="1"/>
        </dgm:presLayoutVars>
      </dgm:prSet>
      <dgm:spPr/>
    </dgm:pt>
  </dgm:ptLst>
  <dgm:cxnLst>
    <dgm:cxn modelId="{65A9002C-A008-445E-859A-DEC35F6A1229}" srcId="{866C1681-9F14-41F1-959E-83E65B6F6478}" destId="{B2FE5456-FCCB-41A2-99F6-8A9DEAEE0ECB}" srcOrd="0" destOrd="0" parTransId="{71C9E8C7-3D0E-4B97-BD48-1A719FCFB502}" sibTransId="{B4CFB421-B14A-4F4E-B080-9038232EF6C9}"/>
    <dgm:cxn modelId="{C079672F-8A0E-46AD-A326-76C083F854C7}" srcId="{866C1681-9F14-41F1-959E-83E65B6F6478}" destId="{B168461F-AAD8-4C6C-9526-D31C3183DDE1}" srcOrd="3" destOrd="0" parTransId="{593DE292-4239-4216-9DE5-9D4F4D4A7022}" sibTransId="{A794C328-EAC6-46D4-BCAE-38460CDEB18A}"/>
    <dgm:cxn modelId="{507A6A46-2DB5-4142-9D8F-9D2713088475}" srcId="{866C1681-9F14-41F1-959E-83E65B6F6478}" destId="{05803AD9-57FB-45DF-AD3A-7C42B9A1A101}" srcOrd="4" destOrd="0" parTransId="{C9F32218-7B89-4932-B259-11E45348AFA2}" sibTransId="{C602922D-29D3-468E-98BF-2392FB119DFB}"/>
    <dgm:cxn modelId="{51A36E83-68CF-4804-90A8-561FF06B9685}" srcId="{866C1681-9F14-41F1-959E-83E65B6F6478}" destId="{3A3A6D26-22BB-4F73-83CC-6701C4282D93}" srcOrd="1" destOrd="0" parTransId="{90E2A859-6118-47A3-B290-09BECC5DBC45}" sibTransId="{088144BF-DCBB-4FF7-ADBB-291ECA8AD89B}"/>
    <dgm:cxn modelId="{BE4C1185-69A9-4EC2-BEA7-39E4B9607564}" type="presOf" srcId="{B2FE5456-FCCB-41A2-99F6-8A9DEAEE0ECB}" destId="{7D24D713-8503-4605-B425-D5A957BE68E9}" srcOrd="0" destOrd="0" presId="urn:microsoft.com/office/officeart/2005/8/layout/default"/>
    <dgm:cxn modelId="{2E7428AA-7A9B-4017-BA13-627013BB613D}" type="presOf" srcId="{866C1681-9F14-41F1-959E-83E65B6F6478}" destId="{D11BDDB7-836A-49B5-9D60-5538D239F36C}" srcOrd="0" destOrd="0" presId="urn:microsoft.com/office/officeart/2005/8/layout/default"/>
    <dgm:cxn modelId="{0826F3B0-B43D-4A86-AADA-524C8D6CA2F9}" srcId="{866C1681-9F14-41F1-959E-83E65B6F6478}" destId="{BE281341-2A3F-4E71-9DE2-F328DF17BC25}" srcOrd="5" destOrd="0" parTransId="{E8BB9DB9-6BA2-420F-8849-0CA4198A7AD1}" sibTransId="{8C93B4BA-8346-4E9C-817E-5C393E176FC5}"/>
    <dgm:cxn modelId="{5A60DCB1-6552-4887-8DAF-65BFD9D05914}" type="presOf" srcId="{05803AD9-57FB-45DF-AD3A-7C42B9A1A101}" destId="{0EE271F8-DACA-48FD-B1F6-62933A51C57C}" srcOrd="0" destOrd="0" presId="urn:microsoft.com/office/officeart/2005/8/layout/default"/>
    <dgm:cxn modelId="{821520C0-EBD3-4443-B50D-9A7A301FCDD7}" type="presOf" srcId="{B168461F-AAD8-4C6C-9526-D31C3183DDE1}" destId="{A6D5323D-4594-4964-8E33-34AAD5A2D2ED}" srcOrd="0" destOrd="0" presId="urn:microsoft.com/office/officeart/2005/8/layout/default"/>
    <dgm:cxn modelId="{EB51A5D7-7F58-4A35-89FD-C69C9BF90BEC}" type="presOf" srcId="{3A3A6D26-22BB-4F73-83CC-6701C4282D93}" destId="{4314FE35-76E1-430A-8430-8E5CA07B3FA1}" srcOrd="0" destOrd="0" presId="urn:microsoft.com/office/officeart/2005/8/layout/default"/>
    <dgm:cxn modelId="{CDC97DDE-AB06-48FA-A236-FE1C3496D3BE}" type="presOf" srcId="{BE08ED25-DC99-483E-9A08-4D3B5E471BAD}" destId="{671895FC-C422-4BC6-B63E-3535AB618175}" srcOrd="0" destOrd="0" presId="urn:microsoft.com/office/officeart/2005/8/layout/default"/>
    <dgm:cxn modelId="{D74334E7-DDB4-4593-8957-77929D94F728}" srcId="{866C1681-9F14-41F1-959E-83E65B6F6478}" destId="{BE08ED25-DC99-483E-9A08-4D3B5E471BAD}" srcOrd="2" destOrd="0" parTransId="{35074F82-71D5-44B4-8087-5A94151F5A59}" sibTransId="{633E1C81-9AB1-43BA-8696-121320D38FB7}"/>
    <dgm:cxn modelId="{7DC74EF2-951C-4F97-8609-68AE8168D8E3}" type="presOf" srcId="{BE281341-2A3F-4E71-9DE2-F328DF17BC25}" destId="{3D9EBB4B-3C87-4DA0-9F95-DBCA4518A7C0}" srcOrd="0" destOrd="0" presId="urn:microsoft.com/office/officeart/2005/8/layout/default"/>
    <dgm:cxn modelId="{BB4A9E66-4998-4CD2-BB43-27719DBAC0E7}" type="presParOf" srcId="{D11BDDB7-836A-49B5-9D60-5538D239F36C}" destId="{7D24D713-8503-4605-B425-D5A957BE68E9}" srcOrd="0" destOrd="0" presId="urn:microsoft.com/office/officeart/2005/8/layout/default"/>
    <dgm:cxn modelId="{21DA048B-9707-4F19-9057-62A6C6B6CEAA}" type="presParOf" srcId="{D11BDDB7-836A-49B5-9D60-5538D239F36C}" destId="{7B147D8E-725B-4CE2-9B6D-F49D8F299090}" srcOrd="1" destOrd="0" presId="urn:microsoft.com/office/officeart/2005/8/layout/default"/>
    <dgm:cxn modelId="{7E0CECFE-A106-46F9-9A30-6EA40CCBA9A7}" type="presParOf" srcId="{D11BDDB7-836A-49B5-9D60-5538D239F36C}" destId="{4314FE35-76E1-430A-8430-8E5CA07B3FA1}" srcOrd="2" destOrd="0" presId="urn:microsoft.com/office/officeart/2005/8/layout/default"/>
    <dgm:cxn modelId="{FDFC0797-B1BE-45A8-B913-64127B2EE4F6}" type="presParOf" srcId="{D11BDDB7-836A-49B5-9D60-5538D239F36C}" destId="{289FE1C8-83E3-43B5-8092-C44A2CF096F4}" srcOrd="3" destOrd="0" presId="urn:microsoft.com/office/officeart/2005/8/layout/default"/>
    <dgm:cxn modelId="{F9CB8490-8917-49DC-9203-EF6D1C5F2DF7}" type="presParOf" srcId="{D11BDDB7-836A-49B5-9D60-5538D239F36C}" destId="{671895FC-C422-4BC6-B63E-3535AB618175}" srcOrd="4" destOrd="0" presId="urn:microsoft.com/office/officeart/2005/8/layout/default"/>
    <dgm:cxn modelId="{ED65C24E-8547-4B2A-AA3C-0DD68A69A7C1}" type="presParOf" srcId="{D11BDDB7-836A-49B5-9D60-5538D239F36C}" destId="{184DDED3-BD52-49AD-BEFB-B83203ED5E23}" srcOrd="5" destOrd="0" presId="urn:microsoft.com/office/officeart/2005/8/layout/default"/>
    <dgm:cxn modelId="{451E540B-5AD6-4FC4-9DFE-328EE7F18815}" type="presParOf" srcId="{D11BDDB7-836A-49B5-9D60-5538D239F36C}" destId="{A6D5323D-4594-4964-8E33-34AAD5A2D2ED}" srcOrd="6" destOrd="0" presId="urn:microsoft.com/office/officeart/2005/8/layout/default"/>
    <dgm:cxn modelId="{92A030AB-4838-422B-AAD8-99A9DBD1CD25}" type="presParOf" srcId="{D11BDDB7-836A-49B5-9D60-5538D239F36C}" destId="{67174BDC-E9AF-4896-B5BD-41A93F4F153C}" srcOrd="7" destOrd="0" presId="urn:microsoft.com/office/officeart/2005/8/layout/default"/>
    <dgm:cxn modelId="{5D7EC768-F763-4C3C-94CF-EF39FE2B25C7}" type="presParOf" srcId="{D11BDDB7-836A-49B5-9D60-5538D239F36C}" destId="{0EE271F8-DACA-48FD-B1F6-62933A51C57C}" srcOrd="8" destOrd="0" presId="urn:microsoft.com/office/officeart/2005/8/layout/default"/>
    <dgm:cxn modelId="{EB8DBE87-04B0-4CB0-95CA-5ED5EF845D8A}" type="presParOf" srcId="{D11BDDB7-836A-49B5-9D60-5538D239F36C}" destId="{1C3943BB-AA0B-4C97-BB12-D1AE12685297}" srcOrd="9" destOrd="0" presId="urn:microsoft.com/office/officeart/2005/8/layout/default"/>
    <dgm:cxn modelId="{0348B1E7-4855-40D6-9092-26D6C5754A87}" type="presParOf" srcId="{D11BDDB7-836A-49B5-9D60-5538D239F36C}" destId="{3D9EBB4B-3C87-4DA0-9F95-DBCA4518A7C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6C1681-9F14-41F1-959E-83E65B6F647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B2FE5456-FCCB-41A2-99F6-8A9DEAEE0ECB}">
      <dgm:prSet/>
      <dgm:spPr/>
      <dgm:t>
        <a:bodyPr/>
        <a:lstStyle/>
        <a:p>
          <a:r>
            <a:rPr lang="en-US" b="1" dirty="0"/>
            <a:t>Galatians 2:20-21</a:t>
          </a:r>
          <a:endParaRPr lang="en-US" dirty="0"/>
        </a:p>
      </dgm:t>
    </dgm:pt>
    <dgm:pt modelId="{71C9E8C7-3D0E-4B97-BD48-1A719FCFB502}" type="parTrans" cxnId="{65A9002C-A008-445E-859A-DEC35F6A1229}">
      <dgm:prSet/>
      <dgm:spPr/>
      <dgm:t>
        <a:bodyPr/>
        <a:lstStyle/>
        <a:p>
          <a:endParaRPr lang="en-US"/>
        </a:p>
      </dgm:t>
    </dgm:pt>
    <dgm:pt modelId="{B4CFB421-B14A-4F4E-B080-9038232EF6C9}" type="sibTrans" cxnId="{65A9002C-A008-445E-859A-DEC35F6A1229}">
      <dgm:prSet/>
      <dgm:spPr/>
      <dgm:t>
        <a:bodyPr/>
        <a:lstStyle/>
        <a:p>
          <a:endParaRPr lang="en-US"/>
        </a:p>
      </dgm:t>
    </dgm:pt>
    <dgm:pt modelId="{3A3A6D26-22BB-4F73-83CC-6701C4282D93}">
      <dgm:prSet/>
      <dgm:spPr/>
      <dgm:t>
        <a:bodyPr/>
        <a:lstStyle/>
        <a:p>
          <a:r>
            <a:rPr lang="en-US" b="1" dirty="0"/>
            <a:t>Deuteronomy 21:23</a:t>
          </a:r>
          <a:endParaRPr lang="en-US" dirty="0"/>
        </a:p>
      </dgm:t>
    </dgm:pt>
    <dgm:pt modelId="{90E2A859-6118-47A3-B290-09BECC5DBC45}" type="parTrans" cxnId="{51A36E83-68CF-4804-90A8-561FF06B9685}">
      <dgm:prSet/>
      <dgm:spPr/>
      <dgm:t>
        <a:bodyPr/>
        <a:lstStyle/>
        <a:p>
          <a:endParaRPr lang="en-US"/>
        </a:p>
      </dgm:t>
    </dgm:pt>
    <dgm:pt modelId="{088144BF-DCBB-4FF7-ADBB-291ECA8AD89B}" type="sibTrans" cxnId="{51A36E83-68CF-4804-90A8-561FF06B9685}">
      <dgm:prSet/>
      <dgm:spPr/>
      <dgm:t>
        <a:bodyPr/>
        <a:lstStyle/>
        <a:p>
          <a:endParaRPr lang="en-US"/>
        </a:p>
      </dgm:t>
    </dgm:pt>
    <dgm:pt modelId="{BE08ED25-DC99-483E-9A08-4D3B5E471BAD}">
      <dgm:prSet/>
      <dgm:spPr/>
      <dgm:t>
        <a:bodyPr/>
        <a:lstStyle/>
        <a:p>
          <a:r>
            <a:rPr lang="en-US" dirty="0"/>
            <a:t>2 Corinthians 5:21</a:t>
          </a:r>
        </a:p>
      </dgm:t>
    </dgm:pt>
    <dgm:pt modelId="{35074F82-71D5-44B4-8087-5A94151F5A59}" type="parTrans" cxnId="{D74334E7-DDB4-4593-8957-77929D94F728}">
      <dgm:prSet/>
      <dgm:spPr/>
      <dgm:t>
        <a:bodyPr/>
        <a:lstStyle/>
        <a:p>
          <a:endParaRPr lang="en-US"/>
        </a:p>
      </dgm:t>
    </dgm:pt>
    <dgm:pt modelId="{633E1C81-9AB1-43BA-8696-121320D38FB7}" type="sibTrans" cxnId="{D74334E7-DDB4-4593-8957-77929D94F728}">
      <dgm:prSet/>
      <dgm:spPr/>
      <dgm:t>
        <a:bodyPr/>
        <a:lstStyle/>
        <a:p>
          <a:endParaRPr lang="en-US"/>
        </a:p>
      </dgm:t>
    </dgm:pt>
    <dgm:pt modelId="{B168461F-AAD8-4C6C-9526-D31C3183DDE1}">
      <dgm:prSet/>
      <dgm:spPr/>
      <dgm:t>
        <a:bodyPr/>
        <a:lstStyle/>
        <a:p>
          <a:r>
            <a:rPr lang="en-US" b="1" dirty="0"/>
            <a:t>Isaiah </a:t>
          </a:r>
        </a:p>
        <a:p>
          <a:r>
            <a:rPr lang="en-US" b="1" dirty="0"/>
            <a:t>53:5-6</a:t>
          </a:r>
          <a:endParaRPr lang="en-US" dirty="0"/>
        </a:p>
      </dgm:t>
    </dgm:pt>
    <dgm:pt modelId="{593DE292-4239-4216-9DE5-9D4F4D4A7022}" type="parTrans" cxnId="{C079672F-8A0E-46AD-A326-76C083F854C7}">
      <dgm:prSet/>
      <dgm:spPr/>
      <dgm:t>
        <a:bodyPr/>
        <a:lstStyle/>
        <a:p>
          <a:endParaRPr lang="en-US"/>
        </a:p>
      </dgm:t>
    </dgm:pt>
    <dgm:pt modelId="{A794C328-EAC6-46D4-BCAE-38460CDEB18A}" type="sibTrans" cxnId="{C079672F-8A0E-46AD-A326-76C083F854C7}">
      <dgm:prSet/>
      <dgm:spPr/>
      <dgm:t>
        <a:bodyPr/>
        <a:lstStyle/>
        <a:p>
          <a:endParaRPr lang="en-US"/>
        </a:p>
      </dgm:t>
    </dgm:pt>
    <dgm:pt modelId="{05803AD9-57FB-45DF-AD3A-7C42B9A1A101}">
      <dgm:prSet/>
      <dgm:spPr/>
      <dgm:t>
        <a:bodyPr/>
        <a:lstStyle/>
        <a:p>
          <a:r>
            <a:rPr lang="en-US" dirty="0"/>
            <a:t>Genesis </a:t>
          </a:r>
        </a:p>
        <a:p>
          <a:r>
            <a:rPr lang="en-US" dirty="0"/>
            <a:t>12:3; 22:18</a:t>
          </a:r>
        </a:p>
      </dgm:t>
    </dgm:pt>
    <dgm:pt modelId="{C9F32218-7B89-4932-B259-11E45348AFA2}" type="parTrans" cxnId="{507A6A46-2DB5-4142-9D8F-9D2713088475}">
      <dgm:prSet/>
      <dgm:spPr/>
      <dgm:t>
        <a:bodyPr/>
        <a:lstStyle/>
        <a:p>
          <a:endParaRPr lang="en-US"/>
        </a:p>
      </dgm:t>
    </dgm:pt>
    <dgm:pt modelId="{C602922D-29D3-468E-98BF-2392FB119DFB}" type="sibTrans" cxnId="{507A6A46-2DB5-4142-9D8F-9D2713088475}">
      <dgm:prSet/>
      <dgm:spPr/>
      <dgm:t>
        <a:bodyPr/>
        <a:lstStyle/>
        <a:p>
          <a:endParaRPr lang="en-US"/>
        </a:p>
      </dgm:t>
    </dgm:pt>
    <dgm:pt modelId="{BE281341-2A3F-4E71-9DE2-F328DF17BC25}">
      <dgm:prSet/>
      <dgm:spPr/>
      <dgm:t>
        <a:bodyPr/>
        <a:lstStyle/>
        <a:p>
          <a:r>
            <a:rPr lang="en-US" dirty="0"/>
            <a:t>Romans </a:t>
          </a:r>
        </a:p>
        <a:p>
          <a:r>
            <a:rPr lang="en-US" dirty="0"/>
            <a:t>8:3-4</a:t>
          </a:r>
        </a:p>
      </dgm:t>
    </dgm:pt>
    <dgm:pt modelId="{E8BB9DB9-6BA2-420F-8849-0CA4198A7AD1}" type="parTrans" cxnId="{0826F3B0-B43D-4A86-AADA-524C8D6CA2F9}">
      <dgm:prSet/>
      <dgm:spPr/>
      <dgm:t>
        <a:bodyPr/>
        <a:lstStyle/>
        <a:p>
          <a:endParaRPr lang="en-US"/>
        </a:p>
      </dgm:t>
    </dgm:pt>
    <dgm:pt modelId="{8C93B4BA-8346-4E9C-817E-5C393E176FC5}" type="sibTrans" cxnId="{0826F3B0-B43D-4A86-AADA-524C8D6CA2F9}">
      <dgm:prSet/>
      <dgm:spPr/>
      <dgm:t>
        <a:bodyPr/>
        <a:lstStyle/>
        <a:p>
          <a:endParaRPr lang="en-US"/>
        </a:p>
      </dgm:t>
    </dgm:pt>
    <dgm:pt modelId="{D11BDDB7-836A-49B5-9D60-5538D239F36C}" type="pres">
      <dgm:prSet presAssocID="{866C1681-9F14-41F1-959E-83E65B6F6478}" presName="diagram" presStyleCnt="0">
        <dgm:presLayoutVars>
          <dgm:dir/>
          <dgm:resizeHandles val="exact"/>
        </dgm:presLayoutVars>
      </dgm:prSet>
      <dgm:spPr/>
    </dgm:pt>
    <dgm:pt modelId="{7D24D713-8503-4605-B425-D5A957BE68E9}" type="pres">
      <dgm:prSet presAssocID="{B2FE5456-FCCB-41A2-99F6-8A9DEAEE0ECB}" presName="node" presStyleLbl="node1" presStyleIdx="0" presStyleCnt="6">
        <dgm:presLayoutVars>
          <dgm:bulletEnabled val="1"/>
        </dgm:presLayoutVars>
      </dgm:prSet>
      <dgm:spPr/>
    </dgm:pt>
    <dgm:pt modelId="{7B147D8E-725B-4CE2-9B6D-F49D8F299090}" type="pres">
      <dgm:prSet presAssocID="{B4CFB421-B14A-4F4E-B080-9038232EF6C9}" presName="sibTrans" presStyleCnt="0"/>
      <dgm:spPr/>
    </dgm:pt>
    <dgm:pt modelId="{4314FE35-76E1-430A-8430-8E5CA07B3FA1}" type="pres">
      <dgm:prSet presAssocID="{3A3A6D26-22BB-4F73-83CC-6701C4282D93}" presName="node" presStyleLbl="node1" presStyleIdx="1" presStyleCnt="6">
        <dgm:presLayoutVars>
          <dgm:bulletEnabled val="1"/>
        </dgm:presLayoutVars>
      </dgm:prSet>
      <dgm:spPr/>
    </dgm:pt>
    <dgm:pt modelId="{289FE1C8-83E3-43B5-8092-C44A2CF096F4}" type="pres">
      <dgm:prSet presAssocID="{088144BF-DCBB-4FF7-ADBB-291ECA8AD89B}" presName="sibTrans" presStyleCnt="0"/>
      <dgm:spPr/>
    </dgm:pt>
    <dgm:pt modelId="{671895FC-C422-4BC6-B63E-3535AB618175}" type="pres">
      <dgm:prSet presAssocID="{BE08ED25-DC99-483E-9A08-4D3B5E471BAD}" presName="node" presStyleLbl="node1" presStyleIdx="2" presStyleCnt="6">
        <dgm:presLayoutVars>
          <dgm:bulletEnabled val="1"/>
        </dgm:presLayoutVars>
      </dgm:prSet>
      <dgm:spPr/>
    </dgm:pt>
    <dgm:pt modelId="{184DDED3-BD52-49AD-BEFB-B83203ED5E23}" type="pres">
      <dgm:prSet presAssocID="{633E1C81-9AB1-43BA-8696-121320D38FB7}" presName="sibTrans" presStyleCnt="0"/>
      <dgm:spPr/>
    </dgm:pt>
    <dgm:pt modelId="{A6D5323D-4594-4964-8E33-34AAD5A2D2ED}" type="pres">
      <dgm:prSet presAssocID="{B168461F-AAD8-4C6C-9526-D31C3183DDE1}" presName="node" presStyleLbl="node1" presStyleIdx="3" presStyleCnt="6">
        <dgm:presLayoutVars>
          <dgm:bulletEnabled val="1"/>
        </dgm:presLayoutVars>
      </dgm:prSet>
      <dgm:spPr/>
    </dgm:pt>
    <dgm:pt modelId="{67174BDC-E9AF-4896-B5BD-41A93F4F153C}" type="pres">
      <dgm:prSet presAssocID="{A794C328-EAC6-46D4-BCAE-38460CDEB18A}" presName="sibTrans" presStyleCnt="0"/>
      <dgm:spPr/>
    </dgm:pt>
    <dgm:pt modelId="{0EE271F8-DACA-48FD-B1F6-62933A51C57C}" type="pres">
      <dgm:prSet presAssocID="{05803AD9-57FB-45DF-AD3A-7C42B9A1A101}" presName="node" presStyleLbl="node1" presStyleIdx="4" presStyleCnt="6">
        <dgm:presLayoutVars>
          <dgm:bulletEnabled val="1"/>
        </dgm:presLayoutVars>
      </dgm:prSet>
      <dgm:spPr/>
    </dgm:pt>
    <dgm:pt modelId="{1C3943BB-AA0B-4C97-BB12-D1AE12685297}" type="pres">
      <dgm:prSet presAssocID="{C602922D-29D3-468E-98BF-2392FB119DFB}" presName="sibTrans" presStyleCnt="0"/>
      <dgm:spPr/>
    </dgm:pt>
    <dgm:pt modelId="{3D9EBB4B-3C87-4DA0-9F95-DBCA4518A7C0}" type="pres">
      <dgm:prSet presAssocID="{BE281341-2A3F-4E71-9DE2-F328DF17BC25}" presName="node" presStyleLbl="node1" presStyleIdx="5" presStyleCnt="6">
        <dgm:presLayoutVars>
          <dgm:bulletEnabled val="1"/>
        </dgm:presLayoutVars>
      </dgm:prSet>
      <dgm:spPr/>
    </dgm:pt>
  </dgm:ptLst>
  <dgm:cxnLst>
    <dgm:cxn modelId="{65A9002C-A008-445E-859A-DEC35F6A1229}" srcId="{866C1681-9F14-41F1-959E-83E65B6F6478}" destId="{B2FE5456-FCCB-41A2-99F6-8A9DEAEE0ECB}" srcOrd="0" destOrd="0" parTransId="{71C9E8C7-3D0E-4B97-BD48-1A719FCFB502}" sibTransId="{B4CFB421-B14A-4F4E-B080-9038232EF6C9}"/>
    <dgm:cxn modelId="{C079672F-8A0E-46AD-A326-76C083F854C7}" srcId="{866C1681-9F14-41F1-959E-83E65B6F6478}" destId="{B168461F-AAD8-4C6C-9526-D31C3183DDE1}" srcOrd="3" destOrd="0" parTransId="{593DE292-4239-4216-9DE5-9D4F4D4A7022}" sibTransId="{A794C328-EAC6-46D4-BCAE-38460CDEB18A}"/>
    <dgm:cxn modelId="{507A6A46-2DB5-4142-9D8F-9D2713088475}" srcId="{866C1681-9F14-41F1-959E-83E65B6F6478}" destId="{05803AD9-57FB-45DF-AD3A-7C42B9A1A101}" srcOrd="4" destOrd="0" parTransId="{C9F32218-7B89-4932-B259-11E45348AFA2}" sibTransId="{C602922D-29D3-468E-98BF-2392FB119DFB}"/>
    <dgm:cxn modelId="{51A36E83-68CF-4804-90A8-561FF06B9685}" srcId="{866C1681-9F14-41F1-959E-83E65B6F6478}" destId="{3A3A6D26-22BB-4F73-83CC-6701C4282D93}" srcOrd="1" destOrd="0" parTransId="{90E2A859-6118-47A3-B290-09BECC5DBC45}" sibTransId="{088144BF-DCBB-4FF7-ADBB-291ECA8AD89B}"/>
    <dgm:cxn modelId="{BE4C1185-69A9-4EC2-BEA7-39E4B9607564}" type="presOf" srcId="{B2FE5456-FCCB-41A2-99F6-8A9DEAEE0ECB}" destId="{7D24D713-8503-4605-B425-D5A957BE68E9}" srcOrd="0" destOrd="0" presId="urn:microsoft.com/office/officeart/2005/8/layout/default"/>
    <dgm:cxn modelId="{2E7428AA-7A9B-4017-BA13-627013BB613D}" type="presOf" srcId="{866C1681-9F14-41F1-959E-83E65B6F6478}" destId="{D11BDDB7-836A-49B5-9D60-5538D239F36C}" srcOrd="0" destOrd="0" presId="urn:microsoft.com/office/officeart/2005/8/layout/default"/>
    <dgm:cxn modelId="{0826F3B0-B43D-4A86-AADA-524C8D6CA2F9}" srcId="{866C1681-9F14-41F1-959E-83E65B6F6478}" destId="{BE281341-2A3F-4E71-9DE2-F328DF17BC25}" srcOrd="5" destOrd="0" parTransId="{E8BB9DB9-6BA2-420F-8849-0CA4198A7AD1}" sibTransId="{8C93B4BA-8346-4E9C-817E-5C393E176FC5}"/>
    <dgm:cxn modelId="{5A60DCB1-6552-4887-8DAF-65BFD9D05914}" type="presOf" srcId="{05803AD9-57FB-45DF-AD3A-7C42B9A1A101}" destId="{0EE271F8-DACA-48FD-B1F6-62933A51C57C}" srcOrd="0" destOrd="0" presId="urn:microsoft.com/office/officeart/2005/8/layout/default"/>
    <dgm:cxn modelId="{821520C0-EBD3-4443-B50D-9A7A301FCDD7}" type="presOf" srcId="{B168461F-AAD8-4C6C-9526-D31C3183DDE1}" destId="{A6D5323D-4594-4964-8E33-34AAD5A2D2ED}" srcOrd="0" destOrd="0" presId="urn:microsoft.com/office/officeart/2005/8/layout/default"/>
    <dgm:cxn modelId="{EB51A5D7-7F58-4A35-89FD-C69C9BF90BEC}" type="presOf" srcId="{3A3A6D26-22BB-4F73-83CC-6701C4282D93}" destId="{4314FE35-76E1-430A-8430-8E5CA07B3FA1}" srcOrd="0" destOrd="0" presId="urn:microsoft.com/office/officeart/2005/8/layout/default"/>
    <dgm:cxn modelId="{CDC97DDE-AB06-48FA-A236-FE1C3496D3BE}" type="presOf" srcId="{BE08ED25-DC99-483E-9A08-4D3B5E471BAD}" destId="{671895FC-C422-4BC6-B63E-3535AB618175}" srcOrd="0" destOrd="0" presId="urn:microsoft.com/office/officeart/2005/8/layout/default"/>
    <dgm:cxn modelId="{D74334E7-DDB4-4593-8957-77929D94F728}" srcId="{866C1681-9F14-41F1-959E-83E65B6F6478}" destId="{BE08ED25-DC99-483E-9A08-4D3B5E471BAD}" srcOrd="2" destOrd="0" parTransId="{35074F82-71D5-44B4-8087-5A94151F5A59}" sibTransId="{633E1C81-9AB1-43BA-8696-121320D38FB7}"/>
    <dgm:cxn modelId="{7DC74EF2-951C-4F97-8609-68AE8168D8E3}" type="presOf" srcId="{BE281341-2A3F-4E71-9DE2-F328DF17BC25}" destId="{3D9EBB4B-3C87-4DA0-9F95-DBCA4518A7C0}" srcOrd="0" destOrd="0" presId="urn:microsoft.com/office/officeart/2005/8/layout/default"/>
    <dgm:cxn modelId="{BB4A9E66-4998-4CD2-BB43-27719DBAC0E7}" type="presParOf" srcId="{D11BDDB7-836A-49B5-9D60-5538D239F36C}" destId="{7D24D713-8503-4605-B425-D5A957BE68E9}" srcOrd="0" destOrd="0" presId="urn:microsoft.com/office/officeart/2005/8/layout/default"/>
    <dgm:cxn modelId="{21DA048B-9707-4F19-9057-62A6C6B6CEAA}" type="presParOf" srcId="{D11BDDB7-836A-49B5-9D60-5538D239F36C}" destId="{7B147D8E-725B-4CE2-9B6D-F49D8F299090}" srcOrd="1" destOrd="0" presId="urn:microsoft.com/office/officeart/2005/8/layout/default"/>
    <dgm:cxn modelId="{7E0CECFE-A106-46F9-9A30-6EA40CCBA9A7}" type="presParOf" srcId="{D11BDDB7-836A-49B5-9D60-5538D239F36C}" destId="{4314FE35-76E1-430A-8430-8E5CA07B3FA1}" srcOrd="2" destOrd="0" presId="urn:microsoft.com/office/officeart/2005/8/layout/default"/>
    <dgm:cxn modelId="{FDFC0797-B1BE-45A8-B913-64127B2EE4F6}" type="presParOf" srcId="{D11BDDB7-836A-49B5-9D60-5538D239F36C}" destId="{289FE1C8-83E3-43B5-8092-C44A2CF096F4}" srcOrd="3" destOrd="0" presId="urn:microsoft.com/office/officeart/2005/8/layout/default"/>
    <dgm:cxn modelId="{F9CB8490-8917-49DC-9203-EF6D1C5F2DF7}" type="presParOf" srcId="{D11BDDB7-836A-49B5-9D60-5538D239F36C}" destId="{671895FC-C422-4BC6-B63E-3535AB618175}" srcOrd="4" destOrd="0" presId="urn:microsoft.com/office/officeart/2005/8/layout/default"/>
    <dgm:cxn modelId="{ED65C24E-8547-4B2A-AA3C-0DD68A69A7C1}" type="presParOf" srcId="{D11BDDB7-836A-49B5-9D60-5538D239F36C}" destId="{184DDED3-BD52-49AD-BEFB-B83203ED5E23}" srcOrd="5" destOrd="0" presId="urn:microsoft.com/office/officeart/2005/8/layout/default"/>
    <dgm:cxn modelId="{451E540B-5AD6-4FC4-9DFE-328EE7F18815}" type="presParOf" srcId="{D11BDDB7-836A-49B5-9D60-5538D239F36C}" destId="{A6D5323D-4594-4964-8E33-34AAD5A2D2ED}" srcOrd="6" destOrd="0" presId="urn:microsoft.com/office/officeart/2005/8/layout/default"/>
    <dgm:cxn modelId="{92A030AB-4838-422B-AAD8-99A9DBD1CD25}" type="presParOf" srcId="{D11BDDB7-836A-49B5-9D60-5538D239F36C}" destId="{67174BDC-E9AF-4896-B5BD-41A93F4F153C}" srcOrd="7" destOrd="0" presId="urn:microsoft.com/office/officeart/2005/8/layout/default"/>
    <dgm:cxn modelId="{5D7EC768-F763-4C3C-94CF-EF39FE2B25C7}" type="presParOf" srcId="{D11BDDB7-836A-49B5-9D60-5538D239F36C}" destId="{0EE271F8-DACA-48FD-B1F6-62933A51C57C}" srcOrd="8" destOrd="0" presId="urn:microsoft.com/office/officeart/2005/8/layout/default"/>
    <dgm:cxn modelId="{EB8DBE87-04B0-4CB0-95CA-5ED5EF845D8A}" type="presParOf" srcId="{D11BDDB7-836A-49B5-9D60-5538D239F36C}" destId="{1C3943BB-AA0B-4C97-BB12-D1AE12685297}" srcOrd="9" destOrd="0" presId="urn:microsoft.com/office/officeart/2005/8/layout/default"/>
    <dgm:cxn modelId="{0348B1E7-4855-40D6-9092-26D6C5754A87}" type="presParOf" srcId="{D11BDDB7-836A-49B5-9D60-5538D239F36C}" destId="{3D9EBB4B-3C87-4DA0-9F95-DBCA4518A7C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6C1681-9F14-41F1-959E-83E65B6F647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B2FE5456-FCCB-41A2-99F6-8A9DEAEE0ECB}">
      <dgm:prSet/>
      <dgm:spPr/>
      <dgm:t>
        <a:bodyPr/>
        <a:lstStyle/>
        <a:p>
          <a:r>
            <a:rPr lang="en-US" dirty="0"/>
            <a:t>1 Peter</a:t>
          </a:r>
        </a:p>
        <a:p>
          <a:r>
            <a:rPr lang="en-US" dirty="0"/>
            <a:t>2:24</a:t>
          </a:r>
        </a:p>
      </dgm:t>
    </dgm:pt>
    <dgm:pt modelId="{71C9E8C7-3D0E-4B97-BD48-1A719FCFB502}" type="parTrans" cxnId="{65A9002C-A008-445E-859A-DEC35F6A1229}">
      <dgm:prSet/>
      <dgm:spPr/>
      <dgm:t>
        <a:bodyPr/>
        <a:lstStyle/>
        <a:p>
          <a:endParaRPr lang="en-US"/>
        </a:p>
      </dgm:t>
    </dgm:pt>
    <dgm:pt modelId="{B4CFB421-B14A-4F4E-B080-9038232EF6C9}" type="sibTrans" cxnId="{65A9002C-A008-445E-859A-DEC35F6A1229}">
      <dgm:prSet/>
      <dgm:spPr/>
      <dgm:t>
        <a:bodyPr/>
        <a:lstStyle/>
        <a:p>
          <a:endParaRPr lang="en-US"/>
        </a:p>
      </dgm:t>
    </dgm:pt>
    <dgm:pt modelId="{3A3A6D26-22BB-4F73-83CC-6701C4282D93}">
      <dgm:prSet/>
      <dgm:spPr/>
      <dgm:t>
        <a:bodyPr/>
        <a:lstStyle/>
        <a:p>
          <a:r>
            <a:rPr lang="en-US" b="1" dirty="0"/>
            <a:t>John </a:t>
          </a:r>
        </a:p>
        <a:p>
          <a:r>
            <a:rPr lang="en-US" dirty="0"/>
            <a:t>19:30</a:t>
          </a:r>
        </a:p>
      </dgm:t>
    </dgm:pt>
    <dgm:pt modelId="{90E2A859-6118-47A3-B290-09BECC5DBC45}" type="parTrans" cxnId="{51A36E83-68CF-4804-90A8-561FF06B9685}">
      <dgm:prSet/>
      <dgm:spPr/>
      <dgm:t>
        <a:bodyPr/>
        <a:lstStyle/>
        <a:p>
          <a:endParaRPr lang="en-US"/>
        </a:p>
      </dgm:t>
    </dgm:pt>
    <dgm:pt modelId="{088144BF-DCBB-4FF7-ADBB-291ECA8AD89B}" type="sibTrans" cxnId="{51A36E83-68CF-4804-90A8-561FF06B9685}">
      <dgm:prSet/>
      <dgm:spPr/>
      <dgm:t>
        <a:bodyPr/>
        <a:lstStyle/>
        <a:p>
          <a:endParaRPr lang="en-US"/>
        </a:p>
      </dgm:t>
    </dgm:pt>
    <dgm:pt modelId="{BE08ED25-DC99-483E-9A08-4D3B5E471BAD}">
      <dgm:prSet/>
      <dgm:spPr/>
      <dgm:t>
        <a:bodyPr/>
        <a:lstStyle/>
        <a:p>
          <a:r>
            <a:rPr lang="en-US" dirty="0"/>
            <a:t>Ephesians</a:t>
          </a:r>
        </a:p>
        <a:p>
          <a:r>
            <a:rPr lang="en-US" dirty="0"/>
            <a:t>1:13-14</a:t>
          </a:r>
        </a:p>
      </dgm:t>
    </dgm:pt>
    <dgm:pt modelId="{35074F82-71D5-44B4-8087-5A94151F5A59}" type="parTrans" cxnId="{D74334E7-DDB4-4593-8957-77929D94F728}">
      <dgm:prSet/>
      <dgm:spPr/>
      <dgm:t>
        <a:bodyPr/>
        <a:lstStyle/>
        <a:p>
          <a:endParaRPr lang="en-US"/>
        </a:p>
      </dgm:t>
    </dgm:pt>
    <dgm:pt modelId="{633E1C81-9AB1-43BA-8696-121320D38FB7}" type="sibTrans" cxnId="{D74334E7-DDB4-4593-8957-77929D94F728}">
      <dgm:prSet/>
      <dgm:spPr/>
      <dgm:t>
        <a:bodyPr/>
        <a:lstStyle/>
        <a:p>
          <a:endParaRPr lang="en-US"/>
        </a:p>
      </dgm:t>
    </dgm:pt>
    <dgm:pt modelId="{B168461F-AAD8-4C6C-9526-D31C3183DDE1}">
      <dgm:prSet/>
      <dgm:spPr/>
      <dgm:t>
        <a:bodyPr/>
        <a:lstStyle/>
        <a:p>
          <a:r>
            <a:rPr lang="en-US" b="1" dirty="0"/>
            <a:t>Romans </a:t>
          </a:r>
        </a:p>
        <a:p>
          <a:r>
            <a:rPr lang="en-US" dirty="0"/>
            <a:t>8:2</a:t>
          </a:r>
        </a:p>
      </dgm:t>
    </dgm:pt>
    <dgm:pt modelId="{593DE292-4239-4216-9DE5-9D4F4D4A7022}" type="parTrans" cxnId="{C079672F-8A0E-46AD-A326-76C083F854C7}">
      <dgm:prSet/>
      <dgm:spPr/>
      <dgm:t>
        <a:bodyPr/>
        <a:lstStyle/>
        <a:p>
          <a:endParaRPr lang="en-US"/>
        </a:p>
      </dgm:t>
    </dgm:pt>
    <dgm:pt modelId="{A794C328-EAC6-46D4-BCAE-38460CDEB18A}" type="sibTrans" cxnId="{C079672F-8A0E-46AD-A326-76C083F854C7}">
      <dgm:prSet/>
      <dgm:spPr/>
      <dgm:t>
        <a:bodyPr/>
        <a:lstStyle/>
        <a:p>
          <a:endParaRPr lang="en-US"/>
        </a:p>
      </dgm:t>
    </dgm:pt>
    <dgm:pt modelId="{05803AD9-57FB-45DF-AD3A-7C42B9A1A101}">
      <dgm:prSet/>
      <dgm:spPr/>
      <dgm:t>
        <a:bodyPr/>
        <a:lstStyle/>
        <a:p>
          <a:r>
            <a:rPr lang="en-US" dirty="0"/>
            <a:t>Romans</a:t>
          </a:r>
        </a:p>
        <a:p>
          <a:r>
            <a:rPr lang="en-US" dirty="0"/>
            <a:t>8:16</a:t>
          </a:r>
        </a:p>
      </dgm:t>
    </dgm:pt>
    <dgm:pt modelId="{C9F32218-7B89-4932-B259-11E45348AFA2}" type="parTrans" cxnId="{507A6A46-2DB5-4142-9D8F-9D2713088475}">
      <dgm:prSet/>
      <dgm:spPr/>
      <dgm:t>
        <a:bodyPr/>
        <a:lstStyle/>
        <a:p>
          <a:endParaRPr lang="en-US"/>
        </a:p>
      </dgm:t>
    </dgm:pt>
    <dgm:pt modelId="{C602922D-29D3-468E-98BF-2392FB119DFB}" type="sibTrans" cxnId="{507A6A46-2DB5-4142-9D8F-9D2713088475}">
      <dgm:prSet/>
      <dgm:spPr/>
      <dgm:t>
        <a:bodyPr/>
        <a:lstStyle/>
        <a:p>
          <a:endParaRPr lang="en-US"/>
        </a:p>
      </dgm:t>
    </dgm:pt>
    <dgm:pt modelId="{BE281341-2A3F-4E71-9DE2-F328DF17BC25}">
      <dgm:prSet/>
      <dgm:spPr/>
      <dgm:t>
        <a:bodyPr/>
        <a:lstStyle/>
        <a:p>
          <a:r>
            <a:rPr lang="en-US" dirty="0"/>
            <a:t>Romans </a:t>
          </a:r>
        </a:p>
        <a:p>
          <a:r>
            <a:rPr lang="en-US" dirty="0"/>
            <a:t>8:26</a:t>
          </a:r>
        </a:p>
      </dgm:t>
    </dgm:pt>
    <dgm:pt modelId="{E8BB9DB9-6BA2-420F-8849-0CA4198A7AD1}" type="parTrans" cxnId="{0826F3B0-B43D-4A86-AADA-524C8D6CA2F9}">
      <dgm:prSet/>
      <dgm:spPr/>
      <dgm:t>
        <a:bodyPr/>
        <a:lstStyle/>
        <a:p>
          <a:endParaRPr lang="en-US"/>
        </a:p>
      </dgm:t>
    </dgm:pt>
    <dgm:pt modelId="{8C93B4BA-8346-4E9C-817E-5C393E176FC5}" type="sibTrans" cxnId="{0826F3B0-B43D-4A86-AADA-524C8D6CA2F9}">
      <dgm:prSet/>
      <dgm:spPr/>
      <dgm:t>
        <a:bodyPr/>
        <a:lstStyle/>
        <a:p>
          <a:endParaRPr lang="en-US"/>
        </a:p>
      </dgm:t>
    </dgm:pt>
    <dgm:pt modelId="{D11BDDB7-836A-49B5-9D60-5538D239F36C}" type="pres">
      <dgm:prSet presAssocID="{866C1681-9F14-41F1-959E-83E65B6F6478}" presName="diagram" presStyleCnt="0">
        <dgm:presLayoutVars>
          <dgm:dir/>
          <dgm:resizeHandles val="exact"/>
        </dgm:presLayoutVars>
      </dgm:prSet>
      <dgm:spPr/>
    </dgm:pt>
    <dgm:pt modelId="{7D24D713-8503-4605-B425-D5A957BE68E9}" type="pres">
      <dgm:prSet presAssocID="{B2FE5456-FCCB-41A2-99F6-8A9DEAEE0ECB}" presName="node" presStyleLbl="node1" presStyleIdx="0" presStyleCnt="6">
        <dgm:presLayoutVars>
          <dgm:bulletEnabled val="1"/>
        </dgm:presLayoutVars>
      </dgm:prSet>
      <dgm:spPr/>
    </dgm:pt>
    <dgm:pt modelId="{7B147D8E-725B-4CE2-9B6D-F49D8F299090}" type="pres">
      <dgm:prSet presAssocID="{B4CFB421-B14A-4F4E-B080-9038232EF6C9}" presName="sibTrans" presStyleCnt="0"/>
      <dgm:spPr/>
    </dgm:pt>
    <dgm:pt modelId="{4314FE35-76E1-430A-8430-8E5CA07B3FA1}" type="pres">
      <dgm:prSet presAssocID="{3A3A6D26-22BB-4F73-83CC-6701C4282D93}" presName="node" presStyleLbl="node1" presStyleIdx="1" presStyleCnt="6">
        <dgm:presLayoutVars>
          <dgm:bulletEnabled val="1"/>
        </dgm:presLayoutVars>
      </dgm:prSet>
      <dgm:spPr/>
    </dgm:pt>
    <dgm:pt modelId="{289FE1C8-83E3-43B5-8092-C44A2CF096F4}" type="pres">
      <dgm:prSet presAssocID="{088144BF-DCBB-4FF7-ADBB-291ECA8AD89B}" presName="sibTrans" presStyleCnt="0"/>
      <dgm:spPr/>
    </dgm:pt>
    <dgm:pt modelId="{671895FC-C422-4BC6-B63E-3535AB618175}" type="pres">
      <dgm:prSet presAssocID="{BE08ED25-DC99-483E-9A08-4D3B5E471BAD}" presName="node" presStyleLbl="node1" presStyleIdx="2" presStyleCnt="6">
        <dgm:presLayoutVars>
          <dgm:bulletEnabled val="1"/>
        </dgm:presLayoutVars>
      </dgm:prSet>
      <dgm:spPr/>
    </dgm:pt>
    <dgm:pt modelId="{184DDED3-BD52-49AD-BEFB-B83203ED5E23}" type="pres">
      <dgm:prSet presAssocID="{633E1C81-9AB1-43BA-8696-121320D38FB7}" presName="sibTrans" presStyleCnt="0"/>
      <dgm:spPr/>
    </dgm:pt>
    <dgm:pt modelId="{A6D5323D-4594-4964-8E33-34AAD5A2D2ED}" type="pres">
      <dgm:prSet presAssocID="{B168461F-AAD8-4C6C-9526-D31C3183DDE1}" presName="node" presStyleLbl="node1" presStyleIdx="3" presStyleCnt="6">
        <dgm:presLayoutVars>
          <dgm:bulletEnabled val="1"/>
        </dgm:presLayoutVars>
      </dgm:prSet>
      <dgm:spPr/>
    </dgm:pt>
    <dgm:pt modelId="{67174BDC-E9AF-4896-B5BD-41A93F4F153C}" type="pres">
      <dgm:prSet presAssocID="{A794C328-EAC6-46D4-BCAE-38460CDEB18A}" presName="sibTrans" presStyleCnt="0"/>
      <dgm:spPr/>
    </dgm:pt>
    <dgm:pt modelId="{0EE271F8-DACA-48FD-B1F6-62933A51C57C}" type="pres">
      <dgm:prSet presAssocID="{05803AD9-57FB-45DF-AD3A-7C42B9A1A101}" presName="node" presStyleLbl="node1" presStyleIdx="4" presStyleCnt="6">
        <dgm:presLayoutVars>
          <dgm:bulletEnabled val="1"/>
        </dgm:presLayoutVars>
      </dgm:prSet>
      <dgm:spPr/>
    </dgm:pt>
    <dgm:pt modelId="{1C3943BB-AA0B-4C97-BB12-D1AE12685297}" type="pres">
      <dgm:prSet presAssocID="{C602922D-29D3-468E-98BF-2392FB119DFB}" presName="sibTrans" presStyleCnt="0"/>
      <dgm:spPr/>
    </dgm:pt>
    <dgm:pt modelId="{3D9EBB4B-3C87-4DA0-9F95-DBCA4518A7C0}" type="pres">
      <dgm:prSet presAssocID="{BE281341-2A3F-4E71-9DE2-F328DF17BC25}" presName="node" presStyleLbl="node1" presStyleIdx="5" presStyleCnt="6">
        <dgm:presLayoutVars>
          <dgm:bulletEnabled val="1"/>
        </dgm:presLayoutVars>
      </dgm:prSet>
      <dgm:spPr/>
    </dgm:pt>
  </dgm:ptLst>
  <dgm:cxnLst>
    <dgm:cxn modelId="{65A9002C-A008-445E-859A-DEC35F6A1229}" srcId="{866C1681-9F14-41F1-959E-83E65B6F6478}" destId="{B2FE5456-FCCB-41A2-99F6-8A9DEAEE0ECB}" srcOrd="0" destOrd="0" parTransId="{71C9E8C7-3D0E-4B97-BD48-1A719FCFB502}" sibTransId="{B4CFB421-B14A-4F4E-B080-9038232EF6C9}"/>
    <dgm:cxn modelId="{C079672F-8A0E-46AD-A326-76C083F854C7}" srcId="{866C1681-9F14-41F1-959E-83E65B6F6478}" destId="{B168461F-AAD8-4C6C-9526-D31C3183DDE1}" srcOrd="3" destOrd="0" parTransId="{593DE292-4239-4216-9DE5-9D4F4D4A7022}" sibTransId="{A794C328-EAC6-46D4-BCAE-38460CDEB18A}"/>
    <dgm:cxn modelId="{507A6A46-2DB5-4142-9D8F-9D2713088475}" srcId="{866C1681-9F14-41F1-959E-83E65B6F6478}" destId="{05803AD9-57FB-45DF-AD3A-7C42B9A1A101}" srcOrd="4" destOrd="0" parTransId="{C9F32218-7B89-4932-B259-11E45348AFA2}" sibTransId="{C602922D-29D3-468E-98BF-2392FB119DFB}"/>
    <dgm:cxn modelId="{51A36E83-68CF-4804-90A8-561FF06B9685}" srcId="{866C1681-9F14-41F1-959E-83E65B6F6478}" destId="{3A3A6D26-22BB-4F73-83CC-6701C4282D93}" srcOrd="1" destOrd="0" parTransId="{90E2A859-6118-47A3-B290-09BECC5DBC45}" sibTransId="{088144BF-DCBB-4FF7-ADBB-291ECA8AD89B}"/>
    <dgm:cxn modelId="{BE4C1185-69A9-4EC2-BEA7-39E4B9607564}" type="presOf" srcId="{B2FE5456-FCCB-41A2-99F6-8A9DEAEE0ECB}" destId="{7D24D713-8503-4605-B425-D5A957BE68E9}" srcOrd="0" destOrd="0" presId="urn:microsoft.com/office/officeart/2005/8/layout/default"/>
    <dgm:cxn modelId="{2E7428AA-7A9B-4017-BA13-627013BB613D}" type="presOf" srcId="{866C1681-9F14-41F1-959E-83E65B6F6478}" destId="{D11BDDB7-836A-49B5-9D60-5538D239F36C}" srcOrd="0" destOrd="0" presId="urn:microsoft.com/office/officeart/2005/8/layout/default"/>
    <dgm:cxn modelId="{0826F3B0-B43D-4A86-AADA-524C8D6CA2F9}" srcId="{866C1681-9F14-41F1-959E-83E65B6F6478}" destId="{BE281341-2A3F-4E71-9DE2-F328DF17BC25}" srcOrd="5" destOrd="0" parTransId="{E8BB9DB9-6BA2-420F-8849-0CA4198A7AD1}" sibTransId="{8C93B4BA-8346-4E9C-817E-5C393E176FC5}"/>
    <dgm:cxn modelId="{5A60DCB1-6552-4887-8DAF-65BFD9D05914}" type="presOf" srcId="{05803AD9-57FB-45DF-AD3A-7C42B9A1A101}" destId="{0EE271F8-DACA-48FD-B1F6-62933A51C57C}" srcOrd="0" destOrd="0" presId="urn:microsoft.com/office/officeart/2005/8/layout/default"/>
    <dgm:cxn modelId="{821520C0-EBD3-4443-B50D-9A7A301FCDD7}" type="presOf" srcId="{B168461F-AAD8-4C6C-9526-D31C3183DDE1}" destId="{A6D5323D-4594-4964-8E33-34AAD5A2D2ED}" srcOrd="0" destOrd="0" presId="urn:microsoft.com/office/officeart/2005/8/layout/default"/>
    <dgm:cxn modelId="{EB51A5D7-7F58-4A35-89FD-C69C9BF90BEC}" type="presOf" srcId="{3A3A6D26-22BB-4F73-83CC-6701C4282D93}" destId="{4314FE35-76E1-430A-8430-8E5CA07B3FA1}" srcOrd="0" destOrd="0" presId="urn:microsoft.com/office/officeart/2005/8/layout/default"/>
    <dgm:cxn modelId="{CDC97DDE-AB06-48FA-A236-FE1C3496D3BE}" type="presOf" srcId="{BE08ED25-DC99-483E-9A08-4D3B5E471BAD}" destId="{671895FC-C422-4BC6-B63E-3535AB618175}" srcOrd="0" destOrd="0" presId="urn:microsoft.com/office/officeart/2005/8/layout/default"/>
    <dgm:cxn modelId="{D74334E7-DDB4-4593-8957-77929D94F728}" srcId="{866C1681-9F14-41F1-959E-83E65B6F6478}" destId="{BE08ED25-DC99-483E-9A08-4D3B5E471BAD}" srcOrd="2" destOrd="0" parTransId="{35074F82-71D5-44B4-8087-5A94151F5A59}" sibTransId="{633E1C81-9AB1-43BA-8696-121320D38FB7}"/>
    <dgm:cxn modelId="{7DC74EF2-951C-4F97-8609-68AE8168D8E3}" type="presOf" srcId="{BE281341-2A3F-4E71-9DE2-F328DF17BC25}" destId="{3D9EBB4B-3C87-4DA0-9F95-DBCA4518A7C0}" srcOrd="0" destOrd="0" presId="urn:microsoft.com/office/officeart/2005/8/layout/default"/>
    <dgm:cxn modelId="{BB4A9E66-4998-4CD2-BB43-27719DBAC0E7}" type="presParOf" srcId="{D11BDDB7-836A-49B5-9D60-5538D239F36C}" destId="{7D24D713-8503-4605-B425-D5A957BE68E9}" srcOrd="0" destOrd="0" presId="urn:microsoft.com/office/officeart/2005/8/layout/default"/>
    <dgm:cxn modelId="{21DA048B-9707-4F19-9057-62A6C6B6CEAA}" type="presParOf" srcId="{D11BDDB7-836A-49B5-9D60-5538D239F36C}" destId="{7B147D8E-725B-4CE2-9B6D-F49D8F299090}" srcOrd="1" destOrd="0" presId="urn:microsoft.com/office/officeart/2005/8/layout/default"/>
    <dgm:cxn modelId="{7E0CECFE-A106-46F9-9A30-6EA40CCBA9A7}" type="presParOf" srcId="{D11BDDB7-836A-49B5-9D60-5538D239F36C}" destId="{4314FE35-76E1-430A-8430-8E5CA07B3FA1}" srcOrd="2" destOrd="0" presId="urn:microsoft.com/office/officeart/2005/8/layout/default"/>
    <dgm:cxn modelId="{FDFC0797-B1BE-45A8-B913-64127B2EE4F6}" type="presParOf" srcId="{D11BDDB7-836A-49B5-9D60-5538D239F36C}" destId="{289FE1C8-83E3-43B5-8092-C44A2CF096F4}" srcOrd="3" destOrd="0" presId="urn:microsoft.com/office/officeart/2005/8/layout/default"/>
    <dgm:cxn modelId="{F9CB8490-8917-49DC-9203-EF6D1C5F2DF7}" type="presParOf" srcId="{D11BDDB7-836A-49B5-9D60-5538D239F36C}" destId="{671895FC-C422-4BC6-B63E-3535AB618175}" srcOrd="4" destOrd="0" presId="urn:microsoft.com/office/officeart/2005/8/layout/default"/>
    <dgm:cxn modelId="{ED65C24E-8547-4B2A-AA3C-0DD68A69A7C1}" type="presParOf" srcId="{D11BDDB7-836A-49B5-9D60-5538D239F36C}" destId="{184DDED3-BD52-49AD-BEFB-B83203ED5E23}" srcOrd="5" destOrd="0" presId="urn:microsoft.com/office/officeart/2005/8/layout/default"/>
    <dgm:cxn modelId="{451E540B-5AD6-4FC4-9DFE-328EE7F18815}" type="presParOf" srcId="{D11BDDB7-836A-49B5-9D60-5538D239F36C}" destId="{A6D5323D-4594-4964-8E33-34AAD5A2D2ED}" srcOrd="6" destOrd="0" presId="urn:microsoft.com/office/officeart/2005/8/layout/default"/>
    <dgm:cxn modelId="{92A030AB-4838-422B-AAD8-99A9DBD1CD25}" type="presParOf" srcId="{D11BDDB7-836A-49B5-9D60-5538D239F36C}" destId="{67174BDC-E9AF-4896-B5BD-41A93F4F153C}" srcOrd="7" destOrd="0" presId="urn:microsoft.com/office/officeart/2005/8/layout/default"/>
    <dgm:cxn modelId="{5D7EC768-F763-4C3C-94CF-EF39FE2B25C7}" type="presParOf" srcId="{D11BDDB7-836A-49B5-9D60-5538D239F36C}" destId="{0EE271F8-DACA-48FD-B1F6-62933A51C57C}" srcOrd="8" destOrd="0" presId="urn:microsoft.com/office/officeart/2005/8/layout/default"/>
    <dgm:cxn modelId="{EB8DBE87-04B0-4CB0-95CA-5ED5EF845D8A}" type="presParOf" srcId="{D11BDDB7-836A-49B5-9D60-5538D239F36C}" destId="{1C3943BB-AA0B-4C97-BB12-D1AE12685297}" srcOrd="9" destOrd="0" presId="urn:microsoft.com/office/officeart/2005/8/layout/default"/>
    <dgm:cxn modelId="{0348B1E7-4855-40D6-9092-26D6C5754A87}" type="presParOf" srcId="{D11BDDB7-836A-49B5-9D60-5538D239F36C}" destId="{3D9EBB4B-3C87-4DA0-9F95-DBCA4518A7C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E5F57-8ECA-4074-85F1-1B112821AB42}">
      <dsp:nvSpPr>
        <dsp:cNvPr id="0" name=""/>
        <dsp:cNvSpPr/>
      </dsp:nvSpPr>
      <dsp:spPr>
        <a:xfrm>
          <a:off x="0" y="0"/>
          <a:ext cx="1021080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4C74BA-C2E4-451E-BE58-6122DB93FA4C}">
      <dsp:nvSpPr>
        <dsp:cNvPr id="0" name=""/>
        <dsp:cNvSpPr/>
      </dsp:nvSpPr>
      <dsp:spPr>
        <a:xfrm>
          <a:off x="0" y="0"/>
          <a:ext cx="10210803" cy="102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endParaRPr lang="en-US" sz="4100" kern="1200" dirty="0"/>
        </a:p>
      </dsp:txBody>
      <dsp:txXfrm>
        <a:off x="0" y="0"/>
        <a:ext cx="10210803" cy="1029865"/>
      </dsp:txXfrm>
    </dsp:sp>
    <dsp:sp modelId="{43BFB9CB-1CD1-4EE0-9448-B49CB45086E9}">
      <dsp:nvSpPr>
        <dsp:cNvPr id="0" name=""/>
        <dsp:cNvSpPr/>
      </dsp:nvSpPr>
      <dsp:spPr>
        <a:xfrm>
          <a:off x="0" y="1029865"/>
          <a:ext cx="1021080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A722B69-5C88-425C-9ED6-44DA8A9FB90A}">
      <dsp:nvSpPr>
        <dsp:cNvPr id="0" name=""/>
        <dsp:cNvSpPr/>
      </dsp:nvSpPr>
      <dsp:spPr>
        <a:xfrm>
          <a:off x="0" y="1029865"/>
          <a:ext cx="10210803" cy="102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solidFill>
                <a:schemeClr val="bg1"/>
              </a:solidFill>
              <a:effectLst>
                <a:outerShdw blurRad="38100" dist="38100" dir="2700000" algn="tl">
                  <a:srgbClr val="000000">
                    <a:alpha val="43137"/>
                  </a:srgbClr>
                </a:outerShdw>
              </a:effectLst>
            </a:rPr>
            <a:t>1. The Problem of the </a:t>
          </a:r>
          <a:r>
            <a:rPr lang="en-US" sz="4100" b="1" u="sng" kern="1200" dirty="0">
              <a:solidFill>
                <a:schemeClr val="bg1"/>
              </a:solidFill>
              <a:effectLst>
                <a:outerShdw blurRad="38100" dist="38100" dir="2700000" algn="tl">
                  <a:srgbClr val="000000">
                    <a:alpha val="43137"/>
                  </a:srgbClr>
                </a:outerShdw>
              </a:effectLst>
            </a:rPr>
            <a:t>Curse</a:t>
          </a:r>
          <a:r>
            <a:rPr lang="en-US" sz="4100" kern="1200" dirty="0">
              <a:solidFill>
                <a:schemeClr val="bg1"/>
              </a:solidFill>
              <a:effectLst>
                <a:outerShdw blurRad="38100" dist="38100" dir="2700000" algn="tl">
                  <a:srgbClr val="000000">
                    <a:alpha val="43137"/>
                  </a:srgbClr>
                </a:outerShdw>
              </a:effectLst>
            </a:rPr>
            <a:t> (</a:t>
          </a:r>
          <a:r>
            <a:rPr lang="en-US" sz="4100" b="1" kern="1200" dirty="0">
              <a:solidFill>
                <a:schemeClr val="bg1"/>
              </a:solidFill>
              <a:effectLst>
                <a:outerShdw blurRad="38100" dist="38100" dir="2700000" algn="tl">
                  <a:srgbClr val="000000">
                    <a:alpha val="43137"/>
                  </a:srgbClr>
                </a:outerShdw>
              </a:effectLst>
            </a:rPr>
            <a:t>v. 10</a:t>
          </a:r>
          <a:r>
            <a:rPr lang="en-US" sz="4100" kern="1200" dirty="0">
              <a:solidFill>
                <a:schemeClr val="bg1"/>
              </a:solidFill>
              <a:effectLst>
                <a:outerShdw blurRad="38100" dist="38100" dir="2700000" algn="tl">
                  <a:srgbClr val="000000">
                    <a:alpha val="43137"/>
                  </a:srgbClr>
                </a:outerShdw>
              </a:effectLst>
            </a:rPr>
            <a:t>)</a:t>
          </a:r>
        </a:p>
      </dsp:txBody>
      <dsp:txXfrm>
        <a:off x="0" y="1029865"/>
        <a:ext cx="10210803" cy="1029865"/>
      </dsp:txXfrm>
    </dsp:sp>
    <dsp:sp modelId="{DF3CBD86-74A8-4978-8381-7E76B42225CA}">
      <dsp:nvSpPr>
        <dsp:cNvPr id="0" name=""/>
        <dsp:cNvSpPr/>
      </dsp:nvSpPr>
      <dsp:spPr>
        <a:xfrm>
          <a:off x="0" y="2059731"/>
          <a:ext cx="1021080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B87ED36-2429-4745-BB48-0D393E533720}">
      <dsp:nvSpPr>
        <dsp:cNvPr id="0" name=""/>
        <dsp:cNvSpPr/>
      </dsp:nvSpPr>
      <dsp:spPr>
        <a:xfrm>
          <a:off x="0" y="2059731"/>
          <a:ext cx="10210803" cy="102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solidFill>
                <a:schemeClr val="bg1"/>
              </a:solidFill>
              <a:effectLst>
                <a:outerShdw blurRad="38100" dist="38100" dir="2700000" algn="tl">
                  <a:srgbClr val="000000">
                    <a:alpha val="43137"/>
                  </a:srgbClr>
                </a:outerShdw>
              </a:effectLst>
            </a:rPr>
            <a:t>2. The Provision of </a:t>
          </a:r>
          <a:r>
            <a:rPr lang="en-US" sz="4100" b="1" u="sng" kern="1200" dirty="0">
              <a:solidFill>
                <a:schemeClr val="bg1"/>
              </a:solidFill>
              <a:effectLst>
                <a:outerShdw blurRad="38100" dist="38100" dir="2700000" algn="tl">
                  <a:srgbClr val="000000">
                    <a:alpha val="43137"/>
                  </a:srgbClr>
                </a:outerShdw>
              </a:effectLst>
            </a:rPr>
            <a:t>Faith</a:t>
          </a:r>
          <a:r>
            <a:rPr lang="en-US" sz="4100" kern="1200" dirty="0">
              <a:solidFill>
                <a:schemeClr val="bg1"/>
              </a:solidFill>
              <a:effectLst>
                <a:outerShdw blurRad="38100" dist="38100" dir="2700000" algn="tl">
                  <a:srgbClr val="000000">
                    <a:alpha val="43137"/>
                  </a:srgbClr>
                </a:outerShdw>
              </a:effectLst>
            </a:rPr>
            <a:t> (</a:t>
          </a:r>
          <a:r>
            <a:rPr lang="en-US" sz="4100" b="1" kern="1200" dirty="0">
              <a:solidFill>
                <a:schemeClr val="bg1"/>
              </a:solidFill>
              <a:effectLst>
                <a:outerShdw blurRad="38100" dist="38100" dir="2700000" algn="tl">
                  <a:srgbClr val="000000">
                    <a:alpha val="43137"/>
                  </a:srgbClr>
                </a:outerShdw>
              </a:effectLst>
            </a:rPr>
            <a:t>vv. 11–12</a:t>
          </a:r>
          <a:r>
            <a:rPr lang="en-US" sz="4100" kern="1200" dirty="0">
              <a:solidFill>
                <a:schemeClr val="bg1"/>
              </a:solidFill>
              <a:effectLst>
                <a:outerShdw blurRad="38100" dist="38100" dir="2700000" algn="tl">
                  <a:srgbClr val="000000">
                    <a:alpha val="43137"/>
                  </a:srgbClr>
                </a:outerShdw>
              </a:effectLst>
            </a:rPr>
            <a:t>)</a:t>
          </a:r>
        </a:p>
      </dsp:txBody>
      <dsp:txXfrm>
        <a:off x="0" y="2059731"/>
        <a:ext cx="10210803" cy="1029865"/>
      </dsp:txXfrm>
    </dsp:sp>
    <dsp:sp modelId="{85001059-E07D-470D-A4B7-169F7B65B08D}">
      <dsp:nvSpPr>
        <dsp:cNvPr id="0" name=""/>
        <dsp:cNvSpPr/>
      </dsp:nvSpPr>
      <dsp:spPr>
        <a:xfrm>
          <a:off x="0" y="3089597"/>
          <a:ext cx="1021080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ED0B1F-684C-46B0-8FDF-09FBB4DCCC8E}">
      <dsp:nvSpPr>
        <dsp:cNvPr id="0" name=""/>
        <dsp:cNvSpPr/>
      </dsp:nvSpPr>
      <dsp:spPr>
        <a:xfrm>
          <a:off x="0" y="3089597"/>
          <a:ext cx="10210803" cy="102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solidFill>
                <a:schemeClr val="bg1"/>
              </a:solidFill>
              <a:effectLst>
                <a:outerShdw blurRad="38100" dist="38100" dir="2700000" algn="tl">
                  <a:srgbClr val="000000">
                    <a:alpha val="43137"/>
                  </a:srgbClr>
                </a:outerShdw>
              </a:effectLst>
            </a:rPr>
            <a:t>3. The Promise of </a:t>
          </a:r>
          <a:r>
            <a:rPr lang="en-US" sz="4100" b="1" u="sng" kern="1200" dirty="0">
              <a:solidFill>
                <a:schemeClr val="bg1"/>
              </a:solidFill>
              <a:effectLst>
                <a:outerShdw blurRad="38100" dist="38100" dir="2700000" algn="tl">
                  <a:srgbClr val="000000">
                    <a:alpha val="43137"/>
                  </a:srgbClr>
                </a:outerShdw>
              </a:effectLst>
            </a:rPr>
            <a:t>Redemption</a:t>
          </a:r>
          <a:r>
            <a:rPr lang="en-US" sz="4100" kern="1200" dirty="0">
              <a:solidFill>
                <a:schemeClr val="bg1"/>
              </a:solidFill>
              <a:effectLst>
                <a:outerShdw blurRad="38100" dist="38100" dir="2700000" algn="tl">
                  <a:srgbClr val="000000">
                    <a:alpha val="43137"/>
                  </a:srgbClr>
                </a:outerShdw>
              </a:effectLst>
            </a:rPr>
            <a:t> (</a:t>
          </a:r>
          <a:r>
            <a:rPr lang="en-US" sz="4100" b="1" kern="1200" dirty="0">
              <a:solidFill>
                <a:schemeClr val="bg1"/>
              </a:solidFill>
              <a:effectLst>
                <a:outerShdw blurRad="38100" dist="38100" dir="2700000" algn="tl">
                  <a:srgbClr val="000000">
                    <a:alpha val="43137"/>
                  </a:srgbClr>
                </a:outerShdw>
              </a:effectLst>
            </a:rPr>
            <a:t>vv. 13–14</a:t>
          </a:r>
          <a:r>
            <a:rPr lang="en-US" sz="4100" kern="1200" dirty="0">
              <a:solidFill>
                <a:schemeClr val="bg1"/>
              </a:solidFill>
              <a:effectLst>
                <a:outerShdw blurRad="38100" dist="38100" dir="2700000" algn="tl">
                  <a:srgbClr val="000000">
                    <a:alpha val="43137"/>
                  </a:srgbClr>
                </a:outerShdw>
              </a:effectLst>
            </a:rPr>
            <a:t>)</a:t>
          </a:r>
        </a:p>
      </dsp:txBody>
      <dsp:txXfrm>
        <a:off x="0" y="3089597"/>
        <a:ext cx="10210803" cy="1029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D713-8503-4605-B425-D5A957BE68E9}">
      <dsp:nvSpPr>
        <dsp:cNvPr id="0" name=""/>
        <dsp:cNvSpPr/>
      </dsp:nvSpPr>
      <dsp:spPr>
        <a:xfrm>
          <a:off x="114727"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Deuteronomy 27:26</a:t>
          </a:r>
          <a:endParaRPr lang="en-US" sz="3500" kern="1200" dirty="0"/>
        </a:p>
      </dsp:txBody>
      <dsp:txXfrm>
        <a:off x="114727" y="1091"/>
        <a:ext cx="2987705" cy="1792623"/>
      </dsp:txXfrm>
    </dsp:sp>
    <dsp:sp modelId="{4314FE35-76E1-430A-8430-8E5CA07B3FA1}">
      <dsp:nvSpPr>
        <dsp:cNvPr id="0" name=""/>
        <dsp:cNvSpPr/>
      </dsp:nvSpPr>
      <dsp:spPr>
        <a:xfrm>
          <a:off x="3401203"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James 2:10</a:t>
          </a:r>
          <a:endParaRPr lang="en-US" sz="3500" kern="1200" dirty="0"/>
        </a:p>
      </dsp:txBody>
      <dsp:txXfrm>
        <a:off x="3401203" y="1091"/>
        <a:ext cx="2987705" cy="1792623"/>
      </dsp:txXfrm>
    </dsp:sp>
    <dsp:sp modelId="{671895FC-C422-4BC6-B63E-3535AB618175}">
      <dsp:nvSpPr>
        <dsp:cNvPr id="0" name=""/>
        <dsp:cNvSpPr/>
      </dsp:nvSpPr>
      <dsp:spPr>
        <a:xfrm>
          <a:off x="6687679"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Isaiah 59:2</a:t>
          </a:r>
          <a:endParaRPr lang="en-US" sz="3500" kern="1200" dirty="0"/>
        </a:p>
      </dsp:txBody>
      <dsp:txXfrm>
        <a:off x="6687679" y="1091"/>
        <a:ext cx="2987705" cy="1792623"/>
      </dsp:txXfrm>
    </dsp:sp>
    <dsp:sp modelId="{A6D5323D-4594-4964-8E33-34AAD5A2D2ED}">
      <dsp:nvSpPr>
        <dsp:cNvPr id="0" name=""/>
        <dsp:cNvSpPr/>
      </dsp:nvSpPr>
      <dsp:spPr>
        <a:xfrm>
          <a:off x="114727"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Romans 6:23</a:t>
          </a:r>
          <a:endParaRPr lang="en-US" sz="3500" kern="1200"/>
        </a:p>
      </dsp:txBody>
      <dsp:txXfrm>
        <a:off x="114727" y="2092485"/>
        <a:ext cx="2987705" cy="1792623"/>
      </dsp:txXfrm>
    </dsp:sp>
    <dsp:sp modelId="{0EE271F8-DACA-48FD-B1F6-62933A51C57C}">
      <dsp:nvSpPr>
        <dsp:cNvPr id="0" name=""/>
        <dsp:cNvSpPr/>
      </dsp:nvSpPr>
      <dsp:spPr>
        <a:xfrm>
          <a:off x="3401203"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Romans 3:20-24</a:t>
          </a:r>
        </a:p>
      </dsp:txBody>
      <dsp:txXfrm>
        <a:off x="3401203" y="2092485"/>
        <a:ext cx="2987705" cy="1792623"/>
      </dsp:txXfrm>
    </dsp:sp>
    <dsp:sp modelId="{3D9EBB4B-3C87-4DA0-9F95-DBCA4518A7C0}">
      <dsp:nvSpPr>
        <dsp:cNvPr id="0" name=""/>
        <dsp:cNvSpPr/>
      </dsp:nvSpPr>
      <dsp:spPr>
        <a:xfrm>
          <a:off x="6687679"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Romans 7:10</a:t>
          </a:r>
        </a:p>
      </dsp:txBody>
      <dsp:txXfrm>
        <a:off x="6687679" y="2092485"/>
        <a:ext cx="2987705" cy="1792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D713-8503-4605-B425-D5A957BE68E9}">
      <dsp:nvSpPr>
        <dsp:cNvPr id="0" name=""/>
        <dsp:cNvSpPr/>
      </dsp:nvSpPr>
      <dsp:spPr>
        <a:xfrm>
          <a:off x="114727"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Habakkuk 2:4</a:t>
          </a:r>
          <a:endParaRPr lang="en-US" sz="4400" kern="1200" dirty="0"/>
        </a:p>
      </dsp:txBody>
      <dsp:txXfrm>
        <a:off x="114727" y="1091"/>
        <a:ext cx="2987705" cy="1792623"/>
      </dsp:txXfrm>
    </dsp:sp>
    <dsp:sp modelId="{4314FE35-76E1-430A-8430-8E5CA07B3FA1}">
      <dsp:nvSpPr>
        <dsp:cNvPr id="0" name=""/>
        <dsp:cNvSpPr/>
      </dsp:nvSpPr>
      <dsp:spPr>
        <a:xfrm>
          <a:off x="3401203"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Leviticus 18:5</a:t>
          </a:r>
          <a:endParaRPr lang="en-US" sz="4400" kern="1200" dirty="0"/>
        </a:p>
      </dsp:txBody>
      <dsp:txXfrm>
        <a:off x="3401203" y="1091"/>
        <a:ext cx="2987705" cy="1792623"/>
      </dsp:txXfrm>
    </dsp:sp>
    <dsp:sp modelId="{671895FC-C422-4BC6-B63E-3535AB618175}">
      <dsp:nvSpPr>
        <dsp:cNvPr id="0" name=""/>
        <dsp:cNvSpPr/>
      </dsp:nvSpPr>
      <dsp:spPr>
        <a:xfrm>
          <a:off x="6687679"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Philippians 3:6</a:t>
          </a:r>
          <a:endParaRPr lang="en-US" sz="4400" kern="1200" dirty="0"/>
        </a:p>
      </dsp:txBody>
      <dsp:txXfrm>
        <a:off x="6687679" y="1091"/>
        <a:ext cx="2987705" cy="1792623"/>
      </dsp:txXfrm>
    </dsp:sp>
    <dsp:sp modelId="{A6D5323D-4594-4964-8E33-34AAD5A2D2ED}">
      <dsp:nvSpPr>
        <dsp:cNvPr id="0" name=""/>
        <dsp:cNvSpPr/>
      </dsp:nvSpPr>
      <dsp:spPr>
        <a:xfrm>
          <a:off x="114727"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Romans 1:17</a:t>
          </a:r>
          <a:endParaRPr lang="en-US" sz="4400" kern="1200" dirty="0"/>
        </a:p>
      </dsp:txBody>
      <dsp:txXfrm>
        <a:off x="114727" y="2092485"/>
        <a:ext cx="2987705" cy="1792623"/>
      </dsp:txXfrm>
    </dsp:sp>
    <dsp:sp modelId="{0EE271F8-DACA-48FD-B1F6-62933A51C57C}">
      <dsp:nvSpPr>
        <dsp:cNvPr id="0" name=""/>
        <dsp:cNvSpPr/>
      </dsp:nvSpPr>
      <dsp:spPr>
        <a:xfrm>
          <a:off x="3401203"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Philippians 3:9</a:t>
          </a:r>
        </a:p>
      </dsp:txBody>
      <dsp:txXfrm>
        <a:off x="3401203" y="2092485"/>
        <a:ext cx="2987705" cy="1792623"/>
      </dsp:txXfrm>
    </dsp:sp>
    <dsp:sp modelId="{3D9EBB4B-3C87-4DA0-9F95-DBCA4518A7C0}">
      <dsp:nvSpPr>
        <dsp:cNvPr id="0" name=""/>
        <dsp:cNvSpPr/>
      </dsp:nvSpPr>
      <dsp:spPr>
        <a:xfrm>
          <a:off x="6687679"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Hebrews 10:38</a:t>
          </a:r>
        </a:p>
      </dsp:txBody>
      <dsp:txXfrm>
        <a:off x="6687679" y="2092485"/>
        <a:ext cx="2987705" cy="1792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D713-8503-4605-B425-D5A957BE68E9}">
      <dsp:nvSpPr>
        <dsp:cNvPr id="0" name=""/>
        <dsp:cNvSpPr/>
      </dsp:nvSpPr>
      <dsp:spPr>
        <a:xfrm>
          <a:off x="114727"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Galatians 2:20-21</a:t>
          </a:r>
          <a:endParaRPr lang="en-US" sz="3500" kern="1200" dirty="0"/>
        </a:p>
      </dsp:txBody>
      <dsp:txXfrm>
        <a:off x="114727" y="1091"/>
        <a:ext cx="2987705" cy="1792623"/>
      </dsp:txXfrm>
    </dsp:sp>
    <dsp:sp modelId="{4314FE35-76E1-430A-8430-8E5CA07B3FA1}">
      <dsp:nvSpPr>
        <dsp:cNvPr id="0" name=""/>
        <dsp:cNvSpPr/>
      </dsp:nvSpPr>
      <dsp:spPr>
        <a:xfrm>
          <a:off x="3401203"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Deuteronomy 21:23</a:t>
          </a:r>
          <a:endParaRPr lang="en-US" sz="3500" kern="1200" dirty="0"/>
        </a:p>
      </dsp:txBody>
      <dsp:txXfrm>
        <a:off x="3401203" y="1091"/>
        <a:ext cx="2987705" cy="1792623"/>
      </dsp:txXfrm>
    </dsp:sp>
    <dsp:sp modelId="{671895FC-C422-4BC6-B63E-3535AB618175}">
      <dsp:nvSpPr>
        <dsp:cNvPr id="0" name=""/>
        <dsp:cNvSpPr/>
      </dsp:nvSpPr>
      <dsp:spPr>
        <a:xfrm>
          <a:off x="6687679"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2 Corinthians 5:21</a:t>
          </a:r>
        </a:p>
      </dsp:txBody>
      <dsp:txXfrm>
        <a:off x="6687679" y="1091"/>
        <a:ext cx="2987705" cy="1792623"/>
      </dsp:txXfrm>
    </dsp:sp>
    <dsp:sp modelId="{A6D5323D-4594-4964-8E33-34AAD5A2D2ED}">
      <dsp:nvSpPr>
        <dsp:cNvPr id="0" name=""/>
        <dsp:cNvSpPr/>
      </dsp:nvSpPr>
      <dsp:spPr>
        <a:xfrm>
          <a:off x="114727"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Isaiah </a:t>
          </a:r>
        </a:p>
        <a:p>
          <a:pPr marL="0" lvl="0" indent="0" algn="ctr" defTabSz="1555750">
            <a:lnSpc>
              <a:spcPct val="90000"/>
            </a:lnSpc>
            <a:spcBef>
              <a:spcPct val="0"/>
            </a:spcBef>
            <a:spcAft>
              <a:spcPct val="35000"/>
            </a:spcAft>
            <a:buNone/>
          </a:pPr>
          <a:r>
            <a:rPr lang="en-US" sz="3500" b="1" kern="1200" dirty="0"/>
            <a:t>53:5-6</a:t>
          </a:r>
          <a:endParaRPr lang="en-US" sz="3500" kern="1200" dirty="0"/>
        </a:p>
      </dsp:txBody>
      <dsp:txXfrm>
        <a:off x="114727" y="2092485"/>
        <a:ext cx="2987705" cy="1792623"/>
      </dsp:txXfrm>
    </dsp:sp>
    <dsp:sp modelId="{0EE271F8-DACA-48FD-B1F6-62933A51C57C}">
      <dsp:nvSpPr>
        <dsp:cNvPr id="0" name=""/>
        <dsp:cNvSpPr/>
      </dsp:nvSpPr>
      <dsp:spPr>
        <a:xfrm>
          <a:off x="3401203"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Genesis </a:t>
          </a:r>
        </a:p>
        <a:p>
          <a:pPr marL="0" lvl="0" indent="0" algn="ctr" defTabSz="1555750">
            <a:lnSpc>
              <a:spcPct val="90000"/>
            </a:lnSpc>
            <a:spcBef>
              <a:spcPct val="0"/>
            </a:spcBef>
            <a:spcAft>
              <a:spcPct val="35000"/>
            </a:spcAft>
            <a:buNone/>
          </a:pPr>
          <a:r>
            <a:rPr lang="en-US" sz="3500" kern="1200" dirty="0"/>
            <a:t>12:3; 22:18</a:t>
          </a:r>
        </a:p>
      </dsp:txBody>
      <dsp:txXfrm>
        <a:off x="3401203" y="2092485"/>
        <a:ext cx="2987705" cy="1792623"/>
      </dsp:txXfrm>
    </dsp:sp>
    <dsp:sp modelId="{3D9EBB4B-3C87-4DA0-9F95-DBCA4518A7C0}">
      <dsp:nvSpPr>
        <dsp:cNvPr id="0" name=""/>
        <dsp:cNvSpPr/>
      </dsp:nvSpPr>
      <dsp:spPr>
        <a:xfrm>
          <a:off x="6687679"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Romans </a:t>
          </a:r>
        </a:p>
        <a:p>
          <a:pPr marL="0" lvl="0" indent="0" algn="ctr" defTabSz="1555750">
            <a:lnSpc>
              <a:spcPct val="90000"/>
            </a:lnSpc>
            <a:spcBef>
              <a:spcPct val="0"/>
            </a:spcBef>
            <a:spcAft>
              <a:spcPct val="35000"/>
            </a:spcAft>
            <a:buNone/>
          </a:pPr>
          <a:r>
            <a:rPr lang="en-US" sz="3500" kern="1200" dirty="0"/>
            <a:t>8:3-4</a:t>
          </a:r>
        </a:p>
      </dsp:txBody>
      <dsp:txXfrm>
        <a:off x="6687679" y="2092485"/>
        <a:ext cx="2987705" cy="1792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D713-8503-4605-B425-D5A957BE68E9}">
      <dsp:nvSpPr>
        <dsp:cNvPr id="0" name=""/>
        <dsp:cNvSpPr/>
      </dsp:nvSpPr>
      <dsp:spPr>
        <a:xfrm>
          <a:off x="114727"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1 Peter</a:t>
          </a:r>
        </a:p>
        <a:p>
          <a:pPr marL="0" lvl="0" indent="0" algn="ctr" defTabSz="1911350">
            <a:lnSpc>
              <a:spcPct val="90000"/>
            </a:lnSpc>
            <a:spcBef>
              <a:spcPct val="0"/>
            </a:spcBef>
            <a:spcAft>
              <a:spcPct val="35000"/>
            </a:spcAft>
            <a:buNone/>
          </a:pPr>
          <a:r>
            <a:rPr lang="en-US" sz="4300" kern="1200" dirty="0"/>
            <a:t>2:24</a:t>
          </a:r>
        </a:p>
      </dsp:txBody>
      <dsp:txXfrm>
        <a:off x="114727" y="1091"/>
        <a:ext cx="2987705" cy="1792623"/>
      </dsp:txXfrm>
    </dsp:sp>
    <dsp:sp modelId="{4314FE35-76E1-430A-8430-8E5CA07B3FA1}">
      <dsp:nvSpPr>
        <dsp:cNvPr id="0" name=""/>
        <dsp:cNvSpPr/>
      </dsp:nvSpPr>
      <dsp:spPr>
        <a:xfrm>
          <a:off x="3401203"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John </a:t>
          </a:r>
        </a:p>
        <a:p>
          <a:pPr marL="0" lvl="0" indent="0" algn="ctr" defTabSz="1911350">
            <a:lnSpc>
              <a:spcPct val="90000"/>
            </a:lnSpc>
            <a:spcBef>
              <a:spcPct val="0"/>
            </a:spcBef>
            <a:spcAft>
              <a:spcPct val="35000"/>
            </a:spcAft>
            <a:buNone/>
          </a:pPr>
          <a:r>
            <a:rPr lang="en-US" sz="4300" kern="1200" dirty="0"/>
            <a:t>19:30</a:t>
          </a:r>
        </a:p>
      </dsp:txBody>
      <dsp:txXfrm>
        <a:off x="3401203" y="1091"/>
        <a:ext cx="2987705" cy="1792623"/>
      </dsp:txXfrm>
    </dsp:sp>
    <dsp:sp modelId="{671895FC-C422-4BC6-B63E-3535AB618175}">
      <dsp:nvSpPr>
        <dsp:cNvPr id="0" name=""/>
        <dsp:cNvSpPr/>
      </dsp:nvSpPr>
      <dsp:spPr>
        <a:xfrm>
          <a:off x="6687679" y="1091"/>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Ephesians</a:t>
          </a:r>
        </a:p>
        <a:p>
          <a:pPr marL="0" lvl="0" indent="0" algn="ctr" defTabSz="1911350">
            <a:lnSpc>
              <a:spcPct val="90000"/>
            </a:lnSpc>
            <a:spcBef>
              <a:spcPct val="0"/>
            </a:spcBef>
            <a:spcAft>
              <a:spcPct val="35000"/>
            </a:spcAft>
            <a:buNone/>
          </a:pPr>
          <a:r>
            <a:rPr lang="en-US" sz="4300" kern="1200" dirty="0"/>
            <a:t>1:13-14</a:t>
          </a:r>
        </a:p>
      </dsp:txBody>
      <dsp:txXfrm>
        <a:off x="6687679" y="1091"/>
        <a:ext cx="2987705" cy="1792623"/>
      </dsp:txXfrm>
    </dsp:sp>
    <dsp:sp modelId="{A6D5323D-4594-4964-8E33-34AAD5A2D2ED}">
      <dsp:nvSpPr>
        <dsp:cNvPr id="0" name=""/>
        <dsp:cNvSpPr/>
      </dsp:nvSpPr>
      <dsp:spPr>
        <a:xfrm>
          <a:off x="114727"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Romans </a:t>
          </a:r>
        </a:p>
        <a:p>
          <a:pPr marL="0" lvl="0" indent="0" algn="ctr" defTabSz="1911350">
            <a:lnSpc>
              <a:spcPct val="90000"/>
            </a:lnSpc>
            <a:spcBef>
              <a:spcPct val="0"/>
            </a:spcBef>
            <a:spcAft>
              <a:spcPct val="35000"/>
            </a:spcAft>
            <a:buNone/>
          </a:pPr>
          <a:r>
            <a:rPr lang="en-US" sz="4300" kern="1200" dirty="0"/>
            <a:t>8:2</a:t>
          </a:r>
        </a:p>
      </dsp:txBody>
      <dsp:txXfrm>
        <a:off x="114727" y="2092485"/>
        <a:ext cx="2987705" cy="1792623"/>
      </dsp:txXfrm>
    </dsp:sp>
    <dsp:sp modelId="{0EE271F8-DACA-48FD-B1F6-62933A51C57C}">
      <dsp:nvSpPr>
        <dsp:cNvPr id="0" name=""/>
        <dsp:cNvSpPr/>
      </dsp:nvSpPr>
      <dsp:spPr>
        <a:xfrm>
          <a:off x="3401203"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Romans</a:t>
          </a:r>
        </a:p>
        <a:p>
          <a:pPr marL="0" lvl="0" indent="0" algn="ctr" defTabSz="1911350">
            <a:lnSpc>
              <a:spcPct val="90000"/>
            </a:lnSpc>
            <a:spcBef>
              <a:spcPct val="0"/>
            </a:spcBef>
            <a:spcAft>
              <a:spcPct val="35000"/>
            </a:spcAft>
            <a:buNone/>
          </a:pPr>
          <a:r>
            <a:rPr lang="en-US" sz="4300" kern="1200" dirty="0"/>
            <a:t>8:16</a:t>
          </a:r>
        </a:p>
      </dsp:txBody>
      <dsp:txXfrm>
        <a:off x="3401203" y="2092485"/>
        <a:ext cx="2987705" cy="1792623"/>
      </dsp:txXfrm>
    </dsp:sp>
    <dsp:sp modelId="{3D9EBB4B-3C87-4DA0-9F95-DBCA4518A7C0}">
      <dsp:nvSpPr>
        <dsp:cNvPr id="0" name=""/>
        <dsp:cNvSpPr/>
      </dsp:nvSpPr>
      <dsp:spPr>
        <a:xfrm>
          <a:off x="6687679" y="2092485"/>
          <a:ext cx="2987705" cy="17926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Romans </a:t>
          </a:r>
        </a:p>
        <a:p>
          <a:pPr marL="0" lvl="0" indent="0" algn="ctr" defTabSz="1911350">
            <a:lnSpc>
              <a:spcPct val="90000"/>
            </a:lnSpc>
            <a:spcBef>
              <a:spcPct val="0"/>
            </a:spcBef>
            <a:spcAft>
              <a:spcPct val="35000"/>
            </a:spcAft>
            <a:buNone/>
          </a:pPr>
          <a:r>
            <a:rPr lang="en-US" sz="4300" kern="1200" dirty="0"/>
            <a:t>8:26</a:t>
          </a:r>
        </a:p>
      </dsp:txBody>
      <dsp:txXfrm>
        <a:off x="6687679" y="2092485"/>
        <a:ext cx="2987705" cy="17926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BE6205E-B305-4B90-9534-3C5E99A0275E}" type="datetimeFigureOut">
              <a:rPr lang="en-US" smtClean="0"/>
              <a:t>11/10/2025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33722F1-E430-42A1-A473-1759336AECCE}" type="datetimeFigureOut">
              <a:rPr lang="en-US" smtClean="0"/>
              <a:t>11/10/2025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057013" y="690511"/>
            <a:ext cx="11134987" cy="5253089"/>
          </a:xfrm>
        </p:spPr>
        <p:txBody>
          <a:bodyPr>
            <a:normAutofit fontScale="90000"/>
          </a:bodyPr>
          <a:lstStyle/>
          <a:p>
            <a:pPr algn="ctr"/>
            <a:r>
              <a:rPr lang="en-US" sz="8900" i="1" dirty="0">
                <a:effectLst>
                  <a:outerShdw blurRad="38100" dist="38100" dir="2700000" algn="tl">
                    <a:srgbClr val="000000">
                      <a:alpha val="43137"/>
                    </a:srgbClr>
                  </a:outerShdw>
                </a:effectLst>
              </a:rPr>
              <a:t>“The Pathway to </a:t>
            </a:r>
            <a:br>
              <a:rPr lang="en-US" sz="8900" i="1" dirty="0">
                <a:effectLst>
                  <a:outerShdw blurRad="38100" dist="38100" dir="2700000" algn="tl">
                    <a:srgbClr val="000000">
                      <a:alpha val="43137"/>
                    </a:srgbClr>
                  </a:outerShdw>
                </a:effectLst>
              </a:rPr>
            </a:br>
            <a:r>
              <a:rPr lang="en-US" sz="8900" i="1" dirty="0">
                <a:effectLst>
                  <a:outerShdw blurRad="38100" dist="38100" dir="2700000" algn="tl">
                    <a:srgbClr val="000000">
                      <a:alpha val="43137"/>
                    </a:srgbClr>
                  </a:outerShdw>
                </a:effectLst>
              </a:rPr>
              <a:t>Spiritual Freedom”</a:t>
            </a:r>
            <a:br>
              <a:rPr lang="en-US" sz="6700" dirty="0"/>
            </a:br>
            <a:br>
              <a:rPr lang="en-US" sz="6700" dirty="0"/>
            </a:br>
            <a:br>
              <a:rPr lang="en-US" sz="6700" dirty="0"/>
            </a:br>
            <a:br>
              <a:rPr lang="en-US" dirty="0"/>
            </a:br>
            <a:r>
              <a:rPr lang="en-US" sz="5300" dirty="0">
                <a:effectLst>
                  <a:outerShdw blurRad="38100" dist="38100" dir="2700000" algn="tl">
                    <a:srgbClr val="000000">
                      <a:alpha val="43137"/>
                    </a:srgbClr>
                  </a:outerShdw>
                </a:effectLst>
              </a:rPr>
              <a:t>Galatians 3:10-14 (ESV)</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BBD62-4F4B-597E-6F5E-2BFEA9AC8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2559A-159F-520D-FBFC-6928E4C2DFDE}"/>
              </a:ext>
            </a:extLst>
          </p:cNvPr>
          <p:cNvSpPr>
            <a:spLocks noGrp="1"/>
          </p:cNvSpPr>
          <p:nvPr>
            <p:ph type="title"/>
          </p:nvPr>
        </p:nvSpPr>
        <p:spPr>
          <a:xfrm>
            <a:off x="1038030" y="2088225"/>
            <a:ext cx="10115939" cy="2681549"/>
          </a:xfrm>
        </p:spPr>
        <p:txBody>
          <a:bodyPr>
            <a:normAutofit fontScale="90000"/>
          </a:bodyPr>
          <a:lstStyle/>
          <a:p>
            <a:r>
              <a:rPr lang="en-US" sz="6000" dirty="0">
                <a:effectLst>
                  <a:outerShdw blurRad="38100" dist="38100" dir="2700000" algn="tl">
                    <a:srgbClr val="000000">
                      <a:alpha val="43137"/>
                    </a:srgbClr>
                  </a:outerShdw>
                </a:effectLst>
              </a:rPr>
              <a:t>3. The Promise of Redemption</a:t>
            </a:r>
            <a:br>
              <a:rPr lang="en-US" sz="6000" dirty="0">
                <a:effectLst>
                  <a:outerShdw blurRad="38100" dist="38100" dir="2700000" algn="tl">
                    <a:srgbClr val="000000">
                      <a:alpha val="43137"/>
                    </a:srgbClr>
                  </a:outerShdw>
                </a:effectLst>
              </a:rPr>
            </a:b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(vv. 13-14)</a:t>
            </a:r>
            <a:endParaRPr lang="en-ZA"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43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CFD3D-701A-4272-0FB8-BA56B6B39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C1E57-4534-D9B6-1FB4-E72CD8D0424F}"/>
              </a:ext>
            </a:extLst>
          </p:cNvPr>
          <p:cNvSpPr>
            <a:spLocks noGrp="1"/>
          </p:cNvSpPr>
          <p:nvPr>
            <p:ph type="title"/>
          </p:nvPr>
        </p:nvSpPr>
        <p:spPr>
          <a:xfrm>
            <a:off x="1195067" y="1934849"/>
            <a:ext cx="10644999" cy="5253089"/>
          </a:xfrm>
        </p:spPr>
        <p:txBody>
          <a:bodyPr anchor="b">
            <a:normAutofit fontScale="90000"/>
          </a:bodyPr>
          <a:lstStyle/>
          <a:p>
            <a:r>
              <a:rPr lang="en-US" sz="8000" dirty="0">
                <a:solidFill>
                  <a:srgbClr val="FFFF00"/>
                </a:solidFill>
              </a:rPr>
              <a:t>Galatians 3:13 (ESV)</a:t>
            </a:r>
            <a:br>
              <a:rPr lang="en-US" sz="8000" dirty="0"/>
            </a:br>
            <a:br>
              <a:rPr lang="en-US" sz="8000" dirty="0"/>
            </a:br>
            <a:r>
              <a:rPr lang="en-US" sz="6700" dirty="0"/>
              <a:t>“Christ redeemed us from the curse of the law by becoming a curse for us—for it is written, ‘Cursed is everyone who is hanged on a tree’—</a:t>
            </a:r>
            <a:br>
              <a:rPr lang="en-US" dirty="0"/>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113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EE941-B202-EABB-AAD0-2A97CD5F5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AD77C-20FC-8CA0-E578-F46B54D9A117}"/>
              </a:ext>
            </a:extLst>
          </p:cNvPr>
          <p:cNvSpPr>
            <a:spLocks noGrp="1"/>
          </p:cNvSpPr>
          <p:nvPr>
            <p:ph type="title"/>
          </p:nvPr>
        </p:nvSpPr>
        <p:spPr>
          <a:xfrm>
            <a:off x="1166786" y="1670899"/>
            <a:ext cx="10644999" cy="5253089"/>
          </a:xfrm>
        </p:spPr>
        <p:txBody>
          <a:bodyPr anchor="b">
            <a:normAutofit fontScale="90000"/>
          </a:bodyPr>
          <a:lstStyle/>
          <a:p>
            <a:r>
              <a:rPr lang="en-US" sz="7300" dirty="0">
                <a:solidFill>
                  <a:srgbClr val="FFFF00"/>
                </a:solidFill>
              </a:rPr>
              <a:t>Galatians 3:14 (ESV)</a:t>
            </a:r>
            <a:br>
              <a:rPr lang="en-US" sz="7300" dirty="0"/>
            </a:br>
            <a:br>
              <a:rPr lang="en-US" sz="7300" dirty="0"/>
            </a:br>
            <a:r>
              <a:rPr lang="en-US" dirty="0"/>
              <a:t>“so that in Christ Jesus the blessing of Abraham might come to the Gentiles, so that we might receive the promised Spirit through faith.”</a:t>
            </a:r>
            <a:br>
              <a:rPr lang="en-US" dirty="0"/>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39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6CC5-E3E8-8E22-E7D0-F3BDA2CC973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48E0049-EE80-F6A5-F6A7-F69C82AD7F24}"/>
              </a:ext>
            </a:extLst>
          </p:cNvPr>
          <p:cNvSpPr>
            <a:spLocks noGrp="1"/>
          </p:cNvSpPr>
          <p:nvPr>
            <p:ph type="title"/>
          </p:nvPr>
        </p:nvSpPr>
        <p:spPr>
          <a:xfrm>
            <a:off x="1468814" y="503852"/>
            <a:ext cx="9808773" cy="1427585"/>
          </a:xfrm>
        </p:spPr>
        <p:txBody>
          <a:bodyPr>
            <a:normAutofit/>
          </a:bodyPr>
          <a:lstStyle/>
          <a:p>
            <a:r>
              <a:rPr lang="en-US" sz="5400" dirty="0">
                <a:effectLst>
                  <a:outerShdw blurRad="38100" dist="38100" dir="2700000" algn="tl">
                    <a:srgbClr val="000000">
                      <a:alpha val="43137"/>
                    </a:srgbClr>
                  </a:outerShdw>
                </a:effectLst>
              </a:rPr>
              <a:t>Additional verses:</a:t>
            </a:r>
          </a:p>
        </p:txBody>
      </p:sp>
      <p:sp>
        <p:nvSpPr>
          <p:cNvPr id="4" name="Slide Number Placeholder 3">
            <a:extLst>
              <a:ext uri="{FF2B5EF4-FFF2-40B4-BE49-F238E27FC236}">
                <a16:creationId xmlns:a16="http://schemas.microsoft.com/office/drawing/2014/main" id="{3C21F4A4-2127-D3EF-0F10-CE994E6261BB}"/>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13</a:t>
            </a:fld>
            <a:endParaRPr lang="en-US"/>
          </a:p>
        </p:txBody>
      </p:sp>
      <p:graphicFrame>
        <p:nvGraphicFramePr>
          <p:cNvPr id="11" name="Content Placeholder 2">
            <a:extLst>
              <a:ext uri="{FF2B5EF4-FFF2-40B4-BE49-F238E27FC236}">
                <a16:creationId xmlns:a16="http://schemas.microsoft.com/office/drawing/2014/main" id="{DC0BEA7F-D188-BDE3-2CD7-339B21E3D1A4}"/>
              </a:ext>
            </a:extLst>
          </p:cNvPr>
          <p:cNvGraphicFramePr>
            <a:graphicFrameLocks noGrp="1"/>
          </p:cNvGraphicFramePr>
          <p:nvPr>
            <p:ph type="tbl" sz="quarter" idx="10"/>
            <p:extLst>
              <p:ext uri="{D42A27DB-BD31-4B8C-83A1-F6EECF244321}">
                <p14:modId xmlns:p14="http://schemas.microsoft.com/office/powerpoint/2010/main" val="1744760130"/>
              </p:ext>
            </p:extLst>
          </p:nvPr>
        </p:nvGraphicFramePr>
        <p:xfrm>
          <a:off x="1487488" y="2057400"/>
          <a:ext cx="9790112"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5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1A87-F8AB-CE15-5B90-6573F6ADA17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86EB41BD-51D9-825E-9892-E1E5DD6012CE}"/>
              </a:ext>
            </a:extLst>
          </p:cNvPr>
          <p:cNvSpPr>
            <a:spLocks noGrp="1"/>
          </p:cNvSpPr>
          <p:nvPr>
            <p:ph type="title"/>
          </p:nvPr>
        </p:nvSpPr>
        <p:spPr>
          <a:xfrm>
            <a:off x="1468814" y="503852"/>
            <a:ext cx="9808773" cy="1427585"/>
          </a:xfrm>
        </p:spPr>
        <p:txBody>
          <a:bodyPr>
            <a:normAutofit/>
          </a:bodyPr>
          <a:lstStyle/>
          <a:p>
            <a:r>
              <a:rPr lang="en-US" sz="5400" dirty="0">
                <a:effectLst>
                  <a:outerShdw blurRad="38100" dist="38100" dir="2700000" algn="tl">
                    <a:srgbClr val="000000">
                      <a:alpha val="43137"/>
                    </a:srgbClr>
                  </a:outerShdw>
                </a:effectLst>
              </a:rPr>
              <a:t>Additional verses:</a:t>
            </a:r>
          </a:p>
        </p:txBody>
      </p:sp>
      <p:sp>
        <p:nvSpPr>
          <p:cNvPr id="4" name="Slide Number Placeholder 3">
            <a:extLst>
              <a:ext uri="{FF2B5EF4-FFF2-40B4-BE49-F238E27FC236}">
                <a16:creationId xmlns:a16="http://schemas.microsoft.com/office/drawing/2014/main" id="{60A6013B-6AE5-F079-C436-F8BDF8174FF4}"/>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14</a:t>
            </a:fld>
            <a:endParaRPr lang="en-US"/>
          </a:p>
        </p:txBody>
      </p:sp>
      <p:graphicFrame>
        <p:nvGraphicFramePr>
          <p:cNvPr id="11" name="Content Placeholder 2">
            <a:extLst>
              <a:ext uri="{FF2B5EF4-FFF2-40B4-BE49-F238E27FC236}">
                <a16:creationId xmlns:a16="http://schemas.microsoft.com/office/drawing/2014/main" id="{197EEB66-15D2-87AF-E708-1CBF1B89B05C}"/>
              </a:ext>
            </a:extLst>
          </p:cNvPr>
          <p:cNvGraphicFramePr>
            <a:graphicFrameLocks noGrp="1"/>
          </p:cNvGraphicFramePr>
          <p:nvPr>
            <p:ph type="tbl" sz="quarter" idx="10"/>
            <p:extLst>
              <p:ext uri="{D42A27DB-BD31-4B8C-83A1-F6EECF244321}">
                <p14:modId xmlns:p14="http://schemas.microsoft.com/office/powerpoint/2010/main" val="4006806605"/>
              </p:ext>
            </p:extLst>
          </p:nvPr>
        </p:nvGraphicFramePr>
        <p:xfrm>
          <a:off x="1487488" y="2057400"/>
          <a:ext cx="9790112"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6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690511"/>
            <a:ext cx="10013405" cy="5253089"/>
          </a:xfrm>
        </p:spPr>
        <p:txBody>
          <a:bodyPr>
            <a:normAutofit fontScale="90000"/>
          </a:bodyPr>
          <a:lstStyle/>
          <a:p>
            <a:pPr algn="ctr"/>
            <a:r>
              <a:rPr lang="en-US" sz="8000" dirty="0">
                <a:effectLst>
                  <a:outerShdw blurRad="38100" dist="38100" dir="2700000" algn="tl">
                    <a:srgbClr val="000000">
                      <a:alpha val="43137"/>
                    </a:srgbClr>
                  </a:outerShdw>
                </a:effectLst>
              </a:rPr>
              <a:t>Conclusion</a:t>
            </a:r>
            <a:br>
              <a:rPr lang="en-US" sz="8000" dirty="0">
                <a:effectLst>
                  <a:outerShdw blurRad="38100" dist="38100" dir="2700000" algn="tl">
                    <a:srgbClr val="000000">
                      <a:alpha val="43137"/>
                    </a:srgbClr>
                  </a:outerShdw>
                </a:effectLst>
              </a:rPr>
            </a:br>
            <a:br>
              <a:rPr lang="en-US" sz="8000" dirty="0">
                <a:effectLst>
                  <a:outerShdw blurRad="38100" dist="38100" dir="2700000" algn="tl">
                    <a:srgbClr val="000000">
                      <a:alpha val="43137"/>
                    </a:srgbClr>
                  </a:outerShdw>
                </a:effectLst>
              </a:rPr>
            </a:br>
            <a:r>
              <a:rPr lang="en-US" sz="8000" dirty="0">
                <a:effectLst>
                  <a:outerShdw blurRad="38100" dist="38100" dir="2700000" algn="tl">
                    <a:srgbClr val="000000">
                      <a:alpha val="43137"/>
                    </a:srgbClr>
                  </a:outerShdw>
                </a:effectLst>
              </a:rPr>
              <a:t>Summary</a:t>
            </a:r>
            <a:br>
              <a:rPr lang="en-US" sz="8000" dirty="0">
                <a:effectLst>
                  <a:outerShdw blurRad="38100" dist="38100" dir="2700000" algn="tl">
                    <a:srgbClr val="000000">
                      <a:alpha val="43137"/>
                    </a:srgbClr>
                  </a:outerShdw>
                </a:effectLst>
              </a:rPr>
            </a:br>
            <a:br>
              <a:rPr lang="en-US" sz="8000" dirty="0">
                <a:effectLst>
                  <a:outerShdw blurRad="38100" dist="38100" dir="2700000" algn="tl">
                    <a:srgbClr val="000000">
                      <a:alpha val="43137"/>
                    </a:srgbClr>
                  </a:outerShdw>
                </a:effectLst>
              </a:rPr>
            </a:br>
            <a:r>
              <a:rPr lang="en-US" sz="8000" dirty="0">
                <a:effectLst>
                  <a:outerShdw blurRad="38100" dist="38100" dir="2700000" algn="tl">
                    <a:srgbClr val="000000">
                      <a:alpha val="43137"/>
                    </a:srgbClr>
                  </a:outerShdw>
                </a:effectLst>
              </a:rPr>
              <a:t>Invitation</a:t>
            </a:r>
          </a:p>
        </p:txBody>
      </p:sp>
    </p:spTree>
    <p:extLst>
      <p:ext uri="{BB962C8B-B14F-4D97-AF65-F5344CB8AC3E}">
        <p14:creationId xmlns:p14="http://schemas.microsoft.com/office/powerpoint/2010/main" val="70437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246DE-956D-31BB-9A15-9F9A4AC5D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D6A75-3B5D-CD35-3DAF-150DCDEFB678}"/>
              </a:ext>
            </a:extLst>
          </p:cNvPr>
          <p:cNvSpPr>
            <a:spLocks noGrp="1"/>
          </p:cNvSpPr>
          <p:nvPr>
            <p:ph type="title"/>
          </p:nvPr>
        </p:nvSpPr>
        <p:spPr>
          <a:xfrm>
            <a:off x="1057013" y="690511"/>
            <a:ext cx="11134987" cy="5253089"/>
          </a:xfrm>
        </p:spPr>
        <p:txBody>
          <a:bodyPr>
            <a:normAutofit fontScale="90000"/>
          </a:bodyPr>
          <a:lstStyle/>
          <a:p>
            <a:pPr algn="ctr"/>
            <a:r>
              <a:rPr lang="en-US" sz="8900" i="1" dirty="0">
                <a:effectLst>
                  <a:outerShdw blurRad="38100" dist="38100" dir="2700000" algn="tl">
                    <a:srgbClr val="000000">
                      <a:alpha val="43137"/>
                    </a:srgbClr>
                  </a:outerShdw>
                </a:effectLst>
              </a:rPr>
              <a:t>“The Pathway to </a:t>
            </a:r>
            <a:br>
              <a:rPr lang="en-US" sz="8900" i="1" dirty="0">
                <a:effectLst>
                  <a:outerShdw blurRad="38100" dist="38100" dir="2700000" algn="tl">
                    <a:srgbClr val="000000">
                      <a:alpha val="43137"/>
                    </a:srgbClr>
                  </a:outerShdw>
                </a:effectLst>
              </a:rPr>
            </a:br>
            <a:r>
              <a:rPr lang="en-US" sz="8900" i="1" dirty="0">
                <a:effectLst>
                  <a:outerShdw blurRad="38100" dist="38100" dir="2700000" algn="tl">
                    <a:srgbClr val="000000">
                      <a:alpha val="43137"/>
                    </a:srgbClr>
                  </a:outerShdw>
                </a:effectLst>
              </a:rPr>
              <a:t>Spiritual Freedom”</a:t>
            </a:r>
            <a:br>
              <a:rPr lang="en-US" sz="6700" dirty="0"/>
            </a:br>
            <a:br>
              <a:rPr lang="en-US" sz="6700" dirty="0"/>
            </a:br>
            <a:br>
              <a:rPr lang="en-US" sz="6700" dirty="0"/>
            </a:br>
            <a:br>
              <a:rPr lang="en-US" dirty="0"/>
            </a:br>
            <a:r>
              <a:rPr lang="en-US" sz="5300" dirty="0">
                <a:effectLst>
                  <a:outerShdw blurRad="38100" dist="38100" dir="2700000" algn="tl">
                    <a:srgbClr val="000000">
                      <a:alpha val="43137"/>
                    </a:srgbClr>
                  </a:outerShdw>
                </a:effectLst>
              </a:rPr>
              <a:t>Galatians 3:10-14 (ESV)</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348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329179" y="2522801"/>
            <a:ext cx="6244578" cy="2429761"/>
          </a:xfrm>
        </p:spPr>
        <p:txBody>
          <a:bodyPr anchor="b">
            <a:normAutofit fontScale="90000"/>
          </a:bodyPr>
          <a:lstStyle/>
          <a:p>
            <a:pPr algn="ctr"/>
            <a:r>
              <a:rPr lang="en-US" dirty="0"/>
              <a:t>Introduction</a:t>
            </a:r>
            <a:br>
              <a:rPr lang="en-US" dirty="0"/>
            </a:br>
            <a:br>
              <a:rPr lang="en-US" dirty="0"/>
            </a:br>
            <a:r>
              <a:rPr lang="en-US" dirty="0"/>
              <a:t>&amp; </a:t>
            </a:r>
            <a:br>
              <a:rPr lang="en-US" dirty="0"/>
            </a:br>
            <a:br>
              <a:rPr lang="en-US" dirty="0"/>
            </a:br>
            <a:r>
              <a:rPr lang="en-US" dirty="0"/>
              <a:t>“The Perfect Score”</a:t>
            </a:r>
          </a:p>
        </p:txBody>
      </p:sp>
      <p:pic>
        <p:nvPicPr>
          <p:cNvPr id="5" name="Picture 4" descr="A dog and a dog on leashes&#10;&#10;AI-generated content may be incorrect.">
            <a:extLst>
              <a:ext uri="{FF2B5EF4-FFF2-40B4-BE49-F238E27FC236}">
                <a16:creationId xmlns:a16="http://schemas.microsoft.com/office/drawing/2014/main" id="{2778FCAF-BC4B-7E05-6538-B683E943A2A8}"/>
              </a:ext>
            </a:extLst>
          </p:cNvPr>
          <p:cNvPicPr>
            <a:picLocks noChangeAspect="1"/>
          </p:cNvPicPr>
          <p:nvPr/>
        </p:nvPicPr>
        <p:blipFill>
          <a:blip r:embed="rId2"/>
          <a:stretch>
            <a:fillRect/>
          </a:stretch>
        </p:blipFill>
        <p:spPr>
          <a:xfrm>
            <a:off x="7834417" y="1208939"/>
            <a:ext cx="3716560" cy="5253089"/>
          </a:xfrm>
          <a:prstGeom prst="rect">
            <a:avLst/>
          </a:prstGeom>
          <a:noFill/>
        </p:spPr>
      </p:pic>
    </p:spTree>
    <p:extLst>
      <p:ext uri="{BB962C8B-B14F-4D97-AF65-F5344CB8AC3E}">
        <p14:creationId xmlns:p14="http://schemas.microsoft.com/office/powerpoint/2010/main" val="375211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background with a white border&#10;&#10;AI-generated content may be incorrect.">
            <a:extLst>
              <a:ext uri="{FF2B5EF4-FFF2-40B4-BE49-F238E27FC236}">
                <a16:creationId xmlns:a16="http://schemas.microsoft.com/office/drawing/2014/main" id="{FC24007B-CBF5-DC25-7F5C-177F38437F58}"/>
              </a:ext>
            </a:extLst>
          </p:cNvPr>
          <p:cNvPicPr>
            <a:picLocks noChangeAspect="1"/>
          </p:cNvPicPr>
          <p:nvPr/>
        </p:nvPicPr>
        <p:blipFill>
          <a:blip r:embed="rId2"/>
          <a:stretch>
            <a:fillRect/>
          </a:stretch>
        </p:blipFill>
        <p:spPr>
          <a:xfrm>
            <a:off x="0" y="10756"/>
            <a:ext cx="12192000" cy="6847244"/>
          </a:xfrm>
          <a:prstGeom prst="rect">
            <a:avLst/>
          </a:prstGeom>
        </p:spPr>
      </p:pic>
      <p:sp>
        <p:nvSpPr>
          <p:cNvPr id="11" name="Title 1">
            <a:extLst>
              <a:ext uri="{FF2B5EF4-FFF2-40B4-BE49-F238E27FC236}">
                <a16:creationId xmlns:a16="http://schemas.microsoft.com/office/drawing/2014/main" id="{0A1941DD-8282-4915-0790-0D0635889447}"/>
              </a:ext>
            </a:extLst>
          </p:cNvPr>
          <p:cNvSpPr>
            <a:spLocks noGrp="1"/>
          </p:cNvSpPr>
          <p:nvPr>
            <p:ph type="title"/>
          </p:nvPr>
        </p:nvSpPr>
        <p:spPr>
          <a:xfrm>
            <a:off x="1468815" y="503852"/>
            <a:ext cx="9150675" cy="1427585"/>
          </a:xfrm>
        </p:spPr>
        <p:txBody>
          <a:bodyPr>
            <a:normAutofit/>
          </a:bodyPr>
          <a:lstStyle/>
          <a:p>
            <a:r>
              <a:rPr lang="en-US" sz="8000" dirty="0">
                <a:solidFill>
                  <a:schemeClr val="bg1"/>
                </a:solidFill>
                <a:effectLst>
                  <a:outerShdw blurRad="38100" dist="38100" dir="2700000" algn="tl">
                    <a:srgbClr val="000000">
                      <a:alpha val="43137"/>
                    </a:srgbClr>
                  </a:outerShdw>
                </a:effectLst>
                <a:latin typeface="Georgia" panose="02040502050405020303" pitchFamily="18" charset="0"/>
              </a:rPr>
              <a:t>OUTLINE: </a:t>
            </a:r>
          </a:p>
        </p:txBody>
      </p:sp>
      <p:sp>
        <p:nvSpPr>
          <p:cNvPr id="13" name="Slide Number Placeholder 3">
            <a:extLst>
              <a:ext uri="{FF2B5EF4-FFF2-40B4-BE49-F238E27FC236}">
                <a16:creationId xmlns:a16="http://schemas.microsoft.com/office/drawing/2014/main" id="{E5001E13-7954-AA51-43F8-12E877F835A2}"/>
              </a:ext>
            </a:extLst>
          </p:cNvPr>
          <p:cNvSpPr>
            <a:spLocks noGrp="1"/>
          </p:cNvSpPr>
          <p:nvPr>
            <p:ph type="sldNum" sz="quarter" idx="15"/>
          </p:nvPr>
        </p:nvSpPr>
        <p:spPr>
          <a:xfrm>
            <a:off x="412136" y="5943601"/>
            <a:ext cx="968983" cy="651912"/>
          </a:xfrm>
        </p:spPr>
        <p:txBody>
          <a:bodyPr/>
          <a:lstStyle/>
          <a:p>
            <a:pPr>
              <a:spcAft>
                <a:spcPts val="600"/>
              </a:spcAft>
            </a:pPr>
            <a:fld id="{18D65601-5AE2-46FC-B138-694DDD2B510D}" type="slidenum">
              <a:rPr lang="en-US" smtClean="0"/>
              <a:pPr>
                <a:spcAft>
                  <a:spcPts val="600"/>
                </a:spcAft>
              </a:pPr>
              <a:t>3</a:t>
            </a:fld>
            <a:endParaRPr lang="en-US"/>
          </a:p>
        </p:txBody>
      </p:sp>
      <p:graphicFrame>
        <p:nvGraphicFramePr>
          <p:cNvPr id="7" name="TextBox 4">
            <a:extLst>
              <a:ext uri="{FF2B5EF4-FFF2-40B4-BE49-F238E27FC236}">
                <a16:creationId xmlns:a16="http://schemas.microsoft.com/office/drawing/2014/main" id="{3E863B5E-3451-2E1F-AABF-E9EEAEBACA8A}"/>
              </a:ext>
            </a:extLst>
          </p:cNvPr>
          <p:cNvGraphicFramePr/>
          <p:nvPr>
            <p:extLst>
              <p:ext uri="{D42A27DB-BD31-4B8C-83A1-F6EECF244321}">
                <p14:modId xmlns:p14="http://schemas.microsoft.com/office/powerpoint/2010/main" val="4244851990"/>
              </p:ext>
            </p:extLst>
          </p:nvPr>
        </p:nvGraphicFramePr>
        <p:xfrm>
          <a:off x="1381119" y="1693942"/>
          <a:ext cx="10210804" cy="411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1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0" y="2088225"/>
            <a:ext cx="10115939" cy="2681549"/>
          </a:xfrm>
        </p:spPr>
        <p:txBody>
          <a:bodyPr>
            <a:normAutofit/>
          </a:bodyPr>
          <a:lstStyle/>
          <a:p>
            <a:r>
              <a:rPr lang="en-US" sz="6000" dirty="0">
                <a:effectLst>
                  <a:outerShdw blurRad="38100" dist="38100" dir="2700000" algn="tl">
                    <a:srgbClr val="000000">
                      <a:alpha val="43137"/>
                    </a:srgbClr>
                  </a:outerShdw>
                </a:effectLst>
              </a:rPr>
              <a:t>1. The Problem of the Curse </a:t>
            </a:r>
            <a:br>
              <a:rPr lang="en-US" sz="6000" dirty="0">
                <a:effectLst>
                  <a:outerShdw blurRad="38100" dist="38100" dir="2700000" algn="tl">
                    <a:srgbClr val="000000">
                      <a:alpha val="43137"/>
                    </a:srgbClr>
                  </a:outerShdw>
                </a:effectLst>
              </a:rPr>
            </a:b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(v. 10)</a:t>
            </a:r>
            <a:endParaRPr lang="en-ZA"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133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6B9B-EE19-68E9-E911-8D964D79BD62}"/>
              </a:ext>
            </a:extLst>
          </p:cNvPr>
          <p:cNvSpPr>
            <a:spLocks noGrp="1"/>
          </p:cNvSpPr>
          <p:nvPr>
            <p:ph type="title"/>
          </p:nvPr>
        </p:nvSpPr>
        <p:spPr>
          <a:xfrm>
            <a:off x="1279908" y="1256120"/>
            <a:ext cx="10644999" cy="5253089"/>
          </a:xfrm>
        </p:spPr>
        <p:txBody>
          <a:bodyPr anchor="b">
            <a:normAutofit fontScale="90000"/>
          </a:bodyPr>
          <a:lstStyle/>
          <a:p>
            <a:r>
              <a:rPr lang="en-US" dirty="0">
                <a:solidFill>
                  <a:srgbClr val="FFFF00"/>
                </a:solidFill>
                <a:effectLst>
                  <a:outerShdw blurRad="38100" dist="38100" dir="2700000" algn="tl">
                    <a:srgbClr val="000000">
                      <a:alpha val="43137"/>
                    </a:srgbClr>
                  </a:outerShdw>
                </a:effectLst>
              </a:rPr>
              <a:t>Galatians 3:10 (ESV)</a:t>
            </a:r>
            <a:br>
              <a:rPr lang="en-US" dirty="0"/>
            </a:br>
            <a:br>
              <a:rPr lang="en-US" dirty="0"/>
            </a:br>
            <a:r>
              <a:rPr lang="en-US" dirty="0">
                <a:effectLst>
                  <a:outerShdw blurRad="38100" dist="38100" dir="2700000" algn="tl">
                    <a:srgbClr val="000000">
                      <a:alpha val="43137"/>
                    </a:srgbClr>
                  </a:outerShdw>
                </a:effectLst>
              </a:rPr>
              <a:t>“For all who rely on works of the law are under a curse; for it is written, ‘Cursed be everyone who does not abide by all things written in the Book of the Law, and do them.”</a:t>
            </a:r>
          </a:p>
        </p:txBody>
      </p:sp>
    </p:spTree>
    <p:extLst>
      <p:ext uri="{BB962C8B-B14F-4D97-AF65-F5344CB8AC3E}">
        <p14:creationId xmlns:p14="http://schemas.microsoft.com/office/powerpoint/2010/main" val="249590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20323AA-1EC7-6FD0-6A27-1A8599B8A0D0}"/>
              </a:ext>
            </a:extLst>
          </p:cNvPr>
          <p:cNvSpPr>
            <a:spLocks noGrp="1"/>
          </p:cNvSpPr>
          <p:nvPr>
            <p:ph type="title"/>
          </p:nvPr>
        </p:nvSpPr>
        <p:spPr>
          <a:xfrm>
            <a:off x="1468814" y="503852"/>
            <a:ext cx="9808773" cy="1427585"/>
          </a:xfrm>
        </p:spPr>
        <p:txBody>
          <a:bodyPr>
            <a:normAutofit/>
          </a:bodyPr>
          <a:lstStyle/>
          <a:p>
            <a:r>
              <a:rPr lang="en-US" sz="5400" dirty="0">
                <a:effectLst>
                  <a:outerShdw blurRad="38100" dist="38100" dir="2700000" algn="tl">
                    <a:srgbClr val="000000">
                      <a:alpha val="43137"/>
                    </a:srgbClr>
                  </a:outerShdw>
                </a:effectLst>
              </a:rPr>
              <a:t>Additional verses:</a:t>
            </a:r>
          </a:p>
        </p:txBody>
      </p:sp>
      <p:sp>
        <p:nvSpPr>
          <p:cNvPr id="4" name="Slide Number Placeholder 3">
            <a:extLst>
              <a:ext uri="{FF2B5EF4-FFF2-40B4-BE49-F238E27FC236}">
                <a16:creationId xmlns:a16="http://schemas.microsoft.com/office/drawing/2014/main" id="{D9AE35E4-74D4-4CAA-1199-9EBC72B9EF84}"/>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6</a:t>
            </a:fld>
            <a:endParaRPr lang="en-US"/>
          </a:p>
        </p:txBody>
      </p:sp>
      <p:graphicFrame>
        <p:nvGraphicFramePr>
          <p:cNvPr id="11" name="Content Placeholder 2">
            <a:extLst>
              <a:ext uri="{FF2B5EF4-FFF2-40B4-BE49-F238E27FC236}">
                <a16:creationId xmlns:a16="http://schemas.microsoft.com/office/drawing/2014/main" id="{004237CD-793F-8DB4-92B7-2268FCBF9BB7}"/>
              </a:ext>
            </a:extLst>
          </p:cNvPr>
          <p:cNvGraphicFramePr>
            <a:graphicFrameLocks noGrp="1"/>
          </p:cNvGraphicFramePr>
          <p:nvPr>
            <p:ph type="tbl" sz="quarter" idx="10"/>
            <p:extLst>
              <p:ext uri="{D42A27DB-BD31-4B8C-83A1-F6EECF244321}">
                <p14:modId xmlns:p14="http://schemas.microsoft.com/office/powerpoint/2010/main" val="1458519708"/>
              </p:ext>
            </p:extLst>
          </p:nvPr>
        </p:nvGraphicFramePr>
        <p:xfrm>
          <a:off x="1487488" y="2057400"/>
          <a:ext cx="9790112"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55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C767C-E0C9-6BA5-AB83-AE6E1692F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C413F-2C64-74C3-ED60-A236CE31CCF5}"/>
              </a:ext>
            </a:extLst>
          </p:cNvPr>
          <p:cNvSpPr>
            <a:spLocks noGrp="1"/>
          </p:cNvSpPr>
          <p:nvPr>
            <p:ph type="title"/>
          </p:nvPr>
        </p:nvSpPr>
        <p:spPr>
          <a:xfrm>
            <a:off x="1038030" y="2088225"/>
            <a:ext cx="10115939" cy="2681549"/>
          </a:xfrm>
        </p:spPr>
        <p:txBody>
          <a:bodyPr>
            <a:normAutofit/>
          </a:bodyPr>
          <a:lstStyle/>
          <a:p>
            <a:r>
              <a:rPr lang="en-US" sz="6000" dirty="0">
                <a:effectLst>
                  <a:outerShdw blurRad="38100" dist="38100" dir="2700000" algn="tl">
                    <a:srgbClr val="000000">
                      <a:alpha val="43137"/>
                    </a:srgbClr>
                  </a:outerShdw>
                </a:effectLst>
              </a:rPr>
              <a:t>2. The Provision of Faith</a:t>
            </a:r>
            <a:br>
              <a:rPr lang="en-US" sz="6000" dirty="0">
                <a:effectLst>
                  <a:outerShdw blurRad="38100" dist="38100" dir="2700000" algn="tl">
                    <a:srgbClr val="000000">
                      <a:alpha val="43137"/>
                    </a:srgbClr>
                  </a:outerShdw>
                </a:effectLst>
              </a:rPr>
            </a:b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(vv. 11-12)</a:t>
            </a:r>
            <a:endParaRPr lang="en-ZA"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08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C139-7876-A075-7AFE-CB17A41A2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2E0D5-8462-EBC1-1558-75463F28AC78}"/>
              </a:ext>
            </a:extLst>
          </p:cNvPr>
          <p:cNvSpPr>
            <a:spLocks noGrp="1"/>
          </p:cNvSpPr>
          <p:nvPr>
            <p:ph type="title"/>
          </p:nvPr>
        </p:nvSpPr>
        <p:spPr>
          <a:xfrm>
            <a:off x="1279908" y="1256120"/>
            <a:ext cx="10644999" cy="5253089"/>
          </a:xfrm>
        </p:spPr>
        <p:txBody>
          <a:bodyPr anchor="b">
            <a:normAutofit fontScale="90000"/>
          </a:bodyPr>
          <a:lstStyle/>
          <a:p>
            <a:r>
              <a:rPr lang="en-US" dirty="0">
                <a:solidFill>
                  <a:srgbClr val="FFFF00"/>
                </a:solidFill>
                <a:effectLst>
                  <a:outerShdw blurRad="38100" dist="38100" dir="2700000" algn="tl">
                    <a:srgbClr val="000000">
                      <a:alpha val="43137"/>
                    </a:srgbClr>
                  </a:outerShdw>
                </a:effectLst>
              </a:rPr>
              <a:t>Galatians 3:11-12 (ESV)</a:t>
            </a:r>
            <a:br>
              <a:rPr lang="en-US" dirty="0"/>
            </a:br>
            <a:br>
              <a:rPr lang="en-US" dirty="0"/>
            </a:br>
            <a:r>
              <a:rPr lang="en-US" dirty="0">
                <a:effectLst>
                  <a:outerShdw blurRad="38100" dist="38100" dir="2700000" algn="tl">
                    <a:srgbClr val="000000">
                      <a:alpha val="43137"/>
                    </a:srgbClr>
                  </a:outerShdw>
                </a:effectLst>
              </a:rPr>
              <a:t>“Now it is evident that no one is justified before God by the law, for ‘The righteous shall live by faith.’ But the law is not of faith, rather, ‘The one who does them shall live by them.’”</a:t>
            </a:r>
          </a:p>
        </p:txBody>
      </p:sp>
    </p:spTree>
    <p:extLst>
      <p:ext uri="{BB962C8B-B14F-4D97-AF65-F5344CB8AC3E}">
        <p14:creationId xmlns:p14="http://schemas.microsoft.com/office/powerpoint/2010/main" val="229534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C09B-B640-EF93-DD68-21B704350AED}"/>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1ABF823-782F-67E8-37B7-A9A9705B1B3B}"/>
              </a:ext>
            </a:extLst>
          </p:cNvPr>
          <p:cNvSpPr>
            <a:spLocks noGrp="1"/>
          </p:cNvSpPr>
          <p:nvPr>
            <p:ph type="title"/>
          </p:nvPr>
        </p:nvSpPr>
        <p:spPr>
          <a:xfrm>
            <a:off x="1468814" y="503852"/>
            <a:ext cx="9808773" cy="1427585"/>
          </a:xfrm>
        </p:spPr>
        <p:txBody>
          <a:bodyPr>
            <a:normAutofit/>
          </a:bodyPr>
          <a:lstStyle/>
          <a:p>
            <a:r>
              <a:rPr lang="en-US" sz="5400" dirty="0">
                <a:effectLst>
                  <a:outerShdw blurRad="38100" dist="38100" dir="2700000" algn="tl">
                    <a:srgbClr val="000000">
                      <a:alpha val="43137"/>
                    </a:srgbClr>
                  </a:outerShdw>
                </a:effectLst>
              </a:rPr>
              <a:t>Additional verses:</a:t>
            </a:r>
          </a:p>
        </p:txBody>
      </p:sp>
      <p:sp>
        <p:nvSpPr>
          <p:cNvPr id="4" name="Slide Number Placeholder 3">
            <a:extLst>
              <a:ext uri="{FF2B5EF4-FFF2-40B4-BE49-F238E27FC236}">
                <a16:creationId xmlns:a16="http://schemas.microsoft.com/office/drawing/2014/main" id="{C905677B-F988-B6ED-2036-F620E3A6056A}"/>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9</a:t>
            </a:fld>
            <a:endParaRPr lang="en-US"/>
          </a:p>
        </p:txBody>
      </p:sp>
      <p:graphicFrame>
        <p:nvGraphicFramePr>
          <p:cNvPr id="11" name="Content Placeholder 2">
            <a:extLst>
              <a:ext uri="{FF2B5EF4-FFF2-40B4-BE49-F238E27FC236}">
                <a16:creationId xmlns:a16="http://schemas.microsoft.com/office/drawing/2014/main" id="{22096064-D687-D416-CE44-A651EFD09EB6}"/>
              </a:ext>
            </a:extLst>
          </p:cNvPr>
          <p:cNvGraphicFramePr>
            <a:graphicFrameLocks noGrp="1"/>
          </p:cNvGraphicFramePr>
          <p:nvPr>
            <p:ph type="tbl" sz="quarter" idx="10"/>
            <p:extLst>
              <p:ext uri="{D42A27DB-BD31-4B8C-83A1-F6EECF244321}">
                <p14:modId xmlns:p14="http://schemas.microsoft.com/office/powerpoint/2010/main" val="4069223829"/>
              </p:ext>
            </p:extLst>
          </p:nvPr>
        </p:nvGraphicFramePr>
        <p:xfrm>
          <a:off x="1487488" y="2057400"/>
          <a:ext cx="9790112"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923182"/>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B7358-0BCB-4DEB-B717-C1D7CC555F05}">
  <ds:schemaRef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71af3243-3dd4-4a8d-8c0d-dd76da1f02a5"/>
    <ds:schemaRef ds:uri="http://schemas.openxmlformats.org/package/2006/metadata/core-properties"/>
    <ds:schemaRef ds:uri="230e9df3-be65-4c73-a93b-d1236ebd677e"/>
    <ds:schemaRef ds:uri="16c05727-aa75-4e4a-9b5f-8a80a1165891"/>
    <ds:schemaRef ds:uri="http://schemas.microsoft.com/sharepoint/v3"/>
  </ds:schemaRefs>
</ds:datastoreItem>
</file>

<file path=customXml/itemProps2.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E3707C-8CAB-4302-B7E1-D32E1543E05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{1EDC2E7E-9E89-4E12-8D7B-9A2A3E1DFA05}TF3977e381-cba5-49b1-ba43-b5d865517af907ebbda9_win32-372d4d6ae720</Template>
  <TotalTime>60</TotalTime>
  <Words>376</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Tisa Offc Serif Pro</vt:lpstr>
      <vt:lpstr>Univers Light</vt:lpstr>
      <vt:lpstr>Custom</vt:lpstr>
      <vt:lpstr>“The Pathway to  Spiritual Freedom”    Galatians 3:10-14 (ESV)</vt:lpstr>
      <vt:lpstr>Introduction  &amp;   “The Perfect Score”</vt:lpstr>
      <vt:lpstr>OUTLINE: </vt:lpstr>
      <vt:lpstr>1. The Problem of the Curse   (v. 10)</vt:lpstr>
      <vt:lpstr>Galatians 3:10 (ESV)  “For all who rely on works of the law are under a curse; for it is written, ‘Cursed be everyone who does not abide by all things written in the Book of the Law, and do them.”</vt:lpstr>
      <vt:lpstr>Additional verses:</vt:lpstr>
      <vt:lpstr>2. The Provision of Faith  (vv. 11-12)</vt:lpstr>
      <vt:lpstr>Galatians 3:11-12 (ESV)  “Now it is evident that no one is justified before God by the law, for ‘The righteous shall live by faith.’ But the law is not of faith, rather, ‘The one who does them shall live by them.’”</vt:lpstr>
      <vt:lpstr>Additional verses:</vt:lpstr>
      <vt:lpstr>3. The Promise of Redemption  (vv. 13-14)</vt:lpstr>
      <vt:lpstr>Galatians 3:13 (ESV)  “Christ redeemed us from the curse of the law by becoming a curse for us—for it is written, ‘Cursed is everyone who is hanged on a tree’— </vt:lpstr>
      <vt:lpstr>Galatians 3:14 (ESV)  “so that in Christ Jesus the blessing of Abraham might come to the Gentiles, so that we might receive the promised Spirit through faith.” </vt:lpstr>
      <vt:lpstr>Additional verses:</vt:lpstr>
      <vt:lpstr>Additional verses:</vt:lpstr>
      <vt:lpstr>Conclusion  Summary  Invitation</vt:lpstr>
      <vt:lpstr>“The Pathway to  Spiritual Freedom”    Galatians 3:10-14 (ESV)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Williamson</dc:creator>
  <cp:lastModifiedBy>David Williamson</cp:lastModifiedBy>
  <cp:revision>1</cp:revision>
  <cp:lastPrinted>2025-11-08T22:14:02Z</cp:lastPrinted>
  <dcterms:created xsi:type="dcterms:W3CDTF">2025-11-08T21:20:04Z</dcterms:created>
  <dcterms:modified xsi:type="dcterms:W3CDTF">2025-11-10T17:23:09Z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