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9" r:id="rId2"/>
    <p:sldId id="292" r:id="rId3"/>
    <p:sldId id="293" r:id="rId4"/>
    <p:sldId id="275" r:id="rId5"/>
    <p:sldId id="269" r:id="rId6"/>
    <p:sldId id="262" r:id="rId7"/>
    <p:sldId id="270" r:id="rId8"/>
    <p:sldId id="271" r:id="rId9"/>
    <p:sldId id="261" r:id="rId10"/>
    <p:sldId id="263" r:id="rId11"/>
    <p:sldId id="272" r:id="rId12"/>
    <p:sldId id="264" r:id="rId13"/>
    <p:sldId id="273" r:id="rId14"/>
    <p:sldId id="265" r:id="rId15"/>
    <p:sldId id="274" r:id="rId16"/>
    <p:sldId id="260" r:id="rId17"/>
    <p:sldId id="266" r:id="rId18"/>
    <p:sldId id="267" r:id="rId19"/>
    <p:sldId id="294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DE455C-C2AF-4267-86EF-4BEFCA06615B}" v="108" dt="2025-10-09T16:19:05.1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59" autoAdjust="0"/>
    <p:restoredTop sz="94660"/>
  </p:normalViewPr>
  <p:slideViewPr>
    <p:cSldViewPr snapToGrid="0">
      <p:cViewPr varScale="1">
        <p:scale>
          <a:sx n="58" d="100"/>
          <a:sy n="58" d="100"/>
        </p:scale>
        <p:origin x="68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on" userId="a73da8032f1697b1" providerId="LiveId" clId="{C8425397-0727-469C-9149-2EABB4244D5A}"/>
    <pc:docChg chg="undo custSel addSld modSld modMainMaster">
      <pc:chgData name="David Williamson" userId="a73da8032f1697b1" providerId="LiveId" clId="{C8425397-0727-469C-9149-2EABB4244D5A}" dt="2025-10-09T16:19:26.681" v="840" actId="9405"/>
      <pc:docMkLst>
        <pc:docMk/>
      </pc:docMkLst>
      <pc:sldChg chg="addSp modSp mod setBg">
        <pc:chgData name="David Williamson" userId="a73da8032f1697b1" providerId="LiveId" clId="{C8425397-0727-469C-9149-2EABB4244D5A}" dt="2025-10-08T20:46:59.816" v="10"/>
        <pc:sldMkLst>
          <pc:docMk/>
          <pc:sldMk cId="2441366890" sldId="260"/>
        </pc:sldMkLst>
        <pc:picChg chg="mod">
          <ac:chgData name="David Williamson" userId="a73da8032f1697b1" providerId="LiveId" clId="{C8425397-0727-469C-9149-2EABB4244D5A}" dt="2025-10-08T20:45:37.874" v="5" actId="1076"/>
          <ac:picMkLst>
            <pc:docMk/>
            <pc:sldMk cId="2441366890" sldId="260"/>
            <ac:picMk id="9" creationId="{D9619476-8C4C-C6A2-3B2B-5952D5129CA8}"/>
          </ac:picMkLst>
        </pc:picChg>
        <pc:picChg chg="add mod">
          <ac:chgData name="David Williamson" userId="a73da8032f1697b1" providerId="LiveId" clId="{C8425397-0727-469C-9149-2EABB4244D5A}" dt="2025-10-08T20:45:40.344" v="6" actId="1076"/>
          <ac:picMkLst>
            <pc:docMk/>
            <pc:sldMk cId="2441366890" sldId="260"/>
            <ac:picMk id="1026" creationId="{51C27C3D-D9A0-E11D-9CC7-B427F7984218}"/>
          </ac:picMkLst>
        </pc:picChg>
      </pc:sldChg>
      <pc:sldChg chg="delSp modSp mod setBg">
        <pc:chgData name="David Williamson" userId="a73da8032f1697b1" providerId="LiveId" clId="{C8425397-0727-469C-9149-2EABB4244D5A}" dt="2025-10-08T20:48:10.199" v="110" actId="21"/>
        <pc:sldMkLst>
          <pc:docMk/>
          <pc:sldMk cId="2453858293" sldId="262"/>
        </pc:sldMkLst>
        <pc:spChg chg="del">
          <ac:chgData name="David Williamson" userId="a73da8032f1697b1" providerId="LiveId" clId="{C8425397-0727-469C-9149-2EABB4244D5A}" dt="2025-10-08T20:48:10.199" v="110" actId="21"/>
          <ac:spMkLst>
            <pc:docMk/>
            <pc:sldMk cId="2453858293" sldId="262"/>
            <ac:spMk id="2" creationId="{796D5BC4-935D-3731-4203-4650C1B58F94}"/>
          </ac:spMkLst>
        </pc:spChg>
        <pc:picChg chg="mod">
          <ac:chgData name="David Williamson" userId="a73da8032f1697b1" providerId="LiveId" clId="{C8425397-0727-469C-9149-2EABB4244D5A}" dt="2025-10-08T20:48:05.837" v="109" actId="1076"/>
          <ac:picMkLst>
            <pc:docMk/>
            <pc:sldMk cId="2453858293" sldId="262"/>
            <ac:picMk id="5" creationId="{63C68BDE-A550-B5BB-B6B3-18FB39AB66C3}"/>
          </ac:picMkLst>
        </pc:picChg>
      </pc:sldChg>
      <pc:sldChg chg="delSp modSp mod">
        <pc:chgData name="David Williamson" userId="a73da8032f1697b1" providerId="LiveId" clId="{C8425397-0727-469C-9149-2EABB4244D5A}" dt="2025-10-08T20:50:10.624" v="143" actId="1076"/>
        <pc:sldMkLst>
          <pc:docMk/>
          <pc:sldMk cId="3853461507" sldId="263"/>
        </pc:sldMkLst>
        <pc:spChg chg="del">
          <ac:chgData name="David Williamson" userId="a73da8032f1697b1" providerId="LiveId" clId="{C8425397-0727-469C-9149-2EABB4244D5A}" dt="2025-10-08T20:49:00.444" v="122" actId="21"/>
          <ac:spMkLst>
            <pc:docMk/>
            <pc:sldMk cId="3853461507" sldId="263"/>
            <ac:spMk id="2" creationId="{FE4840A4-5DDF-9825-119B-8CBAD120B204}"/>
          </ac:spMkLst>
        </pc:spChg>
        <pc:picChg chg="mod">
          <ac:chgData name="David Williamson" userId="a73da8032f1697b1" providerId="LiveId" clId="{C8425397-0727-469C-9149-2EABB4244D5A}" dt="2025-10-08T20:50:10.624" v="143" actId="1076"/>
          <ac:picMkLst>
            <pc:docMk/>
            <pc:sldMk cId="3853461507" sldId="263"/>
            <ac:picMk id="5" creationId="{B51772D5-DB7E-DB36-0D81-57C2FBC0EE77}"/>
          </ac:picMkLst>
        </pc:picChg>
      </pc:sldChg>
      <pc:sldChg chg="delSp modSp mod">
        <pc:chgData name="David Williamson" userId="a73da8032f1697b1" providerId="LiveId" clId="{C8425397-0727-469C-9149-2EABB4244D5A}" dt="2025-10-08T20:50:00.518" v="140" actId="1076"/>
        <pc:sldMkLst>
          <pc:docMk/>
          <pc:sldMk cId="1216751957" sldId="264"/>
        </pc:sldMkLst>
        <pc:spChg chg="del">
          <ac:chgData name="David Williamson" userId="a73da8032f1697b1" providerId="LiveId" clId="{C8425397-0727-469C-9149-2EABB4244D5A}" dt="2025-10-08T20:49:53.806" v="137" actId="21"/>
          <ac:spMkLst>
            <pc:docMk/>
            <pc:sldMk cId="1216751957" sldId="264"/>
            <ac:spMk id="2" creationId="{A83C523E-0895-B318-3057-3F347C2EB118}"/>
          </ac:spMkLst>
        </pc:spChg>
        <pc:picChg chg="mod">
          <ac:chgData name="David Williamson" userId="a73da8032f1697b1" providerId="LiveId" clId="{C8425397-0727-469C-9149-2EABB4244D5A}" dt="2025-10-08T20:50:00.518" v="140" actId="1076"/>
          <ac:picMkLst>
            <pc:docMk/>
            <pc:sldMk cId="1216751957" sldId="264"/>
            <ac:picMk id="5" creationId="{6FD61BA7-24C6-F194-BB3C-189631E1E791}"/>
          </ac:picMkLst>
        </pc:picChg>
      </pc:sldChg>
      <pc:sldChg chg="delSp modSp mod">
        <pc:chgData name="David Williamson" userId="a73da8032f1697b1" providerId="LiveId" clId="{C8425397-0727-469C-9149-2EABB4244D5A}" dt="2025-10-08T20:50:45.377" v="154" actId="1076"/>
        <pc:sldMkLst>
          <pc:docMk/>
          <pc:sldMk cId="2488623139" sldId="265"/>
        </pc:sldMkLst>
        <pc:spChg chg="del">
          <ac:chgData name="David Williamson" userId="a73da8032f1697b1" providerId="LiveId" clId="{C8425397-0727-469C-9149-2EABB4244D5A}" dt="2025-10-08T20:50:39.522" v="151" actId="21"/>
          <ac:spMkLst>
            <pc:docMk/>
            <pc:sldMk cId="2488623139" sldId="265"/>
            <ac:spMk id="2" creationId="{7C3A6D3C-07AB-FFA4-8CA4-BACF64283E20}"/>
          </ac:spMkLst>
        </pc:spChg>
        <pc:picChg chg="mod">
          <ac:chgData name="David Williamson" userId="a73da8032f1697b1" providerId="LiveId" clId="{C8425397-0727-469C-9149-2EABB4244D5A}" dt="2025-10-08T20:50:45.377" v="154" actId="1076"/>
          <ac:picMkLst>
            <pc:docMk/>
            <pc:sldMk cId="2488623139" sldId="265"/>
            <ac:picMk id="5" creationId="{55CD5F67-E2DE-D56B-BBEE-FFB1BD66594D}"/>
          </ac:picMkLst>
        </pc:picChg>
      </pc:sldChg>
      <pc:sldChg chg="addSp delSp modSp mod modClrScheme chgLayout">
        <pc:chgData name="David Williamson" userId="a73da8032f1697b1" providerId="LiveId" clId="{C8425397-0727-469C-9149-2EABB4244D5A}" dt="2025-10-08T20:58:09.079" v="504" actId="122"/>
        <pc:sldMkLst>
          <pc:docMk/>
          <pc:sldMk cId="358589466" sldId="266"/>
        </pc:sldMkLst>
        <pc:spChg chg="mod">
          <ac:chgData name="David Williamson" userId="a73da8032f1697b1" providerId="LiveId" clId="{C8425397-0727-469C-9149-2EABB4244D5A}" dt="2025-10-08T20:57:58.752" v="502" actId="403"/>
          <ac:spMkLst>
            <pc:docMk/>
            <pc:sldMk cId="358589466" sldId="266"/>
            <ac:spMk id="2" creationId="{D0FC3F2A-AFD9-EB85-52A8-706F0C9B0258}"/>
          </ac:spMkLst>
        </pc:spChg>
        <pc:spChg chg="add mod">
          <ac:chgData name="David Williamson" userId="a73da8032f1697b1" providerId="LiveId" clId="{C8425397-0727-469C-9149-2EABB4244D5A}" dt="2025-10-08T20:58:09.079" v="504" actId="122"/>
          <ac:spMkLst>
            <pc:docMk/>
            <pc:sldMk cId="358589466" sldId="266"/>
            <ac:spMk id="6" creationId="{BF9F7121-C933-CFD2-66A6-C23EA0A45C3C}"/>
          </ac:spMkLst>
        </pc:spChg>
        <pc:spChg chg="add del mod">
          <ac:chgData name="David Williamson" userId="a73da8032f1697b1" providerId="LiveId" clId="{C8425397-0727-469C-9149-2EABB4244D5A}" dt="2025-10-08T20:54:32.263" v="391" actId="21"/>
          <ac:spMkLst>
            <pc:docMk/>
            <pc:sldMk cId="358589466" sldId="266"/>
            <ac:spMk id="8" creationId="{050BDF7C-D121-8BF0-C572-C1DC2686C344}"/>
          </ac:spMkLst>
        </pc:spChg>
        <pc:spChg chg="add del mod">
          <ac:chgData name="David Williamson" userId="a73da8032f1697b1" providerId="LiveId" clId="{C8425397-0727-469C-9149-2EABB4244D5A}" dt="2025-10-08T20:56:43.339" v="471" actId="26606"/>
          <ac:spMkLst>
            <pc:docMk/>
            <pc:sldMk cId="358589466" sldId="266"/>
            <ac:spMk id="11" creationId="{2D76AFE9-2803-0839-F044-C66B2272372E}"/>
          </ac:spMkLst>
        </pc:spChg>
        <pc:picChg chg="del mod">
          <ac:chgData name="David Williamson" userId="a73da8032f1697b1" providerId="LiveId" clId="{C8425397-0727-469C-9149-2EABB4244D5A}" dt="2025-10-08T20:53:50.188" v="388" actId="21"/>
          <ac:picMkLst>
            <pc:docMk/>
            <pc:sldMk cId="358589466" sldId="266"/>
            <ac:picMk id="5" creationId="{DAF3C090-132D-A872-E3BC-EFEB661C223D}"/>
          </ac:picMkLst>
        </pc:picChg>
        <pc:picChg chg="add del">
          <ac:chgData name="David Williamson" userId="a73da8032f1697b1" providerId="LiveId" clId="{C8425397-0727-469C-9149-2EABB4244D5A}" dt="2025-10-08T20:56:36.613" v="469" actId="26606"/>
          <ac:picMkLst>
            <pc:docMk/>
            <pc:sldMk cId="358589466" sldId="266"/>
            <ac:picMk id="9" creationId="{F6E81A20-6101-3722-8C91-DEEFF738D3FD}"/>
          </ac:picMkLst>
        </pc:picChg>
        <pc:picChg chg="add mod">
          <ac:chgData name="David Williamson" userId="a73da8032f1697b1" providerId="LiveId" clId="{C8425397-0727-469C-9149-2EABB4244D5A}" dt="2025-10-08T20:57:00.482" v="473" actId="26606"/>
          <ac:picMkLst>
            <pc:docMk/>
            <pc:sldMk cId="358589466" sldId="266"/>
            <ac:picMk id="13" creationId="{47436897-948A-46C0-12E2-957096A79DCC}"/>
          </ac:picMkLst>
        </pc:picChg>
      </pc:sldChg>
      <pc:sldChg chg="modSp mod">
        <pc:chgData name="David Williamson" userId="a73da8032f1697b1" providerId="LiveId" clId="{C8425397-0727-469C-9149-2EABB4244D5A}" dt="2025-10-08T20:47:47.665" v="104" actId="14100"/>
        <pc:sldMkLst>
          <pc:docMk/>
          <pc:sldMk cId="4167607255" sldId="269"/>
        </pc:sldMkLst>
        <pc:picChg chg="mod">
          <ac:chgData name="David Williamson" userId="a73da8032f1697b1" providerId="LiveId" clId="{C8425397-0727-469C-9149-2EABB4244D5A}" dt="2025-10-08T20:47:47.665" v="104" actId="14100"/>
          <ac:picMkLst>
            <pc:docMk/>
            <pc:sldMk cId="4167607255" sldId="269"/>
            <ac:picMk id="5" creationId="{E23859FB-88D1-3E9E-2ECD-678918F00EEC}"/>
          </ac:picMkLst>
        </pc:picChg>
      </pc:sldChg>
      <pc:sldChg chg="modSp mod">
        <pc:chgData name="David Williamson" userId="a73da8032f1697b1" providerId="LiveId" clId="{C8425397-0727-469C-9149-2EABB4244D5A}" dt="2025-10-08T20:48:25.593" v="113" actId="14100"/>
        <pc:sldMkLst>
          <pc:docMk/>
          <pc:sldMk cId="313545564" sldId="270"/>
        </pc:sldMkLst>
        <pc:picChg chg="mod">
          <ac:chgData name="David Williamson" userId="a73da8032f1697b1" providerId="LiveId" clId="{C8425397-0727-469C-9149-2EABB4244D5A}" dt="2025-10-08T20:48:25.593" v="113" actId="14100"/>
          <ac:picMkLst>
            <pc:docMk/>
            <pc:sldMk cId="313545564" sldId="270"/>
            <ac:picMk id="5" creationId="{478776DF-DDA7-E124-E51B-78615A70A232}"/>
          </ac:picMkLst>
        </pc:picChg>
      </pc:sldChg>
      <pc:sldChg chg="delSp modSp mod">
        <pc:chgData name="David Williamson" userId="a73da8032f1697b1" providerId="LiveId" clId="{C8425397-0727-469C-9149-2EABB4244D5A}" dt="2025-10-08T20:48:50.617" v="120" actId="14100"/>
        <pc:sldMkLst>
          <pc:docMk/>
          <pc:sldMk cId="2310603081" sldId="271"/>
        </pc:sldMkLst>
        <pc:spChg chg="del">
          <ac:chgData name="David Williamson" userId="a73da8032f1697b1" providerId="LiveId" clId="{C8425397-0727-469C-9149-2EABB4244D5A}" dt="2025-10-08T20:48:34.456" v="115" actId="21"/>
          <ac:spMkLst>
            <pc:docMk/>
            <pc:sldMk cId="2310603081" sldId="271"/>
            <ac:spMk id="2" creationId="{93163C42-D8E0-9CCD-E468-82115239F38E}"/>
          </ac:spMkLst>
        </pc:spChg>
        <pc:picChg chg="mod">
          <ac:chgData name="David Williamson" userId="a73da8032f1697b1" providerId="LiveId" clId="{C8425397-0727-469C-9149-2EABB4244D5A}" dt="2025-10-08T20:48:50.617" v="120" actId="14100"/>
          <ac:picMkLst>
            <pc:docMk/>
            <pc:sldMk cId="2310603081" sldId="271"/>
            <ac:picMk id="5" creationId="{5EC96FC6-2822-6DF1-A7C4-6F90489C1AC9}"/>
          </ac:picMkLst>
        </pc:picChg>
      </pc:sldChg>
      <pc:sldChg chg="modSp mod">
        <pc:chgData name="David Williamson" userId="a73da8032f1697b1" providerId="LiveId" clId="{C8425397-0727-469C-9149-2EABB4244D5A}" dt="2025-10-08T20:49:47.589" v="135" actId="14100"/>
        <pc:sldMkLst>
          <pc:docMk/>
          <pc:sldMk cId="1601596262" sldId="272"/>
        </pc:sldMkLst>
        <pc:picChg chg="mod">
          <ac:chgData name="David Williamson" userId="a73da8032f1697b1" providerId="LiveId" clId="{C8425397-0727-469C-9149-2EABB4244D5A}" dt="2025-10-08T20:49:47.589" v="135" actId="14100"/>
          <ac:picMkLst>
            <pc:docMk/>
            <pc:sldMk cId="1601596262" sldId="272"/>
            <ac:picMk id="5" creationId="{56F73317-F932-512F-995A-2615769D86C4}"/>
          </ac:picMkLst>
        </pc:picChg>
      </pc:sldChg>
      <pc:sldChg chg="delSp modSp mod">
        <pc:chgData name="David Williamson" userId="a73da8032f1697b1" providerId="LiveId" clId="{C8425397-0727-469C-9149-2EABB4244D5A}" dt="2025-10-08T20:50:33.309" v="150" actId="14100"/>
        <pc:sldMkLst>
          <pc:docMk/>
          <pc:sldMk cId="3096202807" sldId="273"/>
        </pc:sldMkLst>
        <pc:spChg chg="del">
          <ac:chgData name="David Williamson" userId="a73da8032f1697b1" providerId="LiveId" clId="{C8425397-0727-469C-9149-2EABB4244D5A}" dt="2025-10-08T20:50:22.413" v="145" actId="21"/>
          <ac:spMkLst>
            <pc:docMk/>
            <pc:sldMk cId="3096202807" sldId="273"/>
            <ac:spMk id="2" creationId="{E5B5C6B5-923C-0B76-A9C9-A9D938F85940}"/>
          </ac:spMkLst>
        </pc:spChg>
        <pc:picChg chg="mod">
          <ac:chgData name="David Williamson" userId="a73da8032f1697b1" providerId="LiveId" clId="{C8425397-0727-469C-9149-2EABB4244D5A}" dt="2025-10-08T20:50:33.309" v="150" actId="14100"/>
          <ac:picMkLst>
            <pc:docMk/>
            <pc:sldMk cId="3096202807" sldId="273"/>
            <ac:picMk id="5" creationId="{57040F0C-E70A-5719-8821-329ACB905F9F}"/>
          </ac:picMkLst>
        </pc:picChg>
      </pc:sldChg>
      <pc:sldChg chg="delSp modSp mod">
        <pc:chgData name="David Williamson" userId="a73da8032f1697b1" providerId="LiveId" clId="{C8425397-0727-469C-9149-2EABB4244D5A}" dt="2025-10-08T20:51:00.310" v="159" actId="14100"/>
        <pc:sldMkLst>
          <pc:docMk/>
          <pc:sldMk cId="2929080884" sldId="274"/>
        </pc:sldMkLst>
        <pc:spChg chg="del">
          <ac:chgData name="David Williamson" userId="a73da8032f1697b1" providerId="LiveId" clId="{C8425397-0727-469C-9149-2EABB4244D5A}" dt="2025-10-08T20:50:53.661" v="156" actId="21"/>
          <ac:spMkLst>
            <pc:docMk/>
            <pc:sldMk cId="2929080884" sldId="274"/>
            <ac:spMk id="2" creationId="{7F4353F8-44BA-3EBA-EE9E-A8284006659F}"/>
          </ac:spMkLst>
        </pc:spChg>
        <pc:picChg chg="mod">
          <ac:chgData name="David Williamson" userId="a73da8032f1697b1" providerId="LiveId" clId="{C8425397-0727-469C-9149-2EABB4244D5A}" dt="2025-10-08T20:51:00.310" v="159" actId="14100"/>
          <ac:picMkLst>
            <pc:docMk/>
            <pc:sldMk cId="2929080884" sldId="274"/>
            <ac:picMk id="5" creationId="{19282DF6-FA3B-B0EF-7340-2EA24AEB8AAB}"/>
          </ac:picMkLst>
        </pc:picChg>
      </pc:sldChg>
      <pc:sldChg chg="addSp delSp modSp new mod setBg modClrScheme chgLayout">
        <pc:chgData name="David Williamson" userId="a73da8032f1697b1" providerId="LiveId" clId="{C8425397-0727-469C-9149-2EABB4244D5A}" dt="2025-10-08T21:03:14.531" v="813" actId="122"/>
        <pc:sldMkLst>
          <pc:docMk/>
          <pc:sldMk cId="3896591285" sldId="275"/>
        </pc:sldMkLst>
        <pc:spChg chg="del">
          <ac:chgData name="David Williamson" userId="a73da8032f1697b1" providerId="LiveId" clId="{C8425397-0727-469C-9149-2EABB4244D5A}" dt="2025-10-08T20:59:04.525" v="506" actId="26606"/>
          <ac:spMkLst>
            <pc:docMk/>
            <pc:sldMk cId="3896591285" sldId="275"/>
            <ac:spMk id="2" creationId="{EFE6B984-7BB3-5531-2BCA-AB61B8A87E4B}"/>
          </ac:spMkLst>
        </pc:spChg>
        <pc:spChg chg="mod">
          <ac:chgData name="David Williamson" userId="a73da8032f1697b1" providerId="LiveId" clId="{C8425397-0727-469C-9149-2EABB4244D5A}" dt="2025-10-08T21:03:14.531" v="813" actId="122"/>
          <ac:spMkLst>
            <pc:docMk/>
            <pc:sldMk cId="3896591285" sldId="275"/>
            <ac:spMk id="3" creationId="{A8B8B99F-9DD3-C64D-FE72-06F3DF1EE766}"/>
          </ac:spMkLst>
        </pc:spChg>
        <pc:spChg chg="add del mod">
          <ac:chgData name="David Williamson" userId="a73da8032f1697b1" providerId="LiveId" clId="{C8425397-0727-469C-9149-2EABB4244D5A}" dt="2025-10-08T21:00:46.854" v="758" actId="26606"/>
          <ac:spMkLst>
            <pc:docMk/>
            <pc:sldMk cId="3896591285" sldId="275"/>
            <ac:spMk id="8" creationId="{A5DBC74A-4881-DE70-6F4E-E69BFCB9016A}"/>
          </ac:spMkLst>
        </pc:spChg>
        <pc:spChg chg="add del mod">
          <ac:chgData name="David Williamson" userId="a73da8032f1697b1" providerId="LiveId" clId="{C8425397-0727-469C-9149-2EABB4244D5A}" dt="2025-10-08T21:02:40.795" v="800" actId="26606"/>
          <ac:spMkLst>
            <pc:docMk/>
            <pc:sldMk cId="3896591285" sldId="275"/>
            <ac:spMk id="13" creationId="{F338DCC9-1D08-A3C4-A049-71C998F70DF9}"/>
          </ac:spMkLst>
        </pc:spChg>
        <pc:spChg chg="add mod">
          <ac:chgData name="David Williamson" userId="a73da8032f1697b1" providerId="LiveId" clId="{C8425397-0727-469C-9149-2EABB4244D5A}" dt="2025-10-08T21:02:40.795" v="800" actId="26606"/>
          <ac:spMkLst>
            <pc:docMk/>
            <pc:sldMk cId="3896591285" sldId="275"/>
            <ac:spMk id="18" creationId="{6D80B694-9B4A-D7FC-999C-14BDF64CDB4B}"/>
          </ac:spMkLst>
        </pc:spChg>
      </pc:sldChg>
      <pc:sldChg chg="addSp delSp modSp new mod">
        <pc:chgData name="David Williamson" userId="a73da8032f1697b1" providerId="LiveId" clId="{C8425397-0727-469C-9149-2EABB4244D5A}" dt="2025-10-09T16:19:26.681" v="840" actId="9405"/>
        <pc:sldMkLst>
          <pc:docMk/>
          <pc:sldMk cId="770976084" sldId="276"/>
        </pc:sldMkLst>
        <pc:spChg chg="del">
          <ac:chgData name="David Williamson" userId="a73da8032f1697b1" providerId="LiveId" clId="{C8425397-0727-469C-9149-2EABB4244D5A}" dt="2025-10-09T16:15:51.832" v="815" actId="931"/>
          <ac:spMkLst>
            <pc:docMk/>
            <pc:sldMk cId="770976084" sldId="276"/>
            <ac:spMk id="3" creationId="{CC75B7FF-CBAD-C950-9C78-C93BFA923884}"/>
          </ac:spMkLst>
        </pc:spChg>
        <pc:grpChg chg="del mod">
          <ac:chgData name="David Williamson" userId="a73da8032f1697b1" providerId="LiveId" clId="{C8425397-0727-469C-9149-2EABB4244D5A}" dt="2025-10-09T16:19:05.114" v="839"/>
          <ac:grpSpMkLst>
            <pc:docMk/>
            <pc:sldMk cId="770976084" sldId="276"/>
            <ac:grpSpMk id="10" creationId="{AFA3F8E8-BD24-87B2-3786-D89D98F8EEAD}"/>
          </ac:grpSpMkLst>
        </pc:grpChg>
        <pc:grpChg chg="mod">
          <ac:chgData name="David Williamson" userId="a73da8032f1697b1" providerId="LiveId" clId="{C8425397-0727-469C-9149-2EABB4244D5A}" dt="2025-10-09T16:19:05.114" v="839"/>
          <ac:grpSpMkLst>
            <pc:docMk/>
            <pc:sldMk cId="770976084" sldId="276"/>
            <ac:grpSpMk id="20" creationId="{D54BACE6-0B34-DEDF-D89D-AAAA22744A98}"/>
          </ac:grpSpMkLst>
        </pc:grpChg>
        <pc:picChg chg="add mod">
          <ac:chgData name="David Williamson" userId="a73da8032f1697b1" providerId="LiveId" clId="{C8425397-0727-469C-9149-2EABB4244D5A}" dt="2025-10-09T16:16:13.118" v="822" actId="14100"/>
          <ac:picMkLst>
            <pc:docMk/>
            <pc:sldMk cId="770976084" sldId="276"/>
            <ac:picMk id="5" creationId="{A28AC20B-4C98-A937-1CBD-721A0A0A87EB}"/>
          </ac:picMkLst>
        </pc:picChg>
        <pc:inkChg chg="add">
          <ac:chgData name="David Williamson" userId="a73da8032f1697b1" providerId="LiveId" clId="{C8425397-0727-469C-9149-2EABB4244D5A}" dt="2025-10-09T16:17:26.802" v="823" actId="9405"/>
          <ac:inkMkLst>
            <pc:docMk/>
            <pc:sldMk cId="770976084" sldId="276"/>
            <ac:inkMk id="6" creationId="{DDE00B4C-6592-8C1B-ED29-2A7C4CC2962E}"/>
          </ac:inkMkLst>
        </pc:inkChg>
        <pc:inkChg chg="add">
          <ac:chgData name="David Williamson" userId="a73da8032f1697b1" providerId="LiveId" clId="{C8425397-0727-469C-9149-2EABB4244D5A}" dt="2025-10-09T16:18:15.714" v="824" actId="9405"/>
          <ac:inkMkLst>
            <pc:docMk/>
            <pc:sldMk cId="770976084" sldId="276"/>
            <ac:inkMk id="7" creationId="{565DB9F5-A281-2FD3-F243-32FB16AFF4A4}"/>
          </ac:inkMkLst>
        </pc:inkChg>
        <pc:inkChg chg="add mod">
          <ac:chgData name="David Williamson" userId="a73da8032f1697b1" providerId="LiveId" clId="{C8425397-0727-469C-9149-2EABB4244D5A}" dt="2025-10-09T16:19:05.114" v="839"/>
          <ac:inkMkLst>
            <pc:docMk/>
            <pc:sldMk cId="770976084" sldId="276"/>
            <ac:inkMk id="8" creationId="{C3BBF964-2A6C-6DD5-CCA8-16CAEF50746D}"/>
          </ac:inkMkLst>
        </pc:inkChg>
        <pc:inkChg chg="add mod">
          <ac:chgData name="David Williamson" userId="a73da8032f1697b1" providerId="LiveId" clId="{C8425397-0727-469C-9149-2EABB4244D5A}" dt="2025-10-09T16:19:05.114" v="839"/>
          <ac:inkMkLst>
            <pc:docMk/>
            <pc:sldMk cId="770976084" sldId="276"/>
            <ac:inkMk id="9" creationId="{7B1FA35D-C772-91B2-C7FF-A3682569E53C}"/>
          </ac:inkMkLst>
        </pc:inkChg>
        <pc:inkChg chg="add del">
          <ac:chgData name="David Williamson" userId="a73da8032f1697b1" providerId="LiveId" clId="{C8425397-0727-469C-9149-2EABB4244D5A}" dt="2025-10-09T16:18:30.923" v="829"/>
          <ac:inkMkLst>
            <pc:docMk/>
            <pc:sldMk cId="770976084" sldId="276"/>
            <ac:inkMk id="11" creationId="{D8C0040B-2325-A1BB-E5B1-7D2C1DA037C0}"/>
          </ac:inkMkLst>
        </pc:inkChg>
        <pc:inkChg chg="add">
          <ac:chgData name="David Williamson" userId="a73da8032f1697b1" providerId="LiveId" clId="{C8425397-0727-469C-9149-2EABB4244D5A}" dt="2025-10-09T16:18:30.923" v="829"/>
          <ac:inkMkLst>
            <pc:docMk/>
            <pc:sldMk cId="770976084" sldId="276"/>
            <ac:inkMk id="12" creationId="{91CEAC38-A4E5-941B-A315-892ADFA28F38}"/>
          </ac:inkMkLst>
        </pc:inkChg>
        <pc:inkChg chg="add del">
          <ac:chgData name="David Williamson" userId="a73da8032f1697b1" providerId="LiveId" clId="{C8425397-0727-469C-9149-2EABB4244D5A}" dt="2025-10-09T16:18:34.124" v="831"/>
          <ac:inkMkLst>
            <pc:docMk/>
            <pc:sldMk cId="770976084" sldId="276"/>
            <ac:inkMk id="13" creationId="{B59D3B62-BD81-5D82-24EB-88B5FA198EFA}"/>
          </ac:inkMkLst>
        </pc:inkChg>
        <pc:inkChg chg="add mod">
          <ac:chgData name="David Williamson" userId="a73da8032f1697b1" providerId="LiveId" clId="{C8425397-0727-469C-9149-2EABB4244D5A}" dt="2025-10-09T16:18:34.641" v="832"/>
          <ac:inkMkLst>
            <pc:docMk/>
            <pc:sldMk cId="770976084" sldId="276"/>
            <ac:inkMk id="14" creationId="{F3CFDD26-3D20-E957-7DAC-239C3B4137E1}"/>
          </ac:inkMkLst>
        </pc:inkChg>
        <pc:inkChg chg="add">
          <ac:chgData name="David Williamson" userId="a73da8032f1697b1" providerId="LiveId" clId="{C8425397-0727-469C-9149-2EABB4244D5A}" dt="2025-10-09T16:18:36.864" v="833" actId="9405"/>
          <ac:inkMkLst>
            <pc:docMk/>
            <pc:sldMk cId="770976084" sldId="276"/>
            <ac:inkMk id="15" creationId="{25209EC1-8F7C-CBDD-601C-8A392F5D3C37}"/>
          </ac:inkMkLst>
        </pc:inkChg>
        <pc:inkChg chg="add del">
          <ac:chgData name="David Williamson" userId="a73da8032f1697b1" providerId="LiveId" clId="{C8425397-0727-469C-9149-2EABB4244D5A}" dt="2025-10-09T16:18:43.278" v="835" actId="9405"/>
          <ac:inkMkLst>
            <pc:docMk/>
            <pc:sldMk cId="770976084" sldId="276"/>
            <ac:inkMk id="16" creationId="{5B0B4DBC-CCE2-98C1-6BAB-897D2B5FF407}"/>
          </ac:inkMkLst>
        </pc:inkChg>
        <pc:inkChg chg="add">
          <ac:chgData name="David Williamson" userId="a73da8032f1697b1" providerId="LiveId" clId="{C8425397-0727-469C-9149-2EABB4244D5A}" dt="2025-10-09T16:18:51.193" v="836" actId="9405"/>
          <ac:inkMkLst>
            <pc:docMk/>
            <pc:sldMk cId="770976084" sldId="276"/>
            <ac:inkMk id="17" creationId="{F87C0277-F857-22CB-CB62-01FDBA44E46D}"/>
          </ac:inkMkLst>
        </pc:inkChg>
        <pc:inkChg chg="add">
          <ac:chgData name="David Williamson" userId="a73da8032f1697b1" providerId="LiveId" clId="{C8425397-0727-469C-9149-2EABB4244D5A}" dt="2025-10-09T16:18:58.566" v="837" actId="9405"/>
          <ac:inkMkLst>
            <pc:docMk/>
            <pc:sldMk cId="770976084" sldId="276"/>
            <ac:inkMk id="18" creationId="{34169FA3-5B09-B653-55C9-41E86DDB2645}"/>
          </ac:inkMkLst>
        </pc:inkChg>
        <pc:inkChg chg="add mod">
          <ac:chgData name="David Williamson" userId="a73da8032f1697b1" providerId="LiveId" clId="{C8425397-0727-469C-9149-2EABB4244D5A}" dt="2025-10-09T16:19:05.114" v="839"/>
          <ac:inkMkLst>
            <pc:docMk/>
            <pc:sldMk cId="770976084" sldId="276"/>
            <ac:inkMk id="19" creationId="{FC934745-12A2-117C-A533-642A99D48261}"/>
          </ac:inkMkLst>
        </pc:inkChg>
        <pc:inkChg chg="add">
          <ac:chgData name="David Williamson" userId="a73da8032f1697b1" providerId="LiveId" clId="{C8425397-0727-469C-9149-2EABB4244D5A}" dt="2025-10-09T16:19:26.681" v="840" actId="9405"/>
          <ac:inkMkLst>
            <pc:docMk/>
            <pc:sldMk cId="770976084" sldId="276"/>
            <ac:inkMk id="21" creationId="{6FBB416E-4221-9F86-711C-8E49E65445EB}"/>
          </ac:inkMkLst>
        </pc:inkChg>
      </pc:sldChg>
      <pc:sldMasterChg chg="setBg modSldLayout">
        <pc:chgData name="David Williamson" userId="a73da8032f1697b1" providerId="LiveId" clId="{C8425397-0727-469C-9149-2EABB4244D5A}" dt="2025-10-08T20:47:28.326" v="101"/>
        <pc:sldMasterMkLst>
          <pc:docMk/>
          <pc:sldMasterMk cId="216950801" sldId="2147483650"/>
        </pc:sldMasterMkLst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2946852078" sldId="2147483651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343793532" sldId="2147483652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1259046388" sldId="2147483653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1936076013" sldId="2147483654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3002788033" sldId="2147483655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1622991335" sldId="2147483656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754446719" sldId="2147483657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2819802708" sldId="2147483658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2805813096" sldId="2147483659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2525751192" sldId="2147483660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2101600848" sldId="2147483661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4123479077" sldId="2147483662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1311563387" sldId="2147483663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2042357117" sldId="2147483664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368868388" sldId="2147483665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2325942667" sldId="2147483666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3998189360" sldId="2147483667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4065451493" sldId="2147483668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3937099406" sldId="2147483669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919154331" sldId="2147483670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2918921601" sldId="2147483671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1503818299" sldId="2147483672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4284470893" sldId="2147483673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2329594766" sldId="2147483674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297221801" sldId="2147483675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2245099044" sldId="2147483676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1185307015" sldId="2147483677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2186365529" sldId="2147483678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1993971339" sldId="2147483679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3561770734" sldId="2147483680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1556046296" sldId="2147483681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3455324976" sldId="2147483682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1867893759" sldId="2147483683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2118193939" sldId="2147483684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2405255585" sldId="2147483685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1505423315" sldId="2147483686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806602041" sldId="2147483687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3797048390" sldId="2147483688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973338372" sldId="2147483689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2765061181" sldId="2147483690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1079551403" sldId="2147483691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2073992693" sldId="2147483692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1111633179" sldId="2147483693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3982048782" sldId="2147483694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1768785476" sldId="2147483695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3572134925" sldId="2147483696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94900831" sldId="2147483697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1498518988" sldId="2147483698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3236794753" sldId="2147483699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2701691043" sldId="2147483700"/>
          </pc:sldLayoutMkLst>
        </pc:sldLayoutChg>
        <pc:sldLayoutChg chg="setBg">
          <pc:chgData name="David Williamson" userId="a73da8032f1697b1" providerId="LiveId" clId="{C8425397-0727-469C-9149-2EABB4244D5A}" dt="2025-10-08T20:47:28.326" v="101"/>
          <pc:sldLayoutMkLst>
            <pc:docMk/>
            <pc:sldMasterMk cId="216950801" sldId="2147483650"/>
            <pc:sldLayoutMk cId="2164346667" sldId="214748370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1" y="343038"/>
            <a:ext cx="11506200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6CD91AB5-8D64-469B-81DF-A26B406D2B54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52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98464" y="2423160"/>
            <a:ext cx="5486400" cy="3886200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0C55-2E11-4E7F-9EF8-868B07C6C42C}" type="datetime1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51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384" y="1012952"/>
            <a:ext cx="4023360" cy="16367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E8E4848-C9F6-6844-AB1C-C4F0E8A472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2901" y="345109"/>
            <a:ext cx="6714969" cy="6163508"/>
          </a:xfrm>
          <a:custGeom>
            <a:avLst/>
            <a:gdLst>
              <a:gd name="connsiteX0" fmla="*/ 281857 w 6714969"/>
              <a:gd name="connsiteY0" fmla="*/ 0 h 6163508"/>
              <a:gd name="connsiteX1" fmla="*/ 6433112 w 6714969"/>
              <a:gd name="connsiteY1" fmla="*/ 0 h 6163508"/>
              <a:gd name="connsiteX2" fmla="*/ 6714969 w 6714969"/>
              <a:gd name="connsiteY2" fmla="*/ 281857 h 6163508"/>
              <a:gd name="connsiteX3" fmla="*/ 6714969 w 6714969"/>
              <a:gd name="connsiteY3" fmla="*/ 5881651 h 6163508"/>
              <a:gd name="connsiteX4" fmla="*/ 6433112 w 6714969"/>
              <a:gd name="connsiteY4" fmla="*/ 6163508 h 6163508"/>
              <a:gd name="connsiteX5" fmla="*/ 281857 w 6714969"/>
              <a:gd name="connsiteY5" fmla="*/ 6163508 h 6163508"/>
              <a:gd name="connsiteX6" fmla="*/ 0 w 6714969"/>
              <a:gd name="connsiteY6" fmla="*/ 5881651 h 6163508"/>
              <a:gd name="connsiteX7" fmla="*/ 0 w 6714969"/>
              <a:gd name="connsiteY7" fmla="*/ 281857 h 6163508"/>
              <a:gd name="connsiteX8" fmla="*/ 281857 w 6714969"/>
              <a:gd name="connsiteY8" fmla="*/ 0 h 61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4969" h="6163508">
                <a:moveTo>
                  <a:pt x="281857" y="0"/>
                </a:moveTo>
                <a:lnTo>
                  <a:pt x="6433112" y="0"/>
                </a:lnTo>
                <a:cubicBezTo>
                  <a:pt x="6588777" y="0"/>
                  <a:pt x="6714969" y="126192"/>
                  <a:pt x="6714969" y="281857"/>
                </a:cubicBezTo>
                <a:lnTo>
                  <a:pt x="6714969" y="5881651"/>
                </a:lnTo>
                <a:cubicBezTo>
                  <a:pt x="6714969" y="6037316"/>
                  <a:pt x="6588777" y="6163508"/>
                  <a:pt x="6433112" y="6163508"/>
                </a:cubicBezTo>
                <a:lnTo>
                  <a:pt x="281857" y="6163508"/>
                </a:lnTo>
                <a:cubicBezTo>
                  <a:pt x="126192" y="6163508"/>
                  <a:pt x="0" y="6037316"/>
                  <a:pt x="0" y="5881651"/>
                </a:cubicBezTo>
                <a:lnTo>
                  <a:pt x="0" y="281857"/>
                </a:lnTo>
                <a:cubicBezTo>
                  <a:pt x="0" y="126192"/>
                  <a:pt x="126192" y="0"/>
                  <a:pt x="281857" y="0"/>
                </a:cubicBezTo>
                <a:close/>
              </a:path>
            </a:pathLst>
          </a:custGeom>
          <a:blipFill dpi="0" rotWithShape="1">
            <a:blip r:embed="rId2">
              <a:alphaModFix amt="6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44384" y="2896616"/>
            <a:ext cx="4023360" cy="336499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marL="228600" lvl="0" indent="-228600"/>
            <a:r>
              <a:rPr lang="en-US" dirty="0"/>
              <a:t>Click to edit Master text styles</a:t>
            </a:r>
          </a:p>
          <a:p>
            <a:pPr marL="228600" lvl="1" indent="-228600"/>
            <a:r>
              <a:rPr lang="en-US" dirty="0"/>
              <a:t>Second level</a:t>
            </a:r>
          </a:p>
          <a:p>
            <a:pPr marL="228600" lvl="2" indent="-228600"/>
            <a:r>
              <a:rPr lang="en-US" dirty="0"/>
              <a:t>Third level</a:t>
            </a:r>
          </a:p>
          <a:p>
            <a:pPr marL="228600" lvl="3" indent="-228600"/>
            <a:r>
              <a:rPr lang="en-US" dirty="0"/>
              <a:t>Fourth level</a:t>
            </a:r>
          </a:p>
          <a:p>
            <a:pPr marL="228600" lvl="4" indent="-228600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9FCAD-E19B-4A0F-866E-979EDEC4B525}" type="datetime1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00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B4A14-E3E2-4038-B0C4-0EC5ECBDA17A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79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1396-E7F4-44BB-B3C1-CAADE8EE1BCB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63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3B70-0873-4F91-B20E-188F8FCBC95A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57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4032504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080"/>
            <a:ext cx="597103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11211-1BBF-43C8-98F1-415153382D43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8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19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37F1-4FE0-40C5-A1CC-AC65E60D9E3F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42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226A48-373B-47E6-1E90-9892366CC9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342900"/>
            <a:ext cx="4501152" cy="6172200"/>
          </a:xfrm>
          <a:custGeom>
            <a:avLst/>
            <a:gdLst>
              <a:gd name="connsiteX0" fmla="*/ 332635 w 4501152"/>
              <a:gd name="connsiteY0" fmla="*/ 0 h 6172200"/>
              <a:gd name="connsiteX1" fmla="*/ 4168517 w 4501152"/>
              <a:gd name="connsiteY1" fmla="*/ 0 h 6172200"/>
              <a:gd name="connsiteX2" fmla="*/ 4501152 w 4501152"/>
              <a:gd name="connsiteY2" fmla="*/ 331423 h 6172200"/>
              <a:gd name="connsiteX3" fmla="*/ 4501152 w 4501152"/>
              <a:gd name="connsiteY3" fmla="*/ 5840778 h 6172200"/>
              <a:gd name="connsiteX4" fmla="*/ 4168517 w 4501152"/>
              <a:gd name="connsiteY4" fmla="*/ 6172200 h 6172200"/>
              <a:gd name="connsiteX5" fmla="*/ 332635 w 4501152"/>
              <a:gd name="connsiteY5" fmla="*/ 6172200 h 6172200"/>
              <a:gd name="connsiteX6" fmla="*/ 0 w 4501152"/>
              <a:gd name="connsiteY6" fmla="*/ 5840778 h 6172200"/>
              <a:gd name="connsiteX7" fmla="*/ 0 w 4501152"/>
              <a:gd name="connsiteY7" fmla="*/ 331423 h 6172200"/>
              <a:gd name="connsiteX8" fmla="*/ 332635 w 4501152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1152" h="6172200">
                <a:moveTo>
                  <a:pt x="332635" y="0"/>
                </a:moveTo>
                <a:lnTo>
                  <a:pt x="4168517" y="0"/>
                </a:lnTo>
                <a:cubicBezTo>
                  <a:pt x="4352226" y="0"/>
                  <a:pt x="4501152" y="148383"/>
                  <a:pt x="4501152" y="331423"/>
                </a:cubicBezTo>
                <a:lnTo>
                  <a:pt x="4501152" y="5840778"/>
                </a:lnTo>
                <a:cubicBezTo>
                  <a:pt x="4501152" y="6023817"/>
                  <a:pt x="4352226" y="6172200"/>
                  <a:pt x="4168517" y="6172200"/>
                </a:cubicBezTo>
                <a:lnTo>
                  <a:pt x="332635" y="6172200"/>
                </a:lnTo>
                <a:cubicBezTo>
                  <a:pt x="148926" y="6172200"/>
                  <a:pt x="0" y="6023817"/>
                  <a:pt x="0" y="5840778"/>
                </a:cubicBezTo>
                <a:lnTo>
                  <a:pt x="0" y="331423"/>
                </a:lnTo>
                <a:cubicBezTo>
                  <a:pt x="0" y="148383"/>
                  <a:pt x="148926" y="0"/>
                  <a:pt x="33263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0F37310-2C84-4F72-97F3-ED5E52F7A674}" type="datetime1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89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373D-8BEF-4D11-A85D-4ADD8461D8CF}" type="datetime1">
              <a:rPr lang="en-US" smtClean="0"/>
              <a:t>10/11/2025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11DC52-D1FD-A255-1A04-7A15A9DE3C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3304" y="352327"/>
            <a:ext cx="4495799" cy="6172200"/>
          </a:xfrm>
          <a:custGeom>
            <a:avLst/>
            <a:gdLst>
              <a:gd name="connsiteX0" fmla="*/ 293171 w 4495799"/>
              <a:gd name="connsiteY0" fmla="*/ 0 h 6172200"/>
              <a:gd name="connsiteX1" fmla="*/ 4202628 w 4495799"/>
              <a:gd name="connsiteY1" fmla="*/ 0 h 6172200"/>
              <a:gd name="connsiteX2" fmla="*/ 4495799 w 4495799"/>
              <a:gd name="connsiteY2" fmla="*/ 293171 h 6172200"/>
              <a:gd name="connsiteX3" fmla="*/ 4495799 w 4495799"/>
              <a:gd name="connsiteY3" fmla="*/ 5879029 h 6172200"/>
              <a:gd name="connsiteX4" fmla="*/ 4202628 w 4495799"/>
              <a:gd name="connsiteY4" fmla="*/ 6172200 h 6172200"/>
              <a:gd name="connsiteX5" fmla="*/ 293171 w 4495799"/>
              <a:gd name="connsiteY5" fmla="*/ 6172200 h 6172200"/>
              <a:gd name="connsiteX6" fmla="*/ 0 w 4495799"/>
              <a:gd name="connsiteY6" fmla="*/ 5879029 h 6172200"/>
              <a:gd name="connsiteX7" fmla="*/ 0 w 4495799"/>
              <a:gd name="connsiteY7" fmla="*/ 293171 h 6172200"/>
              <a:gd name="connsiteX8" fmla="*/ 293171 w 4495799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5799" h="6172200">
                <a:moveTo>
                  <a:pt x="293171" y="0"/>
                </a:moveTo>
                <a:lnTo>
                  <a:pt x="4202628" y="0"/>
                </a:lnTo>
                <a:cubicBezTo>
                  <a:pt x="4364542" y="0"/>
                  <a:pt x="4495799" y="131257"/>
                  <a:pt x="4495799" y="293171"/>
                </a:cubicBezTo>
                <a:lnTo>
                  <a:pt x="4495799" y="5879029"/>
                </a:lnTo>
                <a:cubicBezTo>
                  <a:pt x="4495799" y="6040943"/>
                  <a:pt x="4364542" y="6172200"/>
                  <a:pt x="4202628" y="6172200"/>
                </a:cubicBezTo>
                <a:lnTo>
                  <a:pt x="293171" y="6172200"/>
                </a:lnTo>
                <a:cubicBezTo>
                  <a:pt x="131257" y="6172200"/>
                  <a:pt x="0" y="6040943"/>
                  <a:pt x="0" y="5879029"/>
                </a:cubicBezTo>
                <a:lnTo>
                  <a:pt x="0" y="293171"/>
                </a:lnTo>
                <a:cubicBezTo>
                  <a:pt x="0" y="131257"/>
                  <a:pt x="131257" y="0"/>
                  <a:pt x="293171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51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39F8C7-DD74-7177-C2DA-02533B6576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73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04D0A65-74B1-4258-9347-517577BEF7B0}" type="datetime1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99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6B54-ED46-4036-80F8-E8EFB102CB24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3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0591-709C-49DC-8FE0-9F32B5969F72}" type="datetime1">
              <a:rPr lang="en-US" smtClean="0"/>
              <a:t>10/11/2025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FEEE5C-15B3-8386-23D3-B6B236C668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46768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54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53D0D37D-152B-44E6-AB8F-60E41FE679D7}" type="datetime1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21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FD62D-5EED-4798-9EBA-B6E1A9B98072}" type="datetime1">
              <a:rPr lang="en-US" smtClean="0"/>
              <a:t>10/11/2025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18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6FCFE97D-4F8B-4270-9223-9617008B9FA3}" type="datetime1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70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B1D5C-1F84-4585-9043-549E87BD77AE}" type="datetime1">
              <a:rPr lang="en-US" smtClean="0"/>
              <a:t>10/11/2025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94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1EB90F8-5A2D-4795-872B-662FE96339B2}" type="datetime1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1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2843" y="342901"/>
            <a:ext cx="7346257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A22F9C2-5647-4E58-BE9B-A16834D13FE3}" type="datetime1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99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B124E6D-88B1-474F-9E7C-C29F02FACC38}" type="datetime1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07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5111854"/>
            <a:ext cx="3739279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D5837EDE-723C-6CF6-EB95-3AEDA1F07E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9373" y="320043"/>
            <a:ext cx="11509730" cy="4404825"/>
          </a:xfrm>
          <a:custGeom>
            <a:avLst/>
            <a:gdLst>
              <a:gd name="connsiteX0" fmla="*/ 299132 w 11509730"/>
              <a:gd name="connsiteY0" fmla="*/ 0 h 4404825"/>
              <a:gd name="connsiteX1" fmla="*/ 11210598 w 11509730"/>
              <a:gd name="connsiteY1" fmla="*/ 0 h 4404825"/>
              <a:gd name="connsiteX2" fmla="*/ 11509730 w 11509730"/>
              <a:gd name="connsiteY2" fmla="*/ 299132 h 4404825"/>
              <a:gd name="connsiteX3" fmla="*/ 11509730 w 11509730"/>
              <a:gd name="connsiteY3" fmla="*/ 4105693 h 4404825"/>
              <a:gd name="connsiteX4" fmla="*/ 11210598 w 11509730"/>
              <a:gd name="connsiteY4" fmla="*/ 4404825 h 4404825"/>
              <a:gd name="connsiteX5" fmla="*/ 299132 w 11509730"/>
              <a:gd name="connsiteY5" fmla="*/ 4404825 h 4404825"/>
              <a:gd name="connsiteX6" fmla="*/ 0 w 11509730"/>
              <a:gd name="connsiteY6" fmla="*/ 4105693 h 4404825"/>
              <a:gd name="connsiteX7" fmla="*/ 0 w 11509730"/>
              <a:gd name="connsiteY7" fmla="*/ 299132 h 4404825"/>
              <a:gd name="connsiteX8" fmla="*/ 299132 w 11509730"/>
              <a:gd name="connsiteY8" fmla="*/ 0 h 44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4404825">
                <a:moveTo>
                  <a:pt x="299132" y="0"/>
                </a:moveTo>
                <a:lnTo>
                  <a:pt x="11210598" y="0"/>
                </a:lnTo>
                <a:cubicBezTo>
                  <a:pt x="11375804" y="0"/>
                  <a:pt x="11509730" y="133926"/>
                  <a:pt x="11509730" y="299132"/>
                </a:cubicBezTo>
                <a:lnTo>
                  <a:pt x="11509730" y="4105693"/>
                </a:lnTo>
                <a:cubicBezTo>
                  <a:pt x="11509730" y="4270899"/>
                  <a:pt x="11375804" y="4404825"/>
                  <a:pt x="11210598" y="4404825"/>
                </a:cubicBezTo>
                <a:lnTo>
                  <a:pt x="299132" y="4404825"/>
                </a:lnTo>
                <a:cubicBezTo>
                  <a:pt x="133926" y="4404825"/>
                  <a:pt x="0" y="4270899"/>
                  <a:pt x="0" y="4105693"/>
                </a:cubicBezTo>
                <a:lnTo>
                  <a:pt x="0" y="299132"/>
                </a:lnTo>
                <a:cubicBezTo>
                  <a:pt x="0" y="133926"/>
                  <a:pt x="133926" y="0"/>
                  <a:pt x="299132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1C7E-4348-443E-B7C8-EE213DFF1CB1}" type="datetime1">
              <a:rPr lang="en-US" smtClean="0"/>
              <a:t>10/11/2025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1928" y="5111854"/>
            <a:ext cx="6400800" cy="13898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65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CE7E7D-ED4A-B625-6CB8-4D71682F63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73" y="320042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BB8D-1BA0-4790-987D-651470CA8928}" type="datetime1">
              <a:rPr lang="en-US" smtClean="0"/>
              <a:t>10/11/2025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7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91348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164B5AC7-D387-41BC-BBB6-F6DD0E8CACDB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46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A25225-80A2-7139-2A81-39CA926639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73" y="3067414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38328"/>
          </a:xfrm>
        </p:spPr>
        <p:txBody>
          <a:bodyPr/>
          <a:lstStyle/>
          <a:p>
            <a:fld id="{48CD4B21-9C97-4358-8E22-9F49A31BDF6B}" type="datetime1">
              <a:rPr lang="en-US" smtClean="0"/>
              <a:t>10/11/2025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38328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38328"/>
          </a:xfrm>
        </p:spPr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70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11155680" cy="9704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F6FDB5-F783-3538-287C-754C11C309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9768" y="1828800"/>
            <a:ext cx="6176399" cy="4425696"/>
          </a:xfrm>
          <a:custGeom>
            <a:avLst/>
            <a:gdLst>
              <a:gd name="connsiteX0" fmla="*/ 325421 w 6450717"/>
              <a:gd name="connsiteY0" fmla="*/ 0 h 4425696"/>
              <a:gd name="connsiteX1" fmla="*/ 6125296 w 6450717"/>
              <a:gd name="connsiteY1" fmla="*/ 0 h 4425696"/>
              <a:gd name="connsiteX2" fmla="*/ 6450717 w 6450717"/>
              <a:gd name="connsiteY2" fmla="*/ 325421 h 4425696"/>
              <a:gd name="connsiteX3" fmla="*/ 6450717 w 6450717"/>
              <a:gd name="connsiteY3" fmla="*/ 4100275 h 4425696"/>
              <a:gd name="connsiteX4" fmla="*/ 6125296 w 6450717"/>
              <a:gd name="connsiteY4" fmla="*/ 4425696 h 4425696"/>
              <a:gd name="connsiteX5" fmla="*/ 325421 w 6450717"/>
              <a:gd name="connsiteY5" fmla="*/ 4425696 h 4425696"/>
              <a:gd name="connsiteX6" fmla="*/ 0 w 6450717"/>
              <a:gd name="connsiteY6" fmla="*/ 4100275 h 4425696"/>
              <a:gd name="connsiteX7" fmla="*/ 0 w 6450717"/>
              <a:gd name="connsiteY7" fmla="*/ 325421 h 4425696"/>
              <a:gd name="connsiteX8" fmla="*/ 325421 w 6450717"/>
              <a:gd name="connsiteY8" fmla="*/ 0 h 442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0717" h="4425696">
                <a:moveTo>
                  <a:pt x="325421" y="0"/>
                </a:moveTo>
                <a:lnTo>
                  <a:pt x="6125296" y="0"/>
                </a:lnTo>
                <a:cubicBezTo>
                  <a:pt x="6305021" y="0"/>
                  <a:pt x="6450717" y="145696"/>
                  <a:pt x="6450717" y="325421"/>
                </a:cubicBezTo>
                <a:lnTo>
                  <a:pt x="6450717" y="4100275"/>
                </a:lnTo>
                <a:cubicBezTo>
                  <a:pt x="6450717" y="4280000"/>
                  <a:pt x="6305021" y="4425696"/>
                  <a:pt x="6125296" y="4425696"/>
                </a:cubicBezTo>
                <a:lnTo>
                  <a:pt x="325421" y="4425696"/>
                </a:lnTo>
                <a:cubicBezTo>
                  <a:pt x="145696" y="4425696"/>
                  <a:pt x="0" y="4280000"/>
                  <a:pt x="0" y="4100275"/>
                </a:cubicBezTo>
                <a:lnTo>
                  <a:pt x="0" y="325421"/>
                </a:lnTo>
                <a:cubicBezTo>
                  <a:pt x="0" y="145696"/>
                  <a:pt x="145696" y="0"/>
                  <a:pt x="325421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87768" y="1828800"/>
            <a:ext cx="4297680" cy="4428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8FABC-5F70-4DE9-8A42-1DE3D93319BF}" type="datetime1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46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F2F272-6D18-7E06-3E9A-D10C5C5021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0075" y="2293496"/>
            <a:ext cx="4775158" cy="4039043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32AAB-0859-49C5-9F81-D3744B520913}" type="datetime1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24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4639E5C-EF58-65A1-C364-F58DE76158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0075" y="2293494"/>
            <a:ext cx="3666744" cy="4039044"/>
          </a:xfrm>
          <a:custGeom>
            <a:avLst/>
            <a:gdLst>
              <a:gd name="connsiteX0" fmla="*/ 292716 w 3666744"/>
              <a:gd name="connsiteY0" fmla="*/ 0 h 4039044"/>
              <a:gd name="connsiteX1" fmla="*/ 3374028 w 3666744"/>
              <a:gd name="connsiteY1" fmla="*/ 0 h 4039044"/>
              <a:gd name="connsiteX2" fmla="*/ 3666744 w 3666744"/>
              <a:gd name="connsiteY2" fmla="*/ 292716 h 4039044"/>
              <a:gd name="connsiteX3" fmla="*/ 3666744 w 3666744"/>
              <a:gd name="connsiteY3" fmla="*/ 3746328 h 4039044"/>
              <a:gd name="connsiteX4" fmla="*/ 3374028 w 3666744"/>
              <a:gd name="connsiteY4" fmla="*/ 4039044 h 4039044"/>
              <a:gd name="connsiteX5" fmla="*/ 292716 w 3666744"/>
              <a:gd name="connsiteY5" fmla="*/ 4039044 h 4039044"/>
              <a:gd name="connsiteX6" fmla="*/ 0 w 3666744"/>
              <a:gd name="connsiteY6" fmla="*/ 3746328 h 4039044"/>
              <a:gd name="connsiteX7" fmla="*/ 0 w 3666744"/>
              <a:gd name="connsiteY7" fmla="*/ 292716 h 4039044"/>
              <a:gd name="connsiteX8" fmla="*/ 292716 w 3666744"/>
              <a:gd name="connsiteY8" fmla="*/ 0 h 403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744" h="4039044">
                <a:moveTo>
                  <a:pt x="292716" y="0"/>
                </a:moveTo>
                <a:lnTo>
                  <a:pt x="3374028" y="0"/>
                </a:lnTo>
                <a:cubicBezTo>
                  <a:pt x="3535691" y="0"/>
                  <a:pt x="3666744" y="131053"/>
                  <a:pt x="3666744" y="292716"/>
                </a:cubicBezTo>
                <a:lnTo>
                  <a:pt x="3666744" y="3746328"/>
                </a:lnTo>
                <a:cubicBezTo>
                  <a:pt x="3666744" y="3907991"/>
                  <a:pt x="3535691" y="4039044"/>
                  <a:pt x="3374028" y="4039044"/>
                </a:cubicBezTo>
                <a:lnTo>
                  <a:pt x="292716" y="4039044"/>
                </a:lnTo>
                <a:cubicBezTo>
                  <a:pt x="131053" y="4039044"/>
                  <a:pt x="0" y="3907991"/>
                  <a:pt x="0" y="3746328"/>
                </a:cubicBezTo>
                <a:lnTo>
                  <a:pt x="0" y="292716"/>
                </a:lnTo>
                <a:cubicBezTo>
                  <a:pt x="0" y="131053"/>
                  <a:pt x="131053" y="0"/>
                  <a:pt x="2927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0E27-EFA9-4706-B7B3-384BAC09CA5C}" type="datetime1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937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42A1-A384-8CB1-904B-45EEDF2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4992624"/>
            <a:ext cx="11201400" cy="122529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6FDB9-A3B3-A4DB-D081-D27ECC70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8527-6BF7-45BD-8E9C-2BDCA53716A3}" type="datetime1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D72DC-8ED1-FAB8-CD4C-7BDCAEA2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FB0-1D5D-C25F-A74C-5CFB9C19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F59BDE-94E7-56D6-3D7F-6145311BA2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" y="786384"/>
            <a:ext cx="11201400" cy="4206240"/>
          </a:xfrm>
        </p:spPr>
        <p:txBody>
          <a:bodyPr anchor="b">
            <a:normAutofit/>
          </a:bodyPr>
          <a:lstStyle>
            <a:lvl1pPr marL="0" indent="0" algn="ctr">
              <a:buNone/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118193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42A1-A384-8CB1-904B-45EEDF2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4992624"/>
            <a:ext cx="11201400" cy="122529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6FDB9-A3B3-A4DB-D081-D27ECC70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D2C4-0829-4B37-AFA9-97EED5EA275A}" type="datetime1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D72DC-8ED1-FAB8-CD4C-7BDCAEA2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FB0-1D5D-C25F-A74C-5CFB9C19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F59BDE-94E7-56D6-3D7F-6145311BA2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" y="786384"/>
            <a:ext cx="11201400" cy="4206240"/>
          </a:xfrm>
        </p:spPr>
        <p:txBody>
          <a:bodyPr anchor="b">
            <a:normAutofit/>
          </a:bodyPr>
          <a:lstStyle>
            <a:lvl1pPr marL="0" indent="0" algn="ctr">
              <a:buNone/>
              <a:defRPr sz="27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405255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42A1-A384-8CB1-904B-45EEDF2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809744"/>
            <a:ext cx="5897880" cy="13533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6FDB9-A3B3-A4DB-D081-D27ECC70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353C-D70D-4D92-85A4-BE6E7FCC2830}" type="datetime1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D72DC-8ED1-FAB8-CD4C-7BDCAEA2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FB0-1D5D-C25F-A74C-5CFB9C19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F59BDE-94E7-56D6-3D7F-6145311BA2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603504"/>
            <a:ext cx="11201400" cy="420624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7800" dirty="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5054233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622C3-A8C0-4CE4-AFAA-25D23CB3242F}" type="datetime1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66020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6EAC-4E38-4BC4-964B-55A6571A4EBF}" type="datetime1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70483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2DDD8-66B1-484C-ABC1-3F6C2E131531}" type="datetime1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338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97718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66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0D73698-4765-4C7F-8C74-6EF048F95E94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F28510C-0939-D915-FCC8-7D8AD44757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0113" y="342900"/>
            <a:ext cx="5131133" cy="6172200"/>
          </a:xfrm>
          <a:custGeom>
            <a:avLst/>
            <a:gdLst>
              <a:gd name="connsiteX0" fmla="*/ 305905 w 5334000"/>
              <a:gd name="connsiteY0" fmla="*/ 0 h 6172200"/>
              <a:gd name="connsiteX1" fmla="*/ 5028095 w 5334000"/>
              <a:gd name="connsiteY1" fmla="*/ 0 h 6172200"/>
              <a:gd name="connsiteX2" fmla="*/ 5334000 w 5334000"/>
              <a:gd name="connsiteY2" fmla="*/ 305905 h 6172200"/>
              <a:gd name="connsiteX3" fmla="*/ 5334000 w 5334000"/>
              <a:gd name="connsiteY3" fmla="*/ 5866295 h 6172200"/>
              <a:gd name="connsiteX4" fmla="*/ 5028095 w 5334000"/>
              <a:gd name="connsiteY4" fmla="*/ 6172200 h 6172200"/>
              <a:gd name="connsiteX5" fmla="*/ 305905 w 5334000"/>
              <a:gd name="connsiteY5" fmla="*/ 6172200 h 6172200"/>
              <a:gd name="connsiteX6" fmla="*/ 0 w 5334000"/>
              <a:gd name="connsiteY6" fmla="*/ 5866295 h 6172200"/>
              <a:gd name="connsiteX7" fmla="*/ 0 w 5334000"/>
              <a:gd name="connsiteY7" fmla="*/ 305905 h 6172200"/>
              <a:gd name="connsiteX8" fmla="*/ 305905 w 53340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6172200">
                <a:moveTo>
                  <a:pt x="305905" y="0"/>
                </a:moveTo>
                <a:lnTo>
                  <a:pt x="5028095" y="0"/>
                </a:lnTo>
                <a:cubicBezTo>
                  <a:pt x="5197042" y="0"/>
                  <a:pt x="5334000" y="136958"/>
                  <a:pt x="5334000" y="305905"/>
                </a:cubicBezTo>
                <a:lnTo>
                  <a:pt x="5334000" y="5866295"/>
                </a:lnTo>
                <a:cubicBezTo>
                  <a:pt x="5334000" y="6035242"/>
                  <a:pt x="5197042" y="6172200"/>
                  <a:pt x="5028095" y="6172200"/>
                </a:cubicBezTo>
                <a:lnTo>
                  <a:pt x="305905" y="6172200"/>
                </a:lnTo>
                <a:cubicBezTo>
                  <a:pt x="136958" y="6172200"/>
                  <a:pt x="0" y="6035242"/>
                  <a:pt x="0" y="5866295"/>
                </a:cubicBezTo>
                <a:lnTo>
                  <a:pt x="0" y="305905"/>
                </a:lnTo>
                <a:cubicBezTo>
                  <a:pt x="0" y="136958"/>
                  <a:pt x="136958" y="0"/>
                  <a:pt x="305905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6076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6776" y="5276088"/>
            <a:ext cx="9061704" cy="466344"/>
          </a:xfr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2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828800"/>
            <a:ext cx="9198864" cy="2871216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BEC5-37D0-4E5C-8671-D7D2A06BE21B}" type="datetime1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61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51F96B-ED98-BF55-D2B0-047000EF48E1}"/>
              </a:ext>
            </a:extLst>
          </p:cNvPr>
          <p:cNvSpPr/>
          <p:nvPr/>
        </p:nvSpPr>
        <p:spPr>
          <a:xfrm>
            <a:off x="806386" y="760151"/>
            <a:ext cx="10579222" cy="5337698"/>
          </a:xfrm>
          <a:prstGeom prst="roundRect">
            <a:avLst>
              <a:gd name="adj" fmla="val 6093"/>
            </a:avLst>
          </a:pr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68" y="5120640"/>
            <a:ext cx="8549640" cy="621792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2093976"/>
            <a:ext cx="8695944" cy="2130552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FC37-12B5-4EB9-BB05-B5E210E93FF0}" type="datetime1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514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556" y="4965192"/>
            <a:ext cx="9450699" cy="1289304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438912"/>
            <a:ext cx="9619488" cy="452628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0F6F3-6829-4CDD-B3A1-8F321E27194A}" type="datetime1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92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556" y="4965192"/>
            <a:ext cx="9148947" cy="1289304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179576"/>
            <a:ext cx="9317736" cy="3785616"/>
          </a:xfrm>
        </p:spPr>
        <p:txBody>
          <a:bodyPr anchor="b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652C-AA1E-4738-883B-0336FAAA5DB1}" type="datetime1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33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25"/>
            <a:ext cx="521176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24"/>
            <a:ext cx="521335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F56A5-925A-45AB-8491-C696F304662B}" type="datetime1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487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88"/>
            <a:ext cx="521176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2B41-9B9A-4653-8E8E-9D57A4983847}" type="datetime1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85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0A14-C874-4C11-943E-4B7AAF73B997}" type="datetime1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349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60914-BFFA-4E5B-B382-06A92C8508A8}" type="datetime1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08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5"/>
            <a:ext cx="3595634" cy="221284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823029"/>
            <a:ext cx="3309608" cy="3481355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E75D-2E4A-469A-9092-8B43711F5315}" type="datetime1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189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593592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DACA751-BBB2-3E33-EA6C-54B4A7F6842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502843" y="342901"/>
            <a:ext cx="7346258" cy="6172198"/>
          </a:xfrm>
          <a:custGeom>
            <a:avLst/>
            <a:gdLst>
              <a:gd name="connsiteX0" fmla="*/ 264355 w 6785782"/>
              <a:gd name="connsiteY0" fmla="*/ 0 h 6172198"/>
              <a:gd name="connsiteX1" fmla="*/ 6521427 w 6785782"/>
              <a:gd name="connsiteY1" fmla="*/ 0 h 6172198"/>
              <a:gd name="connsiteX2" fmla="*/ 6785782 w 6785782"/>
              <a:gd name="connsiteY2" fmla="*/ 264355 h 6172198"/>
              <a:gd name="connsiteX3" fmla="*/ 6785782 w 6785782"/>
              <a:gd name="connsiteY3" fmla="*/ 5907843 h 6172198"/>
              <a:gd name="connsiteX4" fmla="*/ 6521427 w 6785782"/>
              <a:gd name="connsiteY4" fmla="*/ 6172198 h 6172198"/>
              <a:gd name="connsiteX5" fmla="*/ 264355 w 6785782"/>
              <a:gd name="connsiteY5" fmla="*/ 6172198 h 6172198"/>
              <a:gd name="connsiteX6" fmla="*/ 0 w 6785782"/>
              <a:gd name="connsiteY6" fmla="*/ 5907843 h 6172198"/>
              <a:gd name="connsiteX7" fmla="*/ 0 w 6785782"/>
              <a:gd name="connsiteY7" fmla="*/ 264355 h 6172198"/>
              <a:gd name="connsiteX8" fmla="*/ 264355 w 6785782"/>
              <a:gd name="connsiteY8" fmla="*/ 0 h 617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5782" h="6172198">
                <a:moveTo>
                  <a:pt x="264355" y="0"/>
                </a:moveTo>
                <a:lnTo>
                  <a:pt x="6521427" y="0"/>
                </a:lnTo>
                <a:cubicBezTo>
                  <a:pt x="6667426" y="0"/>
                  <a:pt x="6785782" y="118356"/>
                  <a:pt x="6785782" y="264355"/>
                </a:cubicBezTo>
                <a:lnTo>
                  <a:pt x="6785782" y="5907843"/>
                </a:lnTo>
                <a:cubicBezTo>
                  <a:pt x="6785782" y="6053842"/>
                  <a:pt x="6667426" y="6172198"/>
                  <a:pt x="6521427" y="6172198"/>
                </a:cubicBezTo>
                <a:lnTo>
                  <a:pt x="264355" y="6172198"/>
                </a:lnTo>
                <a:cubicBezTo>
                  <a:pt x="118356" y="6172198"/>
                  <a:pt x="0" y="6053842"/>
                  <a:pt x="0" y="5907843"/>
                </a:cubicBezTo>
                <a:lnTo>
                  <a:pt x="0" y="264355"/>
                </a:lnTo>
                <a:cubicBezTo>
                  <a:pt x="0" y="118356"/>
                  <a:pt x="118356" y="0"/>
                  <a:pt x="26435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FD38-01FF-4539-8A35-AB19E4D5C3A7}" type="datetime1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94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7472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19A3EA51-69C4-4090-B98A-31CA47A2E35E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88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5BFC-EF85-4C2B-8809-2F9E7D76A143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91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7370064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7370064" cy="22311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05FF-0F6F-4DB7-B5D6-9BF14E40F716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46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9317736" cy="445312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96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33933-AD95-42CF-A390-A7073FD506A1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91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4427554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50E307-C64C-483A-9485-A61D01D72197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46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25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93208"/>
            <a:ext cx="5669280" cy="1161288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C36CA3-7064-4E52-B24E-E3CC37B36CB8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02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3F469A-9BA4-41D9-A358-7174319CB857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13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30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519672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E9D380B3-E270-4064-8D13-292A875F6C31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536" y="6519672"/>
            <a:ext cx="264261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20" y="6519672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696" r:id="rId46"/>
    <p:sldLayoutId id="2147483697" r:id="rId47"/>
    <p:sldLayoutId id="2147483698" r:id="rId48"/>
    <p:sldLayoutId id="2147483699" r:id="rId49"/>
    <p:sldLayoutId id="2147483700" r:id="rId50"/>
    <p:sldLayoutId id="2147483701" r:id="rId5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7249/sign_no%20u%20turn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ain with a broken link&#10;&#10;AI-generated content may be incorrect.">
            <a:extLst>
              <a:ext uri="{FF2B5EF4-FFF2-40B4-BE49-F238E27FC236}">
                <a16:creationId xmlns:a16="http://schemas.microsoft.com/office/drawing/2014/main" id="{0B3309B8-CAFD-00A3-2D3A-2DCBC0E27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5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9966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background with yellow text&#10;&#10;AI-generated content may be incorrect.">
            <a:extLst>
              <a:ext uri="{FF2B5EF4-FFF2-40B4-BE49-F238E27FC236}">
                <a16:creationId xmlns:a16="http://schemas.microsoft.com/office/drawing/2014/main" id="{B51772D5-DB7E-DB36-0D81-57C2FBC0E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321733"/>
            <a:ext cx="11362266" cy="6333067"/>
          </a:xfrm>
        </p:spPr>
      </p:pic>
    </p:spTree>
    <p:extLst>
      <p:ext uri="{BB962C8B-B14F-4D97-AF65-F5344CB8AC3E}">
        <p14:creationId xmlns:p14="http://schemas.microsoft.com/office/powerpoint/2010/main" val="3853461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95440-9008-FE79-C697-A60E66EAA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56F73317-F932-512F-995A-2615769D8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01596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background with yellow text&#10;&#10;AI-generated content may be incorrect.">
            <a:extLst>
              <a:ext uri="{FF2B5EF4-FFF2-40B4-BE49-F238E27FC236}">
                <a16:creationId xmlns:a16="http://schemas.microsoft.com/office/drawing/2014/main" id="{6FD61BA7-24C6-F194-BB3C-189631E1E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8" y="352116"/>
            <a:ext cx="11091332" cy="6153768"/>
          </a:xfrm>
        </p:spPr>
      </p:pic>
    </p:spTree>
    <p:extLst>
      <p:ext uri="{BB962C8B-B14F-4D97-AF65-F5344CB8AC3E}">
        <p14:creationId xmlns:p14="http://schemas.microsoft.com/office/powerpoint/2010/main" val="1216751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57040F0C-E70A-5719-8821-329ACB905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5093" cy="6858000"/>
          </a:xfrm>
        </p:spPr>
      </p:pic>
    </p:spTree>
    <p:extLst>
      <p:ext uri="{BB962C8B-B14F-4D97-AF65-F5344CB8AC3E}">
        <p14:creationId xmlns:p14="http://schemas.microsoft.com/office/powerpoint/2010/main" val="3096202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background with yellow text&#10;&#10;AI-generated content may be incorrect.">
            <a:extLst>
              <a:ext uri="{FF2B5EF4-FFF2-40B4-BE49-F238E27FC236}">
                <a16:creationId xmlns:a16="http://schemas.microsoft.com/office/drawing/2014/main" id="{55CD5F67-E2DE-D56B-BBEE-FFB1BD665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7" y="371594"/>
            <a:ext cx="11108266" cy="6171258"/>
          </a:xfrm>
        </p:spPr>
      </p:pic>
    </p:spTree>
    <p:extLst>
      <p:ext uri="{BB962C8B-B14F-4D97-AF65-F5344CB8AC3E}">
        <p14:creationId xmlns:p14="http://schemas.microsoft.com/office/powerpoint/2010/main" val="2488623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409E2-9AD1-AC30-1A64-91664DE0E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19282DF6-FA3B-B0EF-7340-2EA24AEB8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5941" cy="6858000"/>
          </a:xfrm>
        </p:spPr>
      </p:pic>
    </p:spTree>
    <p:extLst>
      <p:ext uri="{BB962C8B-B14F-4D97-AF65-F5344CB8AC3E}">
        <p14:creationId xmlns:p14="http://schemas.microsoft.com/office/powerpoint/2010/main" val="2929080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D9619476-8C4C-C6A2-3B2B-5952D5129CA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1144" y="492932"/>
            <a:ext cx="3237012" cy="5872133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1C27C3D-D9A0-E11D-9CC7-B427F798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856" y="947331"/>
            <a:ext cx="7445000" cy="496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366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C3F2A-AFD9-EB85-52A8-706F0C9B0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0" u="sng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F7121-C933-CFD2-66A6-C23EA0A45C3C}"/>
              </a:ext>
            </a:extLst>
          </p:cNvPr>
          <p:cNvSpPr txBox="1"/>
          <p:nvPr/>
        </p:nvSpPr>
        <p:spPr>
          <a:xfrm>
            <a:off x="3904909" y="1380744"/>
            <a:ext cx="8016157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en-US" sz="6000" kern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we drift away, the Gospel (Good News) calls us back. Our failures do not define us. God’s grace does!</a:t>
            </a:r>
          </a:p>
        </p:txBody>
      </p:sp>
      <p:pic>
        <p:nvPicPr>
          <p:cNvPr id="13" name="Picture 12" descr="Hand reaching out to sun">
            <a:extLst>
              <a:ext uri="{FF2B5EF4-FFF2-40B4-BE49-F238E27FC236}">
                <a16:creationId xmlns:a16="http://schemas.microsoft.com/office/drawing/2014/main" id="{47436897-948A-46C0-12E2-957096A79D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739" r="19354"/>
          <a:stretch>
            <a:fillRect/>
          </a:stretch>
        </p:blipFill>
        <p:spPr>
          <a:xfrm>
            <a:off x="429768" y="1380744"/>
            <a:ext cx="3138677" cy="4901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589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13AE1-64C2-BB06-ECD0-A094A954D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background with yellow text&#10;&#10;AI-generated content may be incorrect.">
            <a:extLst>
              <a:ext uri="{FF2B5EF4-FFF2-40B4-BE49-F238E27FC236}">
                <a16:creationId xmlns:a16="http://schemas.microsoft.com/office/drawing/2014/main" id="{EE047857-43EC-04A8-AFC2-EA58D0A92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281093"/>
            <a:ext cx="11332464" cy="6295813"/>
          </a:xfrm>
        </p:spPr>
      </p:pic>
    </p:spTree>
    <p:extLst>
      <p:ext uri="{BB962C8B-B14F-4D97-AF65-F5344CB8AC3E}">
        <p14:creationId xmlns:p14="http://schemas.microsoft.com/office/powerpoint/2010/main" val="3329247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CB4C3-E280-E958-D823-DDD92F6D2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ain with a broken link&#10;&#10;AI-generated content may be incorrect.">
            <a:extLst>
              <a:ext uri="{FF2B5EF4-FFF2-40B4-BE49-F238E27FC236}">
                <a16:creationId xmlns:a16="http://schemas.microsoft.com/office/drawing/2014/main" id="{26103076-261C-5261-CA0A-6C7A5468D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5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3786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09DCF-BD43-AEEE-5F3D-816A0897A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E2AA5-3FE8-8403-E870-857C0407C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17" y="1268644"/>
            <a:ext cx="10407565" cy="456285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Galatians</a:t>
            </a:r>
            <a:br>
              <a:rPr lang="en-US" sz="4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2:11-14</a:t>
            </a:r>
          </a:p>
        </p:txBody>
      </p:sp>
    </p:spTree>
    <p:extLst>
      <p:ext uri="{BB962C8B-B14F-4D97-AF65-F5344CB8AC3E}">
        <p14:creationId xmlns:p14="http://schemas.microsoft.com/office/powerpoint/2010/main" val="282540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839CB-5DDD-B259-EEF0-143876B9E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7EB9F-6B49-5A36-B10C-ACF450434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60" y="519039"/>
            <a:ext cx="11259469" cy="456285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497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85611-89AF-C437-B993-FA4314C67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289CB-41CD-A596-4CD4-D0BA22BC4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178" y="1487305"/>
            <a:ext cx="11452183" cy="4562856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 week (</a:t>
            </a:r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2:1-10</a:t>
            </a:r>
            <a: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we saw Paul waging war against the Judaizers:</a:t>
            </a:r>
            <a:b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The Gospel </a:t>
            </a:r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DEFENDED</a:t>
            </a:r>
            <a:b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The Gospel </a:t>
            </a:r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DECLARED</a:t>
            </a:r>
            <a:b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The Gospel </a:t>
            </a:r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DEMONSTRATED</a:t>
            </a:r>
          </a:p>
        </p:txBody>
      </p:sp>
    </p:spTree>
    <p:extLst>
      <p:ext uri="{BB962C8B-B14F-4D97-AF65-F5344CB8AC3E}">
        <p14:creationId xmlns:p14="http://schemas.microsoft.com/office/powerpoint/2010/main" val="1031674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43A244BD-5E0B-2AA1-CE39-7B62D743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04900"/>
            <a:ext cx="1065276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8B99F-9DD3-C64D-FE72-06F3DF1EE766}"/>
              </a:ext>
            </a:extLst>
          </p:cNvPr>
          <p:cNvSpPr>
            <a:spLocks noGrp="1"/>
          </p:cNvSpPr>
          <p:nvPr>
            <p:ph sz="quarter" idx="13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LargePlainText"/>
                  </p202:designTagLst>
                </p202:designPr>
              </p:ext>
            </p:extLst>
          </p:nvPr>
        </p:nvSpPr>
        <p:spPr>
          <a:xfrm>
            <a:off x="754049" y="503815"/>
            <a:ext cx="11179959" cy="5605272"/>
          </a:xfrm>
        </p:spPr>
        <p:txBody>
          <a:bodyPr anchor="t">
            <a:normAutofit fontScale="92500" lnSpcReduction="20000"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There was tension in the air. </a:t>
            </a:r>
          </a:p>
          <a:p>
            <a:pPr indent="0">
              <a:lnSpc>
                <a:spcPct val="90000"/>
              </a:lnSpc>
              <a:buNone/>
            </a:pPr>
            <a:endParaRPr lang="en-US" sz="60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indent="0">
              <a:lnSpc>
                <a:spcPct val="90000"/>
              </a:lnSpc>
              <a:buNone/>
            </a:pPr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Peter danced with the danger of hypocrisy.</a:t>
            </a:r>
          </a:p>
          <a:p>
            <a:pPr marL="685800" indent="0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sz="60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indent="0">
              <a:lnSpc>
                <a:spcPct val="90000"/>
              </a:lnSpc>
              <a:buNone/>
            </a:pPr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The Church’s doctrinal future and heavenly witness weighed in the balance. 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6591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E0C61-3903-B0DC-ABA9-FA082EE7E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E23859FB-88D1-3E9E-2ECD-678918F00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89375" cy="6858000"/>
          </a:xfrm>
        </p:spPr>
      </p:pic>
    </p:spTree>
    <p:extLst>
      <p:ext uri="{BB962C8B-B14F-4D97-AF65-F5344CB8AC3E}">
        <p14:creationId xmlns:p14="http://schemas.microsoft.com/office/powerpoint/2010/main" val="4167607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background with yellow text&#10;&#10;AI-generated content may be incorrect.">
            <a:extLst>
              <a:ext uri="{FF2B5EF4-FFF2-40B4-BE49-F238E27FC236}">
                <a16:creationId xmlns:a16="http://schemas.microsoft.com/office/drawing/2014/main" id="{63C68BDE-A550-B5BB-B6B3-18FB39AB6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7" y="338667"/>
            <a:ext cx="11379200" cy="6265333"/>
          </a:xfrm>
        </p:spPr>
      </p:pic>
    </p:spTree>
    <p:extLst>
      <p:ext uri="{BB962C8B-B14F-4D97-AF65-F5344CB8AC3E}">
        <p14:creationId xmlns:p14="http://schemas.microsoft.com/office/powerpoint/2010/main" val="2453858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96F37-7E38-9D19-962C-DA5530149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478776DF-DDA7-E124-E51B-78615A70A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3545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5EC96FC6-2822-6DF1-A7C4-6F90489C1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22250" cy="6858001"/>
          </a:xfrm>
        </p:spPr>
      </p:pic>
    </p:spTree>
    <p:extLst>
      <p:ext uri="{BB962C8B-B14F-4D97-AF65-F5344CB8AC3E}">
        <p14:creationId xmlns:p14="http://schemas.microsoft.com/office/powerpoint/2010/main" val="2310603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D03B8-719E-8D07-B673-6270DB0C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person holding a piece of paper and a person holding a piece of bread&#10;&#10;AI-generated content may be incorrect.">
            <a:extLst>
              <a:ext uri="{FF2B5EF4-FFF2-40B4-BE49-F238E27FC236}">
                <a16:creationId xmlns:a16="http://schemas.microsoft.com/office/drawing/2014/main" id="{3ED6EBE9-219C-2A4C-B6ED-DC8422015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" y="1"/>
            <a:ext cx="12182870" cy="6888050"/>
          </a:xfrm>
        </p:spPr>
      </p:pic>
    </p:spTree>
    <p:extLst>
      <p:ext uri="{BB962C8B-B14F-4D97-AF65-F5344CB8AC3E}">
        <p14:creationId xmlns:p14="http://schemas.microsoft.com/office/powerpoint/2010/main" val="1126757542"/>
      </p:ext>
    </p:extLst>
  </p:cSld>
  <p:clrMapOvr>
    <a:masterClrMapping/>
  </p:clrMapOvr>
</p:sld>
</file>

<file path=ppt/theme/theme1.xml><?xml version="1.0" encoding="utf-8"?>
<a:theme xmlns:a="http://schemas.openxmlformats.org/drawingml/2006/main" name="Dune">
  <a:themeElements>
    <a:clrScheme name="Dune">
      <a:dk1>
        <a:srgbClr val="131313"/>
      </a:dk1>
      <a:lt1>
        <a:sysClr val="window" lastClr="FFFFFF"/>
      </a:lt1>
      <a:dk2>
        <a:srgbClr val="203430"/>
      </a:dk2>
      <a:lt2>
        <a:srgbClr val="F0EDE6"/>
      </a:lt2>
      <a:accent1>
        <a:srgbClr val="A57361"/>
      </a:accent1>
      <a:accent2>
        <a:srgbClr val="CD9979"/>
      </a:accent2>
      <a:accent3>
        <a:srgbClr val="4E6C67"/>
      </a:accent3>
      <a:accent4>
        <a:srgbClr val="BA958C"/>
      </a:accent4>
      <a:accent5>
        <a:srgbClr val="A08C60"/>
      </a:accent5>
      <a:accent6>
        <a:srgbClr val="956969"/>
      </a:accent6>
      <a:hlink>
        <a:srgbClr val="B0685E"/>
      </a:hlink>
      <a:folHlink>
        <a:srgbClr val="5E827E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ne" id="{826328CA-5F67-4711-B85D-145ABD90F0C2}" vid="{19057A55-7D5A-4630-9E53-CA5ED644777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92</Words>
  <Application>Microsoft Office PowerPoint</Application>
  <PresentationFormat>Widescreen</PresentationFormat>
  <Paragraphs>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Neue Haas Grotesk Text Pro</vt:lpstr>
      <vt:lpstr>Dune</vt:lpstr>
      <vt:lpstr>PowerPoint Presentation</vt:lpstr>
      <vt:lpstr>Galatians  2:11-14</vt:lpstr>
      <vt:lpstr>Last week (2:1-10) we saw Paul waging war against the Judaizers:   1. The Gospel DEFENDED 2. The Gospel DECLARED 3. The Gospel DEMONSTRATED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Williamson</dc:creator>
  <cp:lastModifiedBy>David Williamson</cp:lastModifiedBy>
  <cp:revision>2</cp:revision>
  <dcterms:created xsi:type="dcterms:W3CDTF">2025-10-08T16:05:53Z</dcterms:created>
  <dcterms:modified xsi:type="dcterms:W3CDTF">2025-10-11T23:15:32Z</dcterms:modified>
</cp:coreProperties>
</file>