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76" r:id="rId3"/>
    <p:sldId id="288" r:id="rId4"/>
    <p:sldId id="289" r:id="rId5"/>
    <p:sldId id="290" r:id="rId6"/>
    <p:sldId id="267" r:id="rId7"/>
    <p:sldId id="277" r:id="rId8"/>
    <p:sldId id="270" r:id="rId9"/>
    <p:sldId id="274" r:id="rId10"/>
    <p:sldId id="291" r:id="rId11"/>
    <p:sldId id="266" r:id="rId12"/>
    <p:sldId id="283" r:id="rId13"/>
    <p:sldId id="273" r:id="rId14"/>
    <p:sldId id="272" r:id="rId15"/>
    <p:sldId id="271" r:id="rId16"/>
    <p:sldId id="263" r:id="rId17"/>
    <p:sldId id="284" r:id="rId18"/>
    <p:sldId id="269" r:id="rId19"/>
    <p:sldId id="275" r:id="rId20"/>
    <p:sldId id="281" r:id="rId21"/>
    <p:sldId id="285" r:id="rId22"/>
    <p:sldId id="268" r:id="rId23"/>
    <p:sldId id="264" r:id="rId24"/>
    <p:sldId id="29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1236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ight shining through the sun&#10;&#10;AI-generated content may be incorrect.">
            <a:extLst>
              <a:ext uri="{FF2B5EF4-FFF2-40B4-BE49-F238E27FC236}">
                <a16:creationId xmlns:a16="http://schemas.microsoft.com/office/drawing/2014/main" id="{524068C1-CF1E-982C-1B91-E705E7A9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2" b="17773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38CD32D0-5BBD-F30D-43DD-2CDFBEACD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0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29BF7E-FFD3-8833-509B-F9CCA1BF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8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B46B0-3F00-F131-CB0F-0CF9A0FF9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B9D6C6F-3775-F163-9DE5-3C430546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4B3E2-65DF-D2D6-095A-73817AB0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D209F5-A802-B9D7-41A1-1BB068FF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E10BF6-09CC-673A-987B-5A5F2B2A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E412F757-880D-2910-2793-8B72EB09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04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7058C-2E34-6CCB-C730-CAE468FC2686}"/>
              </a:ext>
            </a:extLst>
          </p:cNvPr>
          <p:cNvSpPr txBox="1"/>
          <p:nvPr/>
        </p:nvSpPr>
        <p:spPr>
          <a:xfrm>
            <a:off x="1235750" y="950709"/>
            <a:ext cx="10380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2.) You were </a:t>
            </a:r>
            <a:r>
              <a:rPr lang="en-US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CONVICTED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by God.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C4DD9-FB38-7B0C-0720-B3E842AB91A7}"/>
              </a:ext>
            </a:extLst>
          </p:cNvPr>
          <p:cNvSpPr txBox="1"/>
          <p:nvPr/>
        </p:nvSpPr>
        <p:spPr>
          <a:xfrm>
            <a:off x="1159741" y="5028637"/>
            <a:ext cx="9871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16:8-11   *   Galatians 2:19-20   *   Acts 2:37-38</a:t>
            </a:r>
          </a:p>
        </p:txBody>
      </p:sp>
    </p:spTree>
    <p:extLst>
      <p:ext uri="{BB962C8B-B14F-4D97-AF65-F5344CB8AC3E}">
        <p14:creationId xmlns:p14="http://schemas.microsoft.com/office/powerpoint/2010/main" val="415857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3C396-3B9D-CFA6-AE92-C93DD31D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CB6F86-7EE6-2B1E-8B52-7549988E3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74E9E5-C4DB-8F23-AB05-F860035C5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A7B367-4CEA-95F0-F784-B4C295B97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99A9EB2-DC06-0BB5-3C76-F0282A970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63095E-39C4-BCE7-2A53-543E58056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9195A9-DE23-3EBB-90B1-8979BB240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01E2D66-B122-0D1A-F6E5-FC66D3D06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E8CCC-9717-63A5-C5B7-ECB2AA75CC29}"/>
              </a:ext>
            </a:extLst>
          </p:cNvPr>
          <p:cNvSpPr txBox="1"/>
          <p:nvPr/>
        </p:nvSpPr>
        <p:spPr>
          <a:xfrm>
            <a:off x="350022" y="1277033"/>
            <a:ext cx="11046111" cy="4729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Because </a:t>
            </a:r>
            <a:r>
              <a:rPr lang="en-US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legalism </a:t>
            </a: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cannot sanctify, we must </a:t>
            </a:r>
            <a:r>
              <a:rPr lang="en-US" sz="7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rest </a:t>
            </a: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in 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Christ</a:t>
            </a: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constantly.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(vv. 17–19)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029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995E8B-DB3C-4E23-9186-1613402BF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1E7C5-2080-4549-97AA-9A6688257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454601-8C5B-41C4-8012-BF42AE4E1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402C5-77D9-4E58-85B2-94FDC4305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68ED91-A5B1-47B2-93BF-9A7136A89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7D0AA1-7663-4AEB-906F-8C1983487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0B5082-766B-4B9B-95AE-8345369B6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EA71F2-5221-4164-8741-7AFF97E2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3567A6-853B-47EF-8846-22A1C04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57B04-C024-4B5F-B7C3-20FAE3F1D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FBFCE4-B693-49EB-9CE1-44203321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FC4225-9683-4D55-8686-FCDDB8BCB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C42CD-CAE0-4CF0-B118-067FD44A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3ED46F-B155-4F61-89A2-9811AA0F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3B7973-20C3-4DB8-B3E0-064793F7A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30D744-3746-48BB-92A0-20B891DE8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E92C61-31B2-24E1-717D-4AFF99BFD5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70" r="1" b="15597"/>
          <a:stretch>
            <a:fillRect/>
          </a:stretch>
        </p:blipFill>
        <p:spPr>
          <a:xfrm>
            <a:off x="746190" y="491900"/>
            <a:ext cx="10721907" cy="566351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993EE7D-6C2F-43A3-9C60-0C79DB9E5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3" y="626533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4095D5-6DE8-4CF4-8418-1C6822E16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3CD50F6-3A5C-4547-BD23-ACBD8E391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912E168-78F1-4E05-A8A5-65F2BAF59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15E977-7B29-4DD8-9B9E-C63D97DF3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521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B17F350-02F0-7D96-156F-0522E8AFE4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6" r="1" b="10200"/>
          <a:stretch>
            <a:fillRect/>
          </a:stretch>
        </p:blipFill>
        <p:spPr>
          <a:xfrm>
            <a:off x="668972" y="419178"/>
            <a:ext cx="10721907" cy="615812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2" y="164579"/>
            <a:ext cx="304800" cy="429768"/>
            <a:chOff x="215328" y="-46937"/>
            <a:chExt cx="304800" cy="277384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176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CD7FE7-1237-41A0-B6C8-B0EFC310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E13AA-9A9A-446A-B0A3-443BA34BB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A6810-6C3D-4754-B472-DF60413D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AE6743-377F-445F-BEA9-C06205F9A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2B6CCC-3F91-450D-B6D9-A69AD95AD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DFE833-928D-4F3D-869D-96E2ECBFB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528743D-D268-453F-A979-856B01ED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F62887-64F5-497E-9834-DCB752290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5B1BFBC-C81A-4FD9-8F0C-E86F49528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C62434D-2094-4FE0-9DE1-66F7D01E0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67291C-F63A-465E-A2D1-04BA96121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98E583-ADFC-4231-A720-8DA4007056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665F974-5ECD-4302-9DD8-08014E36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368064C-BF0F-46B1-9621-3188FCA06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2C4C30-298C-4739-9092-46F6A1B8F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BCB8B4F-F675-4134-B6FC-FE54CFAB1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BBBA07-FBD1-4D0D-9EB9-F7608965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951829-5EEF-47EE-8545-8D3A5E54B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ED10F2-CC2D-4FC7-881A-E96C0ED5C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62961C-06BA-45D9-B417-1C944EC79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DF2C56B-9B90-4CC1-A932-191196ECD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person standing in front of a cross&#10;&#10;AI-generated content may be incorrect.">
            <a:extLst>
              <a:ext uri="{FF2B5EF4-FFF2-40B4-BE49-F238E27FC236}">
                <a16:creationId xmlns:a16="http://schemas.microsoft.com/office/drawing/2014/main" id="{EF16ED65-27EE-3979-E4F0-0234E5F5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3956"/>
          <a:stretch>
            <a:fillRect/>
          </a:stretch>
        </p:blipFill>
        <p:spPr>
          <a:xfrm>
            <a:off x="837077" y="297565"/>
            <a:ext cx="10721907" cy="615812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4AA602-4B49-4D15-8863-224D61644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88842" y="164579"/>
            <a:ext cx="304800" cy="429768"/>
            <a:chOff x="215328" y="-46937"/>
            <a:chExt cx="304800" cy="277384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CD88F4A-289F-494D-A4CD-EB62E9964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5FFD160-7805-4E0F-8446-1AEF0EAC3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380878C-0C82-41C3-92B9-EAEEF239F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501211B-61E0-419D-BC8B-62C16B89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639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CD389A1-8977-E5F1-1A50-5FE5E23D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04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9103F-5D0E-2464-A703-56BF46FEAA95}"/>
              </a:ext>
            </a:extLst>
          </p:cNvPr>
          <p:cNvSpPr txBox="1"/>
          <p:nvPr/>
        </p:nvSpPr>
        <p:spPr>
          <a:xfrm>
            <a:off x="1235750" y="950709"/>
            <a:ext cx="10380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3.) You were </a:t>
            </a:r>
            <a:r>
              <a:rPr lang="en-US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CONVINCED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by God.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BF59B-DCF4-A1FA-946E-9696621CA897}"/>
              </a:ext>
            </a:extLst>
          </p:cNvPr>
          <p:cNvSpPr txBox="1"/>
          <p:nvPr/>
        </p:nvSpPr>
        <p:spPr>
          <a:xfrm>
            <a:off x="1100667" y="5028637"/>
            <a:ext cx="1002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5:6   *   James 2:17-19   *   Hebrews 11:1, 6</a:t>
            </a:r>
          </a:p>
        </p:txBody>
      </p:sp>
    </p:spTree>
    <p:extLst>
      <p:ext uri="{BB962C8B-B14F-4D97-AF65-F5344CB8AC3E}">
        <p14:creationId xmlns:p14="http://schemas.microsoft.com/office/powerpoint/2010/main" val="3786253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319A4-6B60-DB86-037C-3540AE91E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DBCB432-C74F-132D-7BB2-711B0EEB6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A6F554-ADA4-D9A7-E986-C4F4B82B8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A6C5E9-21C5-E53A-11F0-5D82B4940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E7D7BF-564D-2820-E6D0-0A0785AB0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A68554-0A38-47FD-16AA-1419B0888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27A089-884C-DDDE-9455-187BFBACA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F5FD6F3-A812-E63E-0632-85BDFA448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0639C-AFB3-1DB9-EDAF-21F31C4A3C3C}"/>
              </a:ext>
            </a:extLst>
          </p:cNvPr>
          <p:cNvSpPr txBox="1"/>
          <p:nvPr/>
        </p:nvSpPr>
        <p:spPr>
          <a:xfrm>
            <a:off x="568375" y="1531033"/>
            <a:ext cx="11046111" cy="4729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Because love now lives within us, we must live by faith</a:t>
            </a: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continually.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(v. 20)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8162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EB14-F1EF-21C7-3BA6-DB4677B8A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78E52299-3C20-1B20-EC77-645268051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0A6242-7509-42CA-9231-1866D56FB8A9}"/>
              </a:ext>
            </a:extLst>
          </p:cNvPr>
          <p:cNvSpPr txBox="1"/>
          <p:nvPr/>
        </p:nvSpPr>
        <p:spPr>
          <a:xfrm>
            <a:off x="8381999" y="6100520"/>
            <a:ext cx="357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2:20 (ESV)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C5FD0-8AFD-4C36-DCD0-E36B92B07EA8}"/>
              </a:ext>
            </a:extLst>
          </p:cNvPr>
          <p:cNvSpPr txBox="1"/>
          <p:nvPr/>
        </p:nvSpPr>
        <p:spPr>
          <a:xfrm>
            <a:off x="491067" y="372533"/>
            <a:ext cx="110913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 have been crucified with Christ. It is no longer I who live, but Christ who lives in me. And the life I now live in the flesh I live by faith in the Son of God, who loved me and gave Himself for me.</a:t>
            </a:r>
          </a:p>
        </p:txBody>
      </p:sp>
    </p:spTree>
    <p:extLst>
      <p:ext uri="{BB962C8B-B14F-4D97-AF65-F5344CB8AC3E}">
        <p14:creationId xmlns:p14="http://schemas.microsoft.com/office/powerpoint/2010/main" val="158426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60DEF9B4-E29C-1062-5EF1-056E529CE3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098144"/>
              </p:ext>
            </p:extLst>
          </p:nvPr>
        </p:nvGraphicFramePr>
        <p:xfrm>
          <a:off x="-20638" y="0"/>
          <a:ext cx="12212637" cy="6869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6296" imgH="3429229" progId="PowerPoint.Show.12">
                  <p:embed/>
                </p:oleObj>
              </mc:Choice>
              <mc:Fallback>
                <p:oleObj name="Presentation" r:id="rId2" imgW="6096296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0638" y="0"/>
                        <a:ext cx="12212637" cy="6869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7321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5DF38-4FAA-CFF6-C73E-E5251D20EC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33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1F4D3-00B0-66E9-D090-C82F122AC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2DCE29-058B-DC4C-A857-6FDAE2A7F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0FAD0-9476-4258-6DDD-DE921D7B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EBF542-7898-59CF-B412-8605118F8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4590A0-ECA6-042E-6910-094C9CEC0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4D406B5A-F511-910B-0F0B-4F75ECA1F1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04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B7094-E73A-F449-81DD-03F82B85DD7F}"/>
              </a:ext>
            </a:extLst>
          </p:cNvPr>
          <p:cNvSpPr txBox="1"/>
          <p:nvPr/>
        </p:nvSpPr>
        <p:spPr>
          <a:xfrm>
            <a:off x="1235750" y="950709"/>
            <a:ext cx="10380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4.) You were </a:t>
            </a:r>
            <a:r>
              <a:rPr lang="en-US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CHARGED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by God.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75A60-F376-3423-3623-99C2302F6642}"/>
              </a:ext>
            </a:extLst>
          </p:cNvPr>
          <p:cNvSpPr txBox="1"/>
          <p:nvPr/>
        </p:nvSpPr>
        <p:spPr>
          <a:xfrm>
            <a:off x="896892" y="4868311"/>
            <a:ext cx="1039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- Faith without works is dead.</a:t>
            </a:r>
          </a:p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- work out your salvation with fear and trembling.</a:t>
            </a:r>
          </a:p>
        </p:txBody>
      </p:sp>
    </p:spTree>
    <p:extLst>
      <p:ext uri="{BB962C8B-B14F-4D97-AF65-F5344CB8AC3E}">
        <p14:creationId xmlns:p14="http://schemas.microsoft.com/office/powerpoint/2010/main" val="594813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8F7C86-F574-1B07-550A-8BF7DDD9B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5D1995-C6EA-E47D-330F-29139D9E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AF9F0-FA97-FEBE-3AA0-95A5C72F5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EB6ECC-717F-F488-911E-D19A13230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E16A6F-3A33-B590-7AFA-223BF6C5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25919D-29F9-5416-7B3C-89DEE8FD7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0BA2BD-AD3A-3B22-AF37-058CB05BE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6AEE088-9B4F-8EF7-C654-227B6ADF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76EC5-80E7-2A4B-B1EE-FDDD8C93584D}"/>
              </a:ext>
            </a:extLst>
          </p:cNvPr>
          <p:cNvSpPr txBox="1"/>
          <p:nvPr/>
        </p:nvSpPr>
        <p:spPr>
          <a:xfrm>
            <a:off x="568375" y="1446367"/>
            <a:ext cx="11046111" cy="4729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Because legalism cannot sanctify, we must rest in 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Christ</a:t>
            </a: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constantly.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(v. 21)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078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624E0-F687-D16E-F89D-E7373F020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1FB8CDDA-E776-49A1-4A66-271BC3A87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88BE25-55FE-B6E9-23BE-2E98BC606BB1}"/>
              </a:ext>
            </a:extLst>
          </p:cNvPr>
          <p:cNvSpPr txBox="1"/>
          <p:nvPr/>
        </p:nvSpPr>
        <p:spPr>
          <a:xfrm>
            <a:off x="8636000" y="5952642"/>
            <a:ext cx="374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2:21 (ESV)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7C8BB-254F-106C-D901-E008D585C7AF}"/>
              </a:ext>
            </a:extLst>
          </p:cNvPr>
          <p:cNvSpPr txBox="1"/>
          <p:nvPr/>
        </p:nvSpPr>
        <p:spPr>
          <a:xfrm>
            <a:off x="753533" y="898829"/>
            <a:ext cx="106849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 do not nullify the grace of God, for if righteousness were through the law, then Christ died for no purpose.</a:t>
            </a:r>
          </a:p>
        </p:txBody>
      </p:sp>
    </p:spTree>
    <p:extLst>
      <p:ext uri="{BB962C8B-B14F-4D97-AF65-F5344CB8AC3E}">
        <p14:creationId xmlns:p14="http://schemas.microsoft.com/office/powerpoint/2010/main" val="2969500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109A5-83E6-F1D5-D775-D4F8E1BC1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620E15A5-9F2D-7FBC-29C1-2BAF54492F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17752" r="-1" b="-1"/>
          <a:stretch>
            <a:fillRect/>
          </a:stretch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57194-1D22-DCD7-FCF1-F066837F643D}"/>
              </a:ext>
            </a:extLst>
          </p:cNvPr>
          <p:cNvSpPr txBox="1"/>
          <p:nvPr/>
        </p:nvSpPr>
        <p:spPr>
          <a:xfrm>
            <a:off x="20" y="10"/>
            <a:ext cx="6400780" cy="6857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7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“Justification by faith alone frees us from the burdens of a works-based religion. </a:t>
            </a:r>
          </a:p>
          <a:p>
            <a:pPr algn="ctr" defTabSz="914400">
              <a:lnSpc>
                <a:spcPct val="17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Instead, as we grow in spiritual maturity, we learn what it means to pursue a life of works that glorify God.”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379D7F-4B65-61BF-2D82-6A16E8B6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3230"/>
          <a:stretch>
            <a:fillRect/>
          </a:stretch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1DAE5F-2A4C-5C63-804A-FD6B173C2149}"/>
              </a:ext>
            </a:extLst>
          </p:cNvPr>
          <p:cNvSpPr txBox="1"/>
          <p:nvPr/>
        </p:nvSpPr>
        <p:spPr>
          <a:xfrm>
            <a:off x="8009467" y="-118533"/>
            <a:ext cx="323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Desk of:</a:t>
            </a:r>
          </a:p>
        </p:txBody>
      </p:sp>
    </p:spTree>
    <p:extLst>
      <p:ext uri="{BB962C8B-B14F-4D97-AF65-F5344CB8AC3E}">
        <p14:creationId xmlns:p14="http://schemas.microsoft.com/office/powerpoint/2010/main" val="2639433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9F041-137C-950E-90C7-4A5D47BFD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2AFF21-6846-6E0B-3153-BF68A621A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BB142A-D1AE-BD48-EEEB-23ED84CC5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B1A84C-8588-783E-5F2D-9C4F0600E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52A03C-28BE-0DE1-9067-6A0AA2FC1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ight shining through the sun&#10;&#10;AI-generated content may be incorrect.">
            <a:extLst>
              <a:ext uri="{FF2B5EF4-FFF2-40B4-BE49-F238E27FC236}">
                <a16:creationId xmlns:a16="http://schemas.microsoft.com/office/drawing/2014/main" id="{BC250796-6D26-58F9-FA7D-98B24656A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2" b="17773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8301015-ACED-8A21-AB21-303024911B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0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73F72-3C86-E0AD-99D7-1E12F2CA3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1E991D75-1596-3D2F-4D5D-EA233EAC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A95CC3-2242-4602-79E9-162584EF7EC2}"/>
              </a:ext>
            </a:extLst>
          </p:cNvPr>
          <p:cNvSpPr/>
          <p:nvPr/>
        </p:nvSpPr>
        <p:spPr>
          <a:xfrm>
            <a:off x="0" y="372534"/>
            <a:ext cx="885613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669555-03D8-DF4B-259B-E412777EC299}"/>
              </a:ext>
            </a:extLst>
          </p:cNvPr>
          <p:cNvSpPr/>
          <p:nvPr/>
        </p:nvSpPr>
        <p:spPr>
          <a:xfrm>
            <a:off x="1512880" y="1767006"/>
            <a:ext cx="65923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</a:t>
            </a:r>
            <a:r>
              <a:rPr lang="en-US" sz="72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are </a:t>
            </a:r>
            <a:r>
              <a:rPr lang="en-US" sz="72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CALLED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BF000-FF5D-2955-DFB3-BEA4E930AAC8}"/>
              </a:ext>
            </a:extLst>
          </p:cNvPr>
          <p:cNvSpPr/>
          <p:nvPr/>
        </p:nvSpPr>
        <p:spPr>
          <a:xfrm>
            <a:off x="1017245" y="2967335"/>
            <a:ext cx="92443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</a:t>
            </a:r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are </a:t>
            </a:r>
            <a:r>
              <a:rPr lang="en-US" sz="72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CONVICTED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079E5-01B4-2EC1-3F3A-03B9B100B861}"/>
              </a:ext>
            </a:extLst>
          </p:cNvPr>
          <p:cNvSpPr/>
          <p:nvPr/>
        </p:nvSpPr>
        <p:spPr>
          <a:xfrm>
            <a:off x="1512880" y="4217103"/>
            <a:ext cx="83665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</a:t>
            </a:r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are </a:t>
            </a:r>
            <a:r>
              <a:rPr lang="en-US" sz="72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CONVINCED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274C5-519D-BC32-BC29-165AEFDC9BCE}"/>
              </a:ext>
            </a:extLst>
          </p:cNvPr>
          <p:cNvSpPr/>
          <p:nvPr/>
        </p:nvSpPr>
        <p:spPr>
          <a:xfrm>
            <a:off x="1543337" y="5411824"/>
            <a:ext cx="83056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* </a:t>
            </a:r>
            <a:r>
              <a:rPr lang="en-US" sz="8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are </a:t>
            </a:r>
            <a:r>
              <a:rPr lang="en-US" sz="80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CHARGED</a:t>
            </a:r>
          </a:p>
        </p:txBody>
      </p:sp>
    </p:spTree>
    <p:extLst>
      <p:ext uri="{BB962C8B-B14F-4D97-AF65-F5344CB8AC3E}">
        <p14:creationId xmlns:p14="http://schemas.microsoft.com/office/powerpoint/2010/main" val="36097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EE87C-746D-46B7-1157-5EFE29F6C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BDD9BCF6-3902-743D-D0B9-9CBF8E737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5BC239-29A6-E7A1-8C6A-D5965CE79A8D}"/>
              </a:ext>
            </a:extLst>
          </p:cNvPr>
          <p:cNvSpPr/>
          <p:nvPr/>
        </p:nvSpPr>
        <p:spPr>
          <a:xfrm>
            <a:off x="894412" y="991289"/>
            <a:ext cx="43891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Know …</a:t>
            </a:r>
            <a:endParaRPr lang="en-US" sz="72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95EA41-2799-385C-2C45-5E8715B8CB41}"/>
              </a:ext>
            </a:extLst>
          </p:cNvPr>
          <p:cNvSpPr/>
          <p:nvPr/>
        </p:nvSpPr>
        <p:spPr>
          <a:xfrm>
            <a:off x="661385" y="2694450"/>
            <a:ext cx="92443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Grow …</a:t>
            </a:r>
            <a:endParaRPr lang="en-US" sz="72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FE8B3-6C05-3C3E-E132-9B50B58F99A8}"/>
              </a:ext>
            </a:extLst>
          </p:cNvPr>
          <p:cNvSpPr/>
          <p:nvPr/>
        </p:nvSpPr>
        <p:spPr>
          <a:xfrm>
            <a:off x="5283563" y="4513534"/>
            <a:ext cx="43301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Show …</a:t>
            </a:r>
            <a:endParaRPr lang="en-US" sz="7200" b="1" u="sng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99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C39B8-F11F-6160-6403-82B52CB68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F3896A60-9BA6-728D-9227-53EF5E6FF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7D4C54-6F9D-DB4B-0163-CCBE6BF5DABD}"/>
              </a:ext>
            </a:extLst>
          </p:cNvPr>
          <p:cNvSpPr/>
          <p:nvPr/>
        </p:nvSpPr>
        <p:spPr>
          <a:xfrm>
            <a:off x="913176" y="381689"/>
            <a:ext cx="1083855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The Good News </a:t>
            </a:r>
            <a:r>
              <a:rPr lang="en-US" sz="6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is really the</a:t>
            </a:r>
          </a:p>
          <a:p>
            <a:pPr algn="ctr"/>
            <a:r>
              <a:rPr lang="en-US" sz="6000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Greatest</a:t>
            </a:r>
            <a:r>
              <a:rPr lang="en-US" sz="60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News</a:t>
            </a:r>
            <a:r>
              <a:rPr lang="en-US" sz="60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en-US" sz="6000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Ever</a:t>
            </a:r>
            <a:r>
              <a:rPr lang="en-US" sz="60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5AA72-C509-FD38-A3CF-B1B743D72C6A}"/>
              </a:ext>
            </a:extLst>
          </p:cNvPr>
          <p:cNvSpPr txBox="1"/>
          <p:nvPr/>
        </p:nvSpPr>
        <p:spPr>
          <a:xfrm>
            <a:off x="237066" y="4809853"/>
            <a:ext cx="11717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Progressive Nature of Salvation is seen in removing sin’s 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penalty</a:t>
            </a:r>
            <a: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its 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  <a:r>
              <a:rPr lang="en-US" sz="4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its 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presence.</a:t>
            </a:r>
          </a:p>
        </p:txBody>
      </p:sp>
    </p:spTree>
    <p:extLst>
      <p:ext uri="{BB962C8B-B14F-4D97-AF65-F5344CB8AC3E}">
        <p14:creationId xmlns:p14="http://schemas.microsoft.com/office/powerpoint/2010/main" val="24777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6B9711-583C-6C3B-32D6-FEFD9F73D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A2C521-C00E-AA65-8B75-C6DAC82F4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56E9B6-46DC-D491-343E-7F994AD68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96DBCD-8150-BCD2-0D76-E6A0A320E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36456-321E-E358-5ADF-4E76BCB6C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ght light in the dark&#10;&#10;AI-generated content may be incorrect.">
            <a:extLst>
              <a:ext uri="{FF2B5EF4-FFF2-40B4-BE49-F238E27FC236}">
                <a16:creationId xmlns:a16="http://schemas.microsoft.com/office/drawing/2014/main" id="{1E4952F9-ED96-17EA-60F7-2F86067C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045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DBB79B-5F23-B3B4-7A25-FBF5ACCBFDE2}"/>
              </a:ext>
            </a:extLst>
          </p:cNvPr>
          <p:cNvSpPr txBox="1"/>
          <p:nvPr/>
        </p:nvSpPr>
        <p:spPr>
          <a:xfrm>
            <a:off x="1235750" y="950709"/>
            <a:ext cx="10380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1.) You were </a:t>
            </a:r>
            <a:r>
              <a:rPr lang="en-US" sz="8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CALLED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by God.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07B07-2C5C-258B-7039-88856262DE10}"/>
              </a:ext>
            </a:extLst>
          </p:cNvPr>
          <p:cNvSpPr txBox="1"/>
          <p:nvPr/>
        </p:nvSpPr>
        <p:spPr>
          <a:xfrm>
            <a:off x="1337350" y="5028637"/>
            <a:ext cx="951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2:8-10   *   Romans 8:30    *   John 6:44</a:t>
            </a:r>
          </a:p>
        </p:txBody>
      </p:sp>
    </p:spTree>
    <p:extLst>
      <p:ext uri="{BB962C8B-B14F-4D97-AF65-F5344CB8AC3E}">
        <p14:creationId xmlns:p14="http://schemas.microsoft.com/office/powerpoint/2010/main" val="2206477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79BDA-933B-DDBC-1D6F-6983D8D76BBD}"/>
              </a:ext>
            </a:extLst>
          </p:cNvPr>
          <p:cNvSpPr txBox="1"/>
          <p:nvPr/>
        </p:nvSpPr>
        <p:spPr>
          <a:xfrm>
            <a:off x="350022" y="1192366"/>
            <a:ext cx="11046111" cy="4729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Because the Law cannot save, we must trust the Lord completely.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+mj-ea"/>
                <a:cs typeface="+mj-cs"/>
              </a:rPr>
              <a:t>(vv. 15–16)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8606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84219-F404-4BEF-4D88-C037BB6137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82" b="12563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1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0A75B06-B38F-B3E9-FB1D-E9A3029BB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3" r="1" b="17095"/>
          <a:stretch>
            <a:fillRect/>
          </a:stretch>
        </p:blipFill>
        <p:spPr>
          <a:xfrm>
            <a:off x="405191" y="338667"/>
            <a:ext cx="11509479" cy="6257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56FE2-48A7-A3DD-CEE7-6FB6C3895D71}"/>
              </a:ext>
            </a:extLst>
          </p:cNvPr>
          <p:cNvSpPr txBox="1"/>
          <p:nvPr/>
        </p:nvSpPr>
        <p:spPr>
          <a:xfrm>
            <a:off x="7491424" y="5777092"/>
            <a:ext cx="4423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Galatians 2:16 (ESV)</a:t>
            </a:r>
          </a:p>
        </p:txBody>
      </p:sp>
    </p:spTree>
    <p:extLst>
      <p:ext uri="{BB962C8B-B14F-4D97-AF65-F5344CB8AC3E}">
        <p14:creationId xmlns:p14="http://schemas.microsoft.com/office/powerpoint/2010/main" val="1765464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336</Words>
  <Application>Microsoft Office PowerPoint</Application>
  <PresentationFormat>Widescreen</PresentationFormat>
  <Paragraphs>40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Georgia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David Williamson</cp:lastModifiedBy>
  <cp:revision>5</cp:revision>
  <dcterms:created xsi:type="dcterms:W3CDTF">2013-01-27T09:14:16Z</dcterms:created>
  <dcterms:modified xsi:type="dcterms:W3CDTF">2025-10-19T12:25:55Z</dcterms:modified>
  <cp:category/>
</cp:coreProperties>
</file>