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63" r:id="rId3"/>
    <p:sldId id="256" r:id="rId4"/>
    <p:sldId id="267" r:id="rId5"/>
    <p:sldId id="257" r:id="rId6"/>
    <p:sldId id="258" r:id="rId7"/>
    <p:sldId id="264" r:id="rId8"/>
    <p:sldId id="259" r:id="rId9"/>
    <p:sldId id="260" r:id="rId10"/>
    <p:sldId id="262" r:id="rId11"/>
    <p:sldId id="265" r:id="rId12"/>
    <p:sldId id="261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978A3-F097-4E41-9C32-7B761CB787E2}" v="3" dt="2025-09-05T22:37:42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63140" autoAdjust="0"/>
  </p:normalViewPr>
  <p:slideViewPr>
    <p:cSldViewPr snapToGrid="0">
      <p:cViewPr varScale="1">
        <p:scale>
          <a:sx n="20" d="100"/>
          <a:sy n="20" d="100"/>
        </p:scale>
        <p:origin x="3662" y="2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40FFE-1B2B-4AA2-A3D3-CDC6F0E7C82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7A17F-95B5-470D-804E-B796F50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7A17F-95B5-470D-804E-B796F50994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5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Guarding our unity means to first know who we are in Christ and whose we are because of Christ. </a:t>
            </a:r>
          </a:p>
          <a:p>
            <a:r>
              <a:rPr lang="en-US" dirty="0"/>
              <a:t>As ministries begin to focus externally, it is crucial to be planted firmly in your faith, resolute in your stance, and girded for the spiritual battles that await.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7A17F-95B5-470D-804E-B796F50994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7A17F-95B5-470D-804E-B796F50994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9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1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91C9CA-AEB6-4162-AE9A-4BAC8B8F2373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B1CC45-60EB-43D0-995F-C3AA0529B04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0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2EED-F414-176F-F04F-1F2E30125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47" y="758952"/>
            <a:ext cx="11921066" cy="3566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360C5-A7A7-D2E2-69BF-E9DFDF30B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DBA9D62E-E7F8-C23E-22A0-978EFB01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3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52A00-4F0E-9D9C-5ADB-237DDAD6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D58F-BEF5-6835-1A01-18DD728E8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886" y="4829839"/>
            <a:ext cx="10036233" cy="2387600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Titus 3:14 (ESV) </a:t>
            </a: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let our people learn to devote themselves to good works, so as to help cases of urgent need, and not be unfruitful.</a:t>
            </a: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2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937ED-350B-7F3F-180C-3F3BC42D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9B3986B4-350C-3BD9-F43A-F37C8B74F5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A14185-FFF1-8827-C4C9-A83926E18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0465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3. Grounded in Grace   (v. 15)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6608A-8544-02A9-748B-59F6E67B2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383026"/>
            <a:ext cx="10590416" cy="1143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unites us in Christ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works identify us as children of the 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 sends us into our world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F67797-02F2-D16F-723C-CBE21966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859E1-0D3A-8EEB-6BC3-8A2E98207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D37B0-8FAC-42DC-D52A-5B2C01652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FA87B-F4B8-39E5-6854-C15E1F656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16CD-BE51-CA98-0D87-D9CEFFA33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502" y="3429000"/>
            <a:ext cx="10008523" cy="2387600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2200" dirty="0"/>
            </a:b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Titus 3:15 (ESV)</a:t>
            </a: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All who are with me send greetings to you. Greet those who love us in the faith.</a:t>
            </a: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5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7EE6-B10D-A752-A50F-4EAA99DB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hain and a shackle&#10;&#10;AI-generated content may be incorrect.">
            <a:extLst>
              <a:ext uri="{FF2B5EF4-FFF2-40B4-BE49-F238E27FC236}">
                <a16:creationId xmlns:a16="http://schemas.microsoft.com/office/drawing/2014/main" id="{78A96EFB-C093-7C33-093E-29A128A3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396"/>
            <a:ext cx="12192000" cy="68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5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B1E17-10EE-431B-91DD-1080ABFBC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B8AB663-2C61-3688-E35B-757A10D3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334496"/>
            <a:ext cx="6275667" cy="41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540A0-07EB-C403-F48D-9C16A5A9E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6230" y="3428999"/>
            <a:ext cx="3659246" cy="292608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Guard our Unity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Grow our Partnership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Grounded in Grace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1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A3620777-A9C4-4D86-C724-B72D25FE2B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E2DB7-3D6D-63A9-37F9-C62054448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0465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1. Guarding Our Unity (vv. 9-11)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22F4A-E3D7-29BB-7999-1EB18E81D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92" y="4455620"/>
            <a:ext cx="11438312" cy="1143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distractions - they can weaken gospel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divisiveness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the bond of peace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6CD3-B07F-CBE5-30FF-C53125EC8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865" y="5351550"/>
            <a:ext cx="10274531" cy="23876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Titus 3:9  (ESV)</a:t>
            </a:r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avoid foolish controversies, genealogies, dissensions, and quarrels about the law, for they are unprofitable and worthless. </a:t>
            </a:r>
            <a:br>
              <a:rPr lang="en-US" sz="22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hands holding each other&#10;&#10;AI-generated content may be incorrect.">
            <a:extLst>
              <a:ext uri="{FF2B5EF4-FFF2-40B4-BE49-F238E27FC236}">
                <a16:creationId xmlns:a16="http://schemas.microsoft.com/office/drawing/2014/main" id="{7B8BC105-3660-61FD-AC49-405931221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7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DC01-1851-F856-CD0D-9A3AFBC50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EDCD-A763-AC4A-CFA5-A63310AF1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541" y="5079221"/>
            <a:ext cx="10656917" cy="2387600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Titus 3:10 (ESV) </a:t>
            </a: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As for a person who stirs up division, after warning him once and then twice, have nothing more to do with him, 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22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9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A9781-9714-C264-A61C-E74EF4D7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F6F-D5CA-65E9-13C2-2DDA3D22E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196" y="3267048"/>
            <a:ext cx="10019608" cy="2387600"/>
          </a:xfrm>
        </p:spPr>
        <p:txBody>
          <a:bodyPr>
            <a:noAutofit/>
          </a:bodyPr>
          <a:lstStyle/>
          <a:p>
            <a:pPr fontAlgn="base"/>
            <a:br>
              <a:rPr lang="en-US" sz="6000" dirty="0">
                <a:latin typeface="Georgia" panose="02040502050405020303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Titus 3:11 (ESV) 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knowing that such a person is warped and sinful; he is self-condemned.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9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BD70A-C2D3-A0D6-6BFD-6CFD08EEC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2186EA88-9F22-4CDB-E06C-947B5B3E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99E2C-64B9-178C-B660-0E484E4DD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0465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2. Growing Our Partnership (vv. 12-14)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3CC75-D4C2-A532-C2AF-E0BE02EBD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296" y="4383026"/>
            <a:ext cx="10058400" cy="1143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teamwork outside the walls of FBC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missions generously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devoted to selfless service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D52830-3AAE-3BED-C17F-41C4B72E7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87221-532A-C616-04D9-182502944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D80F3-CAFB-3CC2-BAC2-59A496388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B639-DA61-804B-CEC1-B6F149FC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C2C7-AB18-ED42-C568-A5FFD39B5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575" y="4457931"/>
            <a:ext cx="10302240" cy="2387600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Titus 3:12 (ESV) </a:t>
            </a: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When I send Artemas or Tychicus to you, do your best to come to me at Nicopolis, for I have decided to spend the winter there. </a:t>
            </a:r>
            <a:b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6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4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068EB-052A-D416-D584-41FB03EC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BB75-C694-1CB3-ADB7-88BAAEBD1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788" y="5178975"/>
            <a:ext cx="9792393" cy="2387600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Titus 3:13 (ESV) </a:t>
            </a: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Do your best to speed Zenas the lawyer and Apollos on their way; see that they lack nothing. 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80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382</Words>
  <Application>Microsoft Office PowerPoint</Application>
  <PresentationFormat>Widescreen</PresentationFormat>
  <Paragraphs>25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Georgia</vt:lpstr>
      <vt:lpstr>Retrospect</vt:lpstr>
      <vt:lpstr>PowerPoint Presentation</vt:lpstr>
      <vt:lpstr>1. Guarding Our Unity (vv. 9-11)</vt:lpstr>
      <vt:lpstr> Titus 3:9  (ESV)   But avoid foolish controversies, genealogies, dissensions, and quarrels about the law, for they are unprofitable and worthless.   </vt:lpstr>
      <vt:lpstr>PowerPoint Presentation</vt:lpstr>
      <vt:lpstr> Titus 3:10 (ESV)   As for a person who stirs up division, after warning him once and then twice, have nothing more to do with him,    </vt:lpstr>
      <vt:lpstr> Titus 3:11 (ESV)   knowing that such a person is warped and sinful; he is self-condemned. </vt:lpstr>
      <vt:lpstr>2. Growing Our Partnership (vv. 12-14)</vt:lpstr>
      <vt:lpstr>  Titus 3:12 (ESV)   When I send Artemas or Tychicus to you, do your best to come to me at Nicopolis, for I have decided to spend the winter there.  </vt:lpstr>
      <vt:lpstr> Titus 3:13 (ESV)   Do your best to speed Zenas the lawyer and Apollos on their way; see that they lack nothing.   </vt:lpstr>
      <vt:lpstr>   Titus 3:14 (ESV)   And let our people learn to devote themselves to good works, so as to help cases of urgent need, and not be unfruitful.  </vt:lpstr>
      <vt:lpstr>3. Grounded in Grace   (v. 15)</vt:lpstr>
      <vt:lpstr>  Titus 3:15 (ESV)  All who are with me send greetings to you. Greet those who love us in the faith. </vt:lpstr>
      <vt:lpstr>PowerPoint Presentation</vt:lpstr>
      <vt:lpstr>1. Guard our Unity  2. Grow our Partnership  3. Grounded in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4</cp:revision>
  <dcterms:created xsi:type="dcterms:W3CDTF">2025-09-05T20:48:36Z</dcterms:created>
  <dcterms:modified xsi:type="dcterms:W3CDTF">2025-09-06T20:34:42Z</dcterms:modified>
</cp:coreProperties>
</file>