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70" r:id="rId6"/>
    <p:sldId id="256" r:id="rId7"/>
    <p:sldId id="276" r:id="rId8"/>
    <p:sldId id="269" r:id="rId9"/>
    <p:sldId id="258" r:id="rId10"/>
    <p:sldId id="277" r:id="rId11"/>
    <p:sldId id="278" r:id="rId12"/>
    <p:sldId id="271" r:id="rId13"/>
    <p:sldId id="272" r:id="rId14"/>
    <p:sldId id="260" r:id="rId15"/>
    <p:sldId id="264" r:id="rId16"/>
    <p:sldId id="265" r:id="rId17"/>
    <p:sldId id="266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1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83EC5-64AE-4047-ADFF-7760BF7D872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FC1172-9F42-45F2-B0D6-F93445D642F1}">
      <dgm:prSet custT="1"/>
      <dgm:spPr/>
      <dgm:t>
        <a:bodyPr/>
        <a:lstStyle/>
        <a:p>
          <a:r>
            <a: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6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 I am astonished that you are so quickly deserting Him who called you in the grace of Christ and are turning to a different gospel - </a:t>
          </a:r>
        </a:p>
        <a:p>
          <a:r>
            <a: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7</a:t>
          </a:r>
          <a:r>
            <a: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not that there is another one, but there are some who trouble you and want to distort the gospel of Christ.</a:t>
          </a:r>
        </a:p>
      </dgm:t>
    </dgm:pt>
    <dgm:pt modelId="{C2976DFF-7E20-419D-9626-EFCBA3C929FD}" type="parTrans" cxnId="{8AB0E72A-C07A-4E49-AF8C-B4B84A5158EC}">
      <dgm:prSet/>
      <dgm:spPr/>
      <dgm:t>
        <a:bodyPr/>
        <a:lstStyle/>
        <a:p>
          <a:endParaRPr lang="en-US"/>
        </a:p>
      </dgm:t>
    </dgm:pt>
    <dgm:pt modelId="{1DC769D6-225F-409D-B60B-9F9CCCF4F8B5}" type="sibTrans" cxnId="{8AB0E72A-C07A-4E49-AF8C-B4B84A5158EC}">
      <dgm:prSet/>
      <dgm:spPr/>
      <dgm:t>
        <a:bodyPr/>
        <a:lstStyle/>
        <a:p>
          <a:endParaRPr lang="en-US"/>
        </a:p>
      </dgm:t>
    </dgm:pt>
    <dgm:pt modelId="{8ADF3F55-754E-484C-BE41-1420D6B2C3CA}" type="pres">
      <dgm:prSet presAssocID="{1C083EC5-64AE-4047-ADFF-7760BF7D8722}" presName="linear" presStyleCnt="0">
        <dgm:presLayoutVars>
          <dgm:animLvl val="lvl"/>
          <dgm:resizeHandles val="exact"/>
        </dgm:presLayoutVars>
      </dgm:prSet>
      <dgm:spPr/>
    </dgm:pt>
    <dgm:pt modelId="{AFA75464-345E-4ECC-9E9F-B46B9444E074}" type="pres">
      <dgm:prSet presAssocID="{A6FC1172-9F42-45F2-B0D6-F93445D642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AB0E72A-C07A-4E49-AF8C-B4B84A5158EC}" srcId="{1C083EC5-64AE-4047-ADFF-7760BF7D8722}" destId="{A6FC1172-9F42-45F2-B0D6-F93445D642F1}" srcOrd="0" destOrd="0" parTransId="{C2976DFF-7E20-419D-9626-EFCBA3C929FD}" sibTransId="{1DC769D6-225F-409D-B60B-9F9CCCF4F8B5}"/>
    <dgm:cxn modelId="{8454F243-4F24-43CC-9399-594652B1DAE4}" type="presOf" srcId="{1C083EC5-64AE-4047-ADFF-7760BF7D8722}" destId="{8ADF3F55-754E-484C-BE41-1420D6B2C3CA}" srcOrd="0" destOrd="0" presId="urn:microsoft.com/office/officeart/2005/8/layout/vList2"/>
    <dgm:cxn modelId="{EDBA3ECA-17F8-400F-814E-5B3A9304E618}" type="presOf" srcId="{A6FC1172-9F42-45F2-B0D6-F93445D642F1}" destId="{AFA75464-345E-4ECC-9E9F-B46B9444E074}" srcOrd="0" destOrd="0" presId="urn:microsoft.com/office/officeart/2005/8/layout/vList2"/>
    <dgm:cxn modelId="{12D32AE1-0F61-402B-BBF6-31386307986B}" type="presParOf" srcId="{8ADF3F55-754E-484C-BE41-1420D6B2C3CA}" destId="{AFA75464-345E-4ECC-9E9F-B46B9444E0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83EC5-64AE-4047-ADFF-7760BF7D872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FC1172-9F42-45F2-B0D6-F93445D642F1}">
      <dgm:prSet custT="1"/>
      <dgm:spPr/>
      <dgm:t>
        <a:bodyPr/>
        <a:lstStyle/>
        <a:p>
          <a:r>
            <a: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8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But even if we or an angel from heaven should preach to you a gospel contrary to the one we preached to you, let him be accursed.</a:t>
          </a:r>
        </a:p>
        <a:p>
          <a:r>
            <a: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9</a:t>
          </a:r>
          <a:r>
            <a: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As we have said before, so now I say again:     If anyone is preaching to you a gospel contrary to the one you received, let him be accursed. </a:t>
          </a:r>
        </a:p>
      </dgm:t>
    </dgm:pt>
    <dgm:pt modelId="{C2976DFF-7E20-419D-9626-EFCBA3C929FD}" type="parTrans" cxnId="{8AB0E72A-C07A-4E49-AF8C-B4B84A5158EC}">
      <dgm:prSet/>
      <dgm:spPr/>
      <dgm:t>
        <a:bodyPr/>
        <a:lstStyle/>
        <a:p>
          <a:endParaRPr lang="en-US"/>
        </a:p>
      </dgm:t>
    </dgm:pt>
    <dgm:pt modelId="{1DC769D6-225F-409D-B60B-9F9CCCF4F8B5}" type="sibTrans" cxnId="{8AB0E72A-C07A-4E49-AF8C-B4B84A5158EC}">
      <dgm:prSet/>
      <dgm:spPr/>
      <dgm:t>
        <a:bodyPr/>
        <a:lstStyle/>
        <a:p>
          <a:endParaRPr lang="en-US"/>
        </a:p>
      </dgm:t>
    </dgm:pt>
    <dgm:pt modelId="{8ADF3F55-754E-484C-BE41-1420D6B2C3CA}" type="pres">
      <dgm:prSet presAssocID="{1C083EC5-64AE-4047-ADFF-7760BF7D8722}" presName="linear" presStyleCnt="0">
        <dgm:presLayoutVars>
          <dgm:animLvl val="lvl"/>
          <dgm:resizeHandles val="exact"/>
        </dgm:presLayoutVars>
      </dgm:prSet>
      <dgm:spPr/>
    </dgm:pt>
    <dgm:pt modelId="{AFA75464-345E-4ECC-9E9F-B46B9444E074}" type="pres">
      <dgm:prSet presAssocID="{A6FC1172-9F42-45F2-B0D6-F93445D642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AB0E72A-C07A-4E49-AF8C-B4B84A5158EC}" srcId="{1C083EC5-64AE-4047-ADFF-7760BF7D8722}" destId="{A6FC1172-9F42-45F2-B0D6-F93445D642F1}" srcOrd="0" destOrd="0" parTransId="{C2976DFF-7E20-419D-9626-EFCBA3C929FD}" sibTransId="{1DC769D6-225F-409D-B60B-9F9CCCF4F8B5}"/>
    <dgm:cxn modelId="{8454F243-4F24-43CC-9399-594652B1DAE4}" type="presOf" srcId="{1C083EC5-64AE-4047-ADFF-7760BF7D8722}" destId="{8ADF3F55-754E-484C-BE41-1420D6B2C3CA}" srcOrd="0" destOrd="0" presId="urn:microsoft.com/office/officeart/2005/8/layout/vList2"/>
    <dgm:cxn modelId="{EDBA3ECA-17F8-400F-814E-5B3A9304E618}" type="presOf" srcId="{A6FC1172-9F42-45F2-B0D6-F93445D642F1}" destId="{AFA75464-345E-4ECC-9E9F-B46B9444E074}" srcOrd="0" destOrd="0" presId="urn:microsoft.com/office/officeart/2005/8/layout/vList2"/>
    <dgm:cxn modelId="{12D32AE1-0F61-402B-BBF6-31386307986B}" type="presParOf" srcId="{8ADF3F55-754E-484C-BE41-1420D6B2C3CA}" destId="{AFA75464-345E-4ECC-9E9F-B46B9444E0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83EC5-64AE-4047-ADFF-7760BF7D872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6FC1172-9F42-45F2-B0D6-F93445D642F1}">
      <dgm:prSet custT="1"/>
      <dgm:spPr/>
      <dgm:t>
        <a:bodyPr/>
        <a:lstStyle/>
        <a:p>
          <a:r>
            <a: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10</a:t>
          </a:r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For am I now seeking the approval of man, or of God? Or am I trying to please man? If I were still trying to please man, I would not be a servant of Christ. 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C2976DFF-7E20-419D-9626-EFCBA3C929FD}" type="parTrans" cxnId="{8AB0E72A-C07A-4E49-AF8C-B4B84A5158EC}">
      <dgm:prSet/>
      <dgm:spPr/>
      <dgm:t>
        <a:bodyPr/>
        <a:lstStyle/>
        <a:p>
          <a:endParaRPr lang="en-US"/>
        </a:p>
      </dgm:t>
    </dgm:pt>
    <dgm:pt modelId="{1DC769D6-225F-409D-B60B-9F9CCCF4F8B5}" type="sibTrans" cxnId="{8AB0E72A-C07A-4E49-AF8C-B4B84A5158EC}">
      <dgm:prSet/>
      <dgm:spPr/>
      <dgm:t>
        <a:bodyPr/>
        <a:lstStyle/>
        <a:p>
          <a:endParaRPr lang="en-US"/>
        </a:p>
      </dgm:t>
    </dgm:pt>
    <dgm:pt modelId="{8ADF3F55-754E-484C-BE41-1420D6B2C3CA}" type="pres">
      <dgm:prSet presAssocID="{1C083EC5-64AE-4047-ADFF-7760BF7D8722}" presName="linear" presStyleCnt="0">
        <dgm:presLayoutVars>
          <dgm:animLvl val="lvl"/>
          <dgm:resizeHandles val="exact"/>
        </dgm:presLayoutVars>
      </dgm:prSet>
      <dgm:spPr/>
    </dgm:pt>
    <dgm:pt modelId="{AFA75464-345E-4ECC-9E9F-B46B9444E074}" type="pres">
      <dgm:prSet presAssocID="{A6FC1172-9F42-45F2-B0D6-F93445D642F1}" presName="parentText" presStyleLbl="node1" presStyleIdx="0" presStyleCnt="1" custScaleY="132982">
        <dgm:presLayoutVars>
          <dgm:chMax val="0"/>
          <dgm:bulletEnabled val="1"/>
        </dgm:presLayoutVars>
      </dgm:prSet>
      <dgm:spPr/>
    </dgm:pt>
  </dgm:ptLst>
  <dgm:cxnLst>
    <dgm:cxn modelId="{8AB0E72A-C07A-4E49-AF8C-B4B84A5158EC}" srcId="{1C083EC5-64AE-4047-ADFF-7760BF7D8722}" destId="{A6FC1172-9F42-45F2-B0D6-F93445D642F1}" srcOrd="0" destOrd="0" parTransId="{C2976DFF-7E20-419D-9626-EFCBA3C929FD}" sibTransId="{1DC769D6-225F-409D-B60B-9F9CCCF4F8B5}"/>
    <dgm:cxn modelId="{8454F243-4F24-43CC-9399-594652B1DAE4}" type="presOf" srcId="{1C083EC5-64AE-4047-ADFF-7760BF7D8722}" destId="{8ADF3F55-754E-484C-BE41-1420D6B2C3CA}" srcOrd="0" destOrd="0" presId="urn:microsoft.com/office/officeart/2005/8/layout/vList2"/>
    <dgm:cxn modelId="{EDBA3ECA-17F8-400F-814E-5B3A9304E618}" type="presOf" srcId="{A6FC1172-9F42-45F2-B0D6-F93445D642F1}" destId="{AFA75464-345E-4ECC-9E9F-B46B9444E074}" srcOrd="0" destOrd="0" presId="urn:microsoft.com/office/officeart/2005/8/layout/vList2"/>
    <dgm:cxn modelId="{12D32AE1-0F61-402B-BBF6-31386307986B}" type="presParOf" srcId="{8ADF3F55-754E-484C-BE41-1420D6B2C3CA}" destId="{AFA75464-345E-4ECC-9E9F-B46B9444E0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5464-345E-4ECC-9E9F-B46B9444E074}">
      <dsp:nvSpPr>
        <dsp:cNvPr id="0" name=""/>
        <dsp:cNvSpPr/>
      </dsp:nvSpPr>
      <dsp:spPr>
        <a:xfrm>
          <a:off x="0" y="1662"/>
          <a:ext cx="10515600" cy="43480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6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 I am astonished that you are so quickly deserting Him who called you in the grace of Christ and are turning to a different gospel -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7</a:t>
          </a: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not that there is another one, but there are some who trouble you and want to distort the gospel of Christ.</a:t>
          </a:r>
        </a:p>
      </dsp:txBody>
      <dsp:txXfrm>
        <a:off x="212252" y="213914"/>
        <a:ext cx="10091096" cy="3923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5464-345E-4ECC-9E9F-B46B9444E074}">
      <dsp:nvSpPr>
        <dsp:cNvPr id="0" name=""/>
        <dsp:cNvSpPr/>
      </dsp:nvSpPr>
      <dsp:spPr>
        <a:xfrm>
          <a:off x="0" y="1662"/>
          <a:ext cx="10515600" cy="43480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8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But even if we or an angel from heaven should preach to you a gospel contrary to the one we preached to you, let him be accursed.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9</a:t>
          </a: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As we have said before, so now I say again:     If anyone is preaching to you a gospel contrary to the one you received, let him be accursed. </a:t>
          </a:r>
        </a:p>
      </dsp:txBody>
      <dsp:txXfrm>
        <a:off x="212252" y="213914"/>
        <a:ext cx="10091096" cy="3923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5464-345E-4ECC-9E9F-B46B9444E074}">
      <dsp:nvSpPr>
        <dsp:cNvPr id="0" name=""/>
        <dsp:cNvSpPr/>
      </dsp:nvSpPr>
      <dsp:spPr>
        <a:xfrm>
          <a:off x="0" y="405844"/>
          <a:ext cx="10515600" cy="353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10</a:t>
          </a: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- For am I now seeking the approval of man, or of God? Or am I trying to please man? If I were still trying to please man, I would not be a servant of Christ. 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172791" y="578635"/>
        <a:ext cx="10170018" cy="3194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90A7-2965-7A12-8A37-948F6C03A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5C8F4-3E52-8799-8BEE-7A1D5538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AE736-C2E0-1FC1-08C6-F091D17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AD06-1FFE-EA0B-6539-6B1B3EBE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BB69-333D-4DA5-E3D5-A9654375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9DAE-F2C5-A8E5-3BEA-76B19762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1A8B4-E513-20F3-264C-2F26CBF3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90024-FC7B-40BC-BA83-F7226B61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4747B-2C9E-A0AB-9B04-630A2685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04676-C91A-1ACE-DDCA-94670DFB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C9AF9-1879-20E9-1C23-73D13DBB5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EACE5-1E6A-63B4-4EED-C0CA7054D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59EA-45EC-6C31-DB98-95986046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9395-D8CA-B023-73F2-902F90E5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52F44-5C9C-ECE1-5530-F4AFC59F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74C5-BFA3-3C09-0005-1B68FFE1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F43A-13F3-80FF-BA04-1EE26BFC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FC84-874B-0EA1-2944-BDEED4BC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285F-4852-3845-0B78-6A50E039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E0D3B-4112-53B0-0C3D-6C85CCB8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9E9F-651D-CD64-4952-40EA33E2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63A2-3F72-A55B-A850-035FB8CD9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125E0-D397-7891-3CCA-C8531E4F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5BCEF-1787-8AAC-07AB-48691DA5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1E98D-4743-76DF-B62C-1BC0BD71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6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1AC5-9F90-EBF6-0C3E-DAA560AC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B98A-730A-F41C-0DD4-E62C219AB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E904D-0D49-E335-B549-6D05FBB9C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01802-F668-26E5-02A3-F01BE94F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B8574-D6CA-A8DE-F355-96560210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D9EDA-5F3A-C495-7D0A-7F0EEE03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446A-0CC5-A9FE-D2E0-538FC47C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AFBF6-4E16-182B-E079-78DAE4E0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6AAF6-9A0F-910F-A9A8-660C86274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5036D-011E-F43A-1343-B52221664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C0E63-9EE4-1C3B-76E8-F6866C927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CFD8F-F27B-985F-873D-0DEDF6E6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1130E-3610-EF28-F657-B68C1743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A02E4-1826-5CAD-03BB-E1DE8972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CEFB-B47A-F500-78A5-C27C180F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266F3-3BB2-32C0-C398-8D7361D1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1CC9A-83A6-C6B2-91B2-91FF4E1C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66FA3-B426-6CBC-7045-6BD641FB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7AA87-CD80-FACC-6EC7-DB53D602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B32EF-DF06-91E4-36A3-BDF093B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F14EC-D26F-6A90-2957-E0FE47CF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8CAC-EB1A-6F23-4434-7B191E39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DB14-0058-5BDB-E032-325AB543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D9965-E3F1-8B72-66D5-F904ADA77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043B-B0FE-4E9D-9BD3-78A2D2F4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024FD-800C-CFDC-E83D-4D56BFA9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74D76-6DCD-9D8E-C5EA-14C3583F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C4032-9C74-D1EE-1CBC-0BEFCC78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8930B-53D6-53F0-09DE-4AE014D35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22A8B-D27F-820F-0B26-98E571DFB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AC7D3-4E6C-0999-C2CA-728D012D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9B6E8-17CE-9D76-8A6D-7C97F9BE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16D1E-0E27-B43A-7732-8C492373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27B56-64CC-0893-5606-CDAEAA9C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5F916-CDAC-D49C-A9D1-B18BD6B8B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A76E6-E177-16ED-8EBC-1E8080724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82F227-6C2C-495B-8FBA-6D4B84B7E4C3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1A08-CFCA-42CA-463B-F455EB10F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93D2-5E56-5946-5553-BD8707289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5B1635-31D8-47A4-A16C-590EDF22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and red sign with a devil silhouette&#10;&#10;AI-generated content may be incorrect.">
            <a:extLst>
              <a:ext uri="{FF2B5EF4-FFF2-40B4-BE49-F238E27FC236}">
                <a16:creationId xmlns:a16="http://schemas.microsoft.com/office/drawing/2014/main" id="{C1118F57-A7B1-0C35-776C-82ACB4B20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796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AF557-F8DD-F58C-7228-7D9B63192DF3}"/>
              </a:ext>
            </a:extLst>
          </p:cNvPr>
          <p:cNvSpPr txBox="1"/>
          <p:nvPr/>
        </p:nvSpPr>
        <p:spPr>
          <a:xfrm>
            <a:off x="5050172" y="838899"/>
            <a:ext cx="595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F83EE-864A-0301-1EBA-40567A2AB19E}"/>
              </a:ext>
            </a:extLst>
          </p:cNvPr>
          <p:cNvSpPr txBox="1"/>
          <p:nvPr/>
        </p:nvSpPr>
        <p:spPr>
          <a:xfrm>
            <a:off x="10221444" y="4297280"/>
            <a:ext cx="15902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”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7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90C3CF-5FE1-F31F-6C2E-5A2044D0C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2E444E-8E76-127C-55E8-9746D660F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ACAAE-D20B-A678-A086-59382EBA6352}"/>
              </a:ext>
            </a:extLst>
          </p:cNvPr>
          <p:cNvSpPr txBox="1"/>
          <p:nvPr/>
        </p:nvSpPr>
        <p:spPr>
          <a:xfrm>
            <a:off x="480395" y="382012"/>
            <a:ext cx="1142580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Mormons … Jehovah’s Witnesses … Muslim/Islam … Hinduism … Buddhism…Taoism…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ROMAN CATHOLICISM</a:t>
            </a:r>
          </a:p>
          <a:p>
            <a:pPr algn="ctr"/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These are all guilty of ADDING.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06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33346-A523-971C-9AE9-D8BFC556F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B74C1C-4E9E-D82D-A784-7DC3A1062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F8025-A253-8141-4B08-F4F3232279F8}"/>
              </a:ext>
            </a:extLst>
          </p:cNvPr>
          <p:cNvSpPr txBox="1"/>
          <p:nvPr/>
        </p:nvSpPr>
        <p:spPr>
          <a:xfrm>
            <a:off x="487890" y="426983"/>
            <a:ext cx="1142580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Sacraments</a:t>
            </a:r>
          </a:p>
          <a:p>
            <a:pPr algn="ctr"/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1714500" lvl="3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Baptism</a:t>
            </a:r>
          </a:p>
          <a:p>
            <a:pPr marL="1714500" lvl="3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Confirmation</a:t>
            </a:r>
          </a:p>
          <a:p>
            <a:pPr marL="1714500" lvl="3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Eucharist/Communion</a:t>
            </a:r>
          </a:p>
          <a:p>
            <a:pPr marL="1714500" lvl="3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Reconciliation (confession)</a:t>
            </a:r>
          </a:p>
          <a:p>
            <a:pPr marL="1714500" lvl="3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Anointing the Sick (including last rites)</a:t>
            </a:r>
          </a:p>
          <a:p>
            <a:pPr marL="1714500" lvl="3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Holy Orders</a:t>
            </a:r>
          </a:p>
          <a:p>
            <a:pPr marL="1714500" lvl="3" indent="-34290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Matrimony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32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79020-B3F0-CC1B-4AAC-EC0EE10EE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nset at the desert">
            <a:extLst>
              <a:ext uri="{FF2B5EF4-FFF2-40B4-BE49-F238E27FC236}">
                <a16:creationId xmlns:a16="http://schemas.microsoft.com/office/drawing/2014/main" id="{D7490940-6C1C-DB81-7D88-905754F5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068" t="13352" r="-1" b="580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BCDCA2A-98F4-6FA4-784D-B467AAD33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7EE3F-8443-A9BB-70D1-D801A17D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3.  The Test of a True Servant</a:t>
            </a:r>
          </a:p>
        </p:txBody>
      </p:sp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3B56F5BA-29E3-B350-C7A8-2603DB7C3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6206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65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714D1-8022-11AD-ACD6-9D59DC68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8697BA-D9EF-DF52-352D-A188E991A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9E615BFD-9676-F178-B67A-4B5383C88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830D34F6-7899-D390-A11B-4B0F1A62E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9965A-4B38-A53D-17C4-45927F9EB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4" y="438492"/>
            <a:ext cx="10763075" cy="4863349"/>
          </a:xfrm>
        </p:spPr>
        <p:txBody>
          <a:bodyPr anchor="ctr">
            <a:normAutofit fontScale="90000"/>
          </a:bodyPr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God’s grace should compel us to deny ourselves and live for the glory of God alone.</a:t>
            </a:r>
            <a:br>
              <a:rPr lang="en-US" sz="5400" b="1" dirty="0">
                <a:latin typeface="Georgia" panose="02040502050405020303" pitchFamily="18" charset="0"/>
              </a:rPr>
            </a:br>
            <a:br>
              <a:rPr lang="en-US" sz="5400" b="1" dirty="0">
                <a:latin typeface="Georgia" panose="02040502050405020303" pitchFamily="18" charset="0"/>
              </a:rPr>
            </a:br>
            <a:br>
              <a:rPr lang="en-US" sz="5400" b="1" dirty="0">
                <a:latin typeface="Georgia" panose="02040502050405020303" pitchFamily="18" charset="0"/>
              </a:rPr>
            </a:br>
            <a:r>
              <a:rPr lang="en-US" sz="5400" b="1" i="1" dirty="0">
                <a:latin typeface="Georgia" panose="02040502050405020303" pitchFamily="18" charset="0"/>
              </a:rPr>
              <a:t>Stay true to the </a:t>
            </a:r>
            <a:br>
              <a:rPr lang="en-US" sz="5400" b="1" i="1" dirty="0">
                <a:latin typeface="Georgia" panose="02040502050405020303" pitchFamily="18" charset="0"/>
              </a:rPr>
            </a:br>
            <a:r>
              <a:rPr lang="en-US" sz="5400" b="1" i="1" dirty="0">
                <a:latin typeface="Georgia" panose="02040502050405020303" pitchFamily="18" charset="0"/>
              </a:rPr>
              <a:t>Gospel of Grace. 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2FA99-2E62-0D25-ADE6-FF6666424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1:6-10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653D5B-55AA-BE7F-48CD-FC090395F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4E80B1-3520-7332-B171-BC2C1CACB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E10B3D-C5B9-F1FA-3FE4-DFFD79610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0484F-92BD-8243-0A82-AA36346F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78" y="226503"/>
            <a:ext cx="11660443" cy="1383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b="1" dirty="0"/>
              <a:t>1. The Danger of </a:t>
            </a:r>
            <a:r>
              <a:rPr lang="en-US" sz="7400" b="1" u="sng" dirty="0">
                <a:solidFill>
                  <a:srgbClr val="FFFF00"/>
                </a:solidFill>
              </a:rPr>
              <a:t>Desertion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D0598-06BD-9453-C8D3-23B1048BD1C9}"/>
              </a:ext>
            </a:extLst>
          </p:cNvPr>
          <p:cNvSpPr txBox="1"/>
          <p:nvPr/>
        </p:nvSpPr>
        <p:spPr>
          <a:xfrm>
            <a:off x="531557" y="1836797"/>
            <a:ext cx="116604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I am astonished that you are so quickly deserting Him who called you in the grace of Christ and are turning to a different gospel - 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not that there is another one, but there are some who trouble you and want to distort the gospel of Christ.</a:t>
            </a:r>
          </a:p>
        </p:txBody>
      </p:sp>
    </p:spTree>
    <p:extLst>
      <p:ext uri="{BB962C8B-B14F-4D97-AF65-F5344CB8AC3E}">
        <p14:creationId xmlns:p14="http://schemas.microsoft.com/office/powerpoint/2010/main" val="18289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DA4DE-3E89-8E2B-B95E-94F1DCF16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557888-A596-60BB-9297-D4A75324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3F0F5-E94F-A42F-D189-67EDB683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78" y="100668"/>
            <a:ext cx="11660443" cy="1383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b="1" dirty="0"/>
              <a:t>2. The Curse of </a:t>
            </a:r>
            <a:r>
              <a:rPr lang="en-US" sz="7400" b="1" u="sng" dirty="0">
                <a:solidFill>
                  <a:srgbClr val="FFFF00"/>
                </a:solidFill>
              </a:rPr>
              <a:t>Corruption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85C1E-22F3-5522-83B2-75D601F25446}"/>
              </a:ext>
            </a:extLst>
          </p:cNvPr>
          <p:cNvSpPr txBox="1"/>
          <p:nvPr/>
        </p:nvSpPr>
        <p:spPr>
          <a:xfrm>
            <a:off x="330221" y="1685795"/>
            <a:ext cx="116604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But even if we or an angel from heaven should preach to you a gospel contrary to the one we preached to you, let him be accursed.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As we have said before, so now I say again: If anyone is preaching to you a gospel contrary to the one you received, let him be accursed. </a:t>
            </a:r>
          </a:p>
        </p:txBody>
      </p:sp>
    </p:spTree>
    <p:extLst>
      <p:ext uri="{BB962C8B-B14F-4D97-AF65-F5344CB8AC3E}">
        <p14:creationId xmlns:p14="http://schemas.microsoft.com/office/powerpoint/2010/main" val="10831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B68B2-73BE-E977-C5D7-88895C79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AD1D2C-CACA-C241-9E4C-AF3ED0382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56A81-18F8-3B6B-6193-3FDD89C4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78" y="226503"/>
            <a:ext cx="11660443" cy="1383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b="1" dirty="0"/>
              <a:t>3. The Test of a </a:t>
            </a:r>
            <a:r>
              <a:rPr lang="en-US" sz="7400" b="1" u="sng" dirty="0">
                <a:solidFill>
                  <a:srgbClr val="FFFF00"/>
                </a:solidFill>
              </a:rPr>
              <a:t>True</a:t>
            </a:r>
            <a:r>
              <a:rPr lang="en-US" sz="7400" b="1" dirty="0">
                <a:solidFill>
                  <a:srgbClr val="FFFF00"/>
                </a:solidFill>
              </a:rPr>
              <a:t> </a:t>
            </a:r>
            <a:r>
              <a:rPr lang="en-US" sz="7400" b="1" u="sng" dirty="0">
                <a:solidFill>
                  <a:srgbClr val="FFFF00"/>
                </a:solidFill>
              </a:rPr>
              <a:t>Servant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3A5DE-2EF9-DFBA-68F6-CAA2794F6D0E}"/>
              </a:ext>
            </a:extLst>
          </p:cNvPr>
          <p:cNvSpPr txBox="1"/>
          <p:nvPr/>
        </p:nvSpPr>
        <p:spPr>
          <a:xfrm>
            <a:off x="671119" y="2181138"/>
            <a:ext cx="10897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For am I now seeking the approval of man, or of God? Or am I trying to please man? If I were still trying to please man, I would not be a servant of Christ. </a:t>
            </a:r>
          </a:p>
        </p:txBody>
      </p:sp>
    </p:spTree>
    <p:extLst>
      <p:ext uri="{BB962C8B-B14F-4D97-AF65-F5344CB8AC3E}">
        <p14:creationId xmlns:p14="http://schemas.microsoft.com/office/powerpoint/2010/main" val="348250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04B0C-555A-DFDC-1AA0-8DA6DFFA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A0B935-5F4D-85DD-1A6D-EFEC7A90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324A23-4081-095F-3BDE-94B11635B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37ADF9-8882-5444-B852-EAF29D342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DFC7F-C095-D350-4C6C-AEABE3589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83EAC1-8BCE-055D-F000-7C587BB4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1937D7A-2A27-54E7-81EF-B31B38F88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and red sign with a devil silhouette&#10;&#10;AI-generated content may be incorrect.">
            <a:extLst>
              <a:ext uri="{FF2B5EF4-FFF2-40B4-BE49-F238E27FC236}">
                <a16:creationId xmlns:a16="http://schemas.microsoft.com/office/drawing/2014/main" id="{AFC2E919-6B4B-94ED-34DE-0747032F7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796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01B0CDE-A67C-D7AB-8B9A-77F2C34C0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D4815-335E-30E1-040D-A61108D60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A99D9F-9E71-4115-3E74-3216CCA2B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94332-DB24-4049-08B1-8463C621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851713"/>
            <a:ext cx="6132354" cy="10062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1:6-10 (ESV)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03ACF-A562-9F23-9D48-77F183D9E2C9}"/>
              </a:ext>
            </a:extLst>
          </p:cNvPr>
          <p:cNvSpPr txBox="1"/>
          <p:nvPr/>
        </p:nvSpPr>
        <p:spPr>
          <a:xfrm>
            <a:off x="383097" y="169393"/>
            <a:ext cx="11680272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I am astonished that you are so quickly deserting Him who called you in the grace of Christ and are turning to a different gospel - 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not that there is another one, but there are some who trouble you and want to distort the gospel of Christ.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34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B2A40-0835-F670-8210-18D9E16E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F8A47C-BA5A-15E9-B3B1-169CA380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71751-B5D0-8C42-21F5-5749726E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182" y="5682320"/>
            <a:ext cx="6132354" cy="10062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1:6-10 (ESV)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72323-D903-CFEA-E929-ACF2CAF20D8D}"/>
              </a:ext>
            </a:extLst>
          </p:cNvPr>
          <p:cNvSpPr txBox="1"/>
          <p:nvPr/>
        </p:nvSpPr>
        <p:spPr>
          <a:xfrm>
            <a:off x="511730" y="169393"/>
            <a:ext cx="11425806" cy="861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</a:t>
            </a:r>
            <a:r>
              <a:rPr lang="en-US" sz="4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But even if we or an angel from heaven should preach to you a gospel contrary to the one we preached to you, let him be accursed.</a:t>
            </a:r>
          </a:p>
          <a:p>
            <a:endParaRPr lang="en-US" sz="46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46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</a:t>
            </a:r>
            <a:r>
              <a:rPr lang="en-US" sz="4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As we have said before, so now I say again: If anyone is preaching to you a gospel contrary to the one you received, let him be accursed. 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5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C5A63-A82E-1C22-849F-4B49B1A0C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C27B5C-2191-0844-D166-190D00FCA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09FD3-FCEA-D656-EDEE-F4871D19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182" y="5682320"/>
            <a:ext cx="6132354" cy="10062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1:6-10 (ESV)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DE712-C61E-0D8A-5A53-14AD21EE2C45}"/>
              </a:ext>
            </a:extLst>
          </p:cNvPr>
          <p:cNvSpPr txBox="1"/>
          <p:nvPr/>
        </p:nvSpPr>
        <p:spPr>
          <a:xfrm>
            <a:off x="592821" y="900399"/>
            <a:ext cx="114258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For am I now seeking the approval of man, or of God? Or am I trying to please man? If I were still trying to please man, 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would not be a servant of Christ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4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6164F-4802-149A-B3A7-2AC17565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nset at the desert">
            <a:extLst>
              <a:ext uri="{FF2B5EF4-FFF2-40B4-BE49-F238E27FC236}">
                <a16:creationId xmlns:a16="http://schemas.microsoft.com/office/drawing/2014/main" id="{6075D3A2-0B68-A7C6-B18B-085651F817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068" t="13352" r="-1" b="580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D9F4CED-A805-D930-F914-6C41C7B30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8B96B-C8F8-D84E-16D1-D720317E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1.  The Danger of Desertion</a:t>
            </a:r>
          </a:p>
        </p:txBody>
      </p:sp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15EE2B71-04CE-B7E1-083D-3612BDE4F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1942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123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8BDA-B240-683D-BA22-A7E76B31A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457" y="3504836"/>
            <a:ext cx="11669086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nation falling apart at the seams, “church” as we once knew it is being corrupted by sin. </a:t>
            </a:r>
            <a:br>
              <a:rPr lang="en-US" b="1" dirty="0"/>
            </a:br>
            <a:br>
              <a:rPr lang="en-US" b="1" dirty="0"/>
            </a:br>
            <a:r>
              <a:rPr lang="en-US" b="1" i="1" u="sng" dirty="0">
                <a:latin typeface="Georgia" panose="02040502050405020303" pitchFamily="18" charset="0"/>
              </a:rPr>
              <a:t>Stay</a:t>
            </a:r>
            <a:r>
              <a:rPr lang="en-US" b="1" i="1" dirty="0">
                <a:latin typeface="Georgia" panose="02040502050405020303" pitchFamily="18" charset="0"/>
              </a:rPr>
              <a:t> </a:t>
            </a:r>
            <a:r>
              <a:rPr lang="en-US" b="1" i="1" u="sng" dirty="0">
                <a:latin typeface="Georgia" panose="02040502050405020303" pitchFamily="18" charset="0"/>
              </a:rPr>
              <a:t>true</a:t>
            </a:r>
            <a:r>
              <a:rPr lang="en-US" b="1" i="1" dirty="0">
                <a:latin typeface="Georgia" panose="02040502050405020303" pitchFamily="18" charset="0"/>
              </a:rPr>
              <a:t> </a:t>
            </a:r>
            <a:r>
              <a:rPr lang="en-US" b="1" i="1" u="sng" dirty="0">
                <a:latin typeface="Georgia" panose="02040502050405020303" pitchFamily="18" charset="0"/>
              </a:rPr>
              <a:t>to</a:t>
            </a:r>
            <a:r>
              <a:rPr lang="en-US" b="1" i="1" dirty="0">
                <a:latin typeface="Georgia" panose="02040502050405020303" pitchFamily="18" charset="0"/>
              </a:rPr>
              <a:t> </a:t>
            </a:r>
            <a:r>
              <a:rPr lang="en-US" b="1" i="1" u="sng" dirty="0">
                <a:latin typeface="Georgia" panose="02040502050405020303" pitchFamily="18" charset="0"/>
              </a:rPr>
              <a:t>the</a:t>
            </a:r>
            <a:r>
              <a:rPr lang="en-US" b="1" i="1" dirty="0">
                <a:latin typeface="Georgia" panose="02040502050405020303" pitchFamily="18" charset="0"/>
              </a:rPr>
              <a:t> </a:t>
            </a:r>
            <a:br>
              <a:rPr lang="en-US" b="1" i="1" dirty="0">
                <a:latin typeface="Georgia" panose="02040502050405020303" pitchFamily="18" charset="0"/>
              </a:rPr>
            </a:br>
            <a:r>
              <a:rPr lang="en-US" b="1" i="1" u="sng" dirty="0">
                <a:latin typeface="Georgia" panose="02040502050405020303" pitchFamily="18" charset="0"/>
              </a:rPr>
              <a:t>Gospel</a:t>
            </a:r>
            <a:r>
              <a:rPr lang="en-US" b="1" i="1" dirty="0">
                <a:latin typeface="Georgia" panose="02040502050405020303" pitchFamily="18" charset="0"/>
              </a:rPr>
              <a:t> </a:t>
            </a:r>
            <a:r>
              <a:rPr lang="en-US" b="1" i="1" u="sng" dirty="0">
                <a:latin typeface="Georgia" panose="02040502050405020303" pitchFamily="18" charset="0"/>
              </a:rPr>
              <a:t>of</a:t>
            </a:r>
            <a:r>
              <a:rPr lang="en-US" b="1" i="1" dirty="0">
                <a:latin typeface="Georgia" panose="02040502050405020303" pitchFamily="18" charset="0"/>
              </a:rPr>
              <a:t> </a:t>
            </a:r>
            <a:r>
              <a:rPr lang="en-US" b="1" i="1" u="sng" dirty="0">
                <a:latin typeface="Georgia" panose="02040502050405020303" pitchFamily="18" charset="0"/>
              </a:rPr>
              <a:t>Grace</a:t>
            </a:r>
            <a:r>
              <a:rPr lang="en-US" b="1" i="1" dirty="0">
                <a:latin typeface="Georgia" panose="02040502050405020303" pitchFamily="18" charset="0"/>
              </a:rPr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8FFA5-96F7-A415-BBF6-7AF31C7B1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5097" y="589243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1:6-10</a:t>
            </a:r>
          </a:p>
        </p:txBody>
      </p:sp>
    </p:spTree>
    <p:extLst>
      <p:ext uri="{BB962C8B-B14F-4D97-AF65-F5344CB8AC3E}">
        <p14:creationId xmlns:p14="http://schemas.microsoft.com/office/powerpoint/2010/main" val="278200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26FDF-B880-E211-B92E-CD3EE7E3A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8789A9-793F-70D8-4583-73D485F0C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86D49-F9AA-24EE-EF5B-CA49642EDC15}"/>
              </a:ext>
            </a:extLst>
          </p:cNvPr>
          <p:cNvSpPr txBox="1"/>
          <p:nvPr/>
        </p:nvSpPr>
        <p:spPr>
          <a:xfrm>
            <a:off x="480395" y="382012"/>
            <a:ext cx="11425806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ANATHEMA</a:t>
            </a:r>
          </a:p>
          <a:p>
            <a:pPr algn="ctr"/>
            <a:r>
              <a:rPr lang="el-G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ἀνάθεμα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Accursed</a:t>
            </a:r>
          </a:p>
          <a:p>
            <a:pPr algn="ctr"/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While </a:t>
            </a:r>
            <a:r>
              <a:rPr lang="el-GR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ἀνάθεμα</a:t>
            </a: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can mean “that which is laid up or consecrated,” Paul uses it in the negative sense - and with great force. 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94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48D35-7F51-024F-48CE-16AAC17D3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nset at the desert">
            <a:extLst>
              <a:ext uri="{FF2B5EF4-FFF2-40B4-BE49-F238E27FC236}">
                <a16:creationId xmlns:a16="http://schemas.microsoft.com/office/drawing/2014/main" id="{C1EA323A-CF29-7A12-1F61-FB61B0F3F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068" t="13352" r="-1" b="580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00793-6E7D-714E-6E1C-286D0E65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6000" b="1" dirty="0">
                <a:latin typeface="Georgia" panose="02040502050405020303" pitchFamily="18" charset="0"/>
              </a:rPr>
              <a:t>2.  The Curse of Corruption</a:t>
            </a:r>
          </a:p>
        </p:txBody>
      </p:sp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3BC0A566-F11B-7074-2B0C-C05E9A2B5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3864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19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7E107-CB18-5B84-A7BA-D29F1AD7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806C6-41DC-21F2-7E9A-F6A2006C2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564" y="438492"/>
            <a:ext cx="10763075" cy="4863349"/>
          </a:xfrm>
        </p:spPr>
        <p:txBody>
          <a:bodyPr anchor="ctr">
            <a:normAutofit/>
          </a:bodyPr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Any diversion or distortion of the absolute truth will cause division.</a:t>
            </a:r>
            <a:br>
              <a:rPr lang="en-US" sz="5400" b="1" dirty="0">
                <a:latin typeface="Georgia" panose="02040502050405020303" pitchFamily="18" charset="0"/>
              </a:rPr>
            </a:br>
            <a:br>
              <a:rPr lang="en-US" sz="5400" b="1" dirty="0">
                <a:latin typeface="Georgia" panose="02040502050405020303" pitchFamily="18" charset="0"/>
              </a:rPr>
            </a:br>
            <a:br>
              <a:rPr lang="en-US" sz="5400" b="1" dirty="0">
                <a:latin typeface="Georgia" panose="02040502050405020303" pitchFamily="18" charset="0"/>
              </a:rPr>
            </a:br>
            <a:r>
              <a:rPr lang="en-US" sz="5400" b="1" i="1" dirty="0">
                <a:latin typeface="Georgia" panose="02040502050405020303" pitchFamily="18" charset="0"/>
              </a:rPr>
              <a:t>Stay true to the </a:t>
            </a:r>
            <a:br>
              <a:rPr lang="en-US" sz="5400" b="1" i="1" dirty="0">
                <a:latin typeface="Georgia" panose="02040502050405020303" pitchFamily="18" charset="0"/>
              </a:rPr>
            </a:br>
            <a:r>
              <a:rPr lang="en-US" sz="5400" b="1" i="1" dirty="0">
                <a:latin typeface="Georgia" panose="02040502050405020303" pitchFamily="18" charset="0"/>
              </a:rPr>
              <a:t>Gospel of Grace. 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B04F5-C6BD-DA3E-FBCF-FE3CA8123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1:6-10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8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714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Georgia</vt:lpstr>
      <vt:lpstr>Neue Haas Grotesk Text Pro</vt:lpstr>
      <vt:lpstr>Office Theme</vt:lpstr>
      <vt:lpstr>PowerPoint Presentation</vt:lpstr>
      <vt:lpstr>Galatians 1:6-10 (ESV)</vt:lpstr>
      <vt:lpstr>Galatians 1:6-10 (ESV)</vt:lpstr>
      <vt:lpstr>Galatians 1:6-10 (ESV)</vt:lpstr>
      <vt:lpstr>1.  The Danger of Desertion</vt:lpstr>
      <vt:lpstr>In a nation falling apart at the seams, “church” as we once knew it is being corrupted by sin.   Stay true to the  Gospel of Grace.  </vt:lpstr>
      <vt:lpstr>PowerPoint Presentation</vt:lpstr>
      <vt:lpstr>2.  The Curse of Corruption</vt:lpstr>
      <vt:lpstr>Any diversion or distortion of the absolute truth will cause division.   Stay true to the  Gospel of Grace.  </vt:lpstr>
      <vt:lpstr>PowerPoint Presentation</vt:lpstr>
      <vt:lpstr>PowerPoint Presentation</vt:lpstr>
      <vt:lpstr>3.  The Test of a True Servant</vt:lpstr>
      <vt:lpstr>God’s grace should compel us to deny ourselves and live for the glory of God alone.   Stay true to the  Gospel of Grace.  </vt:lpstr>
      <vt:lpstr>1. The Danger of Desertion</vt:lpstr>
      <vt:lpstr>2. The Curse of Corruption</vt:lpstr>
      <vt:lpstr>3. The Test of a True Servant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2</cp:revision>
  <cp:lastPrinted>2025-09-21T12:21:14Z</cp:lastPrinted>
  <dcterms:created xsi:type="dcterms:W3CDTF">2025-09-18T18:11:39Z</dcterms:created>
  <dcterms:modified xsi:type="dcterms:W3CDTF">2025-09-21T12:26:38Z</dcterms:modified>
</cp:coreProperties>
</file>