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5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61A00-2057-456D-90C9-6DB5EB130585}" v="1" dt="2025-09-28T11:44:4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1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8425397-0727-469C-9149-2EABB4244D5A}"/>
    <pc:docChg chg="addSld modSld sldOrd">
      <pc:chgData name="David Williamson" userId="a73da8032f1697b1" providerId="LiveId" clId="{C8425397-0727-469C-9149-2EABB4244D5A}" dt="2025-09-28T12:01:38.427" v="7"/>
      <pc:docMkLst>
        <pc:docMk/>
      </pc:docMkLst>
      <pc:sldChg chg="modSp mod">
        <pc:chgData name="David Williamson" userId="a73da8032f1697b1" providerId="LiveId" clId="{C8425397-0727-469C-9149-2EABB4244D5A}" dt="2025-09-25T17:14:39.982" v="0" actId="207"/>
        <pc:sldMkLst>
          <pc:docMk/>
          <pc:sldMk cId="3930469196" sldId="261"/>
        </pc:sldMkLst>
        <pc:spChg chg="mod">
          <ac:chgData name="David Williamson" userId="a73da8032f1697b1" providerId="LiveId" clId="{C8425397-0727-469C-9149-2EABB4244D5A}" dt="2025-09-25T17:14:39.982" v="0" actId="207"/>
          <ac:spMkLst>
            <pc:docMk/>
            <pc:sldMk cId="3930469196" sldId="261"/>
            <ac:spMk id="2" creationId="{4BD921A6-3DA9-646D-1ECF-72582ED1CB65}"/>
          </ac:spMkLst>
        </pc:spChg>
      </pc:sldChg>
      <pc:sldChg chg="modSp mod">
        <pc:chgData name="David Williamson" userId="a73da8032f1697b1" providerId="LiveId" clId="{C8425397-0727-469C-9149-2EABB4244D5A}" dt="2025-09-25T17:15:05.224" v="4" actId="207"/>
        <pc:sldMkLst>
          <pc:docMk/>
          <pc:sldMk cId="934055275" sldId="262"/>
        </pc:sldMkLst>
        <pc:graphicFrameChg chg="modGraphic">
          <ac:chgData name="David Williamson" userId="a73da8032f1697b1" providerId="LiveId" clId="{C8425397-0727-469C-9149-2EABB4244D5A}" dt="2025-09-25T17:15:05.224" v="4" actId="207"/>
          <ac:graphicFrameMkLst>
            <pc:docMk/>
            <pc:sldMk cId="934055275" sldId="262"/>
            <ac:graphicFrameMk id="5" creationId="{7AB95E63-1BE0-F4BA-7F26-45023CE4162F}"/>
          </ac:graphicFrameMkLst>
        </pc:graphicFrameChg>
      </pc:sldChg>
      <pc:sldChg chg="add ord">
        <pc:chgData name="David Williamson" userId="a73da8032f1697b1" providerId="LiveId" clId="{C8425397-0727-469C-9149-2EABB4244D5A}" dt="2025-09-28T12:01:38.427" v="7"/>
        <pc:sldMkLst>
          <pc:docMk/>
          <pc:sldMk cId="3908580836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DEC0C-1887-498A-8B16-D84EE2E20DE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B8822E-2CFB-4A55-A785-135C4234A7A6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400" b="1" dirty="0">
              <a:solidFill>
                <a:srgbClr val="C00000"/>
              </a:solidFill>
              <a:latin typeface="Georgia" panose="02040502050405020303" pitchFamily="18" charset="0"/>
            </a:rPr>
            <a:t>18</a:t>
          </a:r>
          <a:r>
            <a:rPr lang="en-US" sz="2400" dirty="0">
              <a:solidFill>
                <a:schemeClr val="bg1"/>
              </a:solidFill>
              <a:latin typeface="Georgia" panose="02040502050405020303" pitchFamily="18" charset="0"/>
            </a:rPr>
            <a:t>) Then after three years I went up to Jerusalem to visit Cephas and remained with him fifteen days. </a:t>
          </a:r>
        </a:p>
      </dgm:t>
    </dgm:pt>
    <dgm:pt modelId="{40123542-99A8-4574-9116-E751B0A53D56}" type="parTrans" cxnId="{9466B440-0F5A-4050-818E-59AC976C3ADA}">
      <dgm:prSet/>
      <dgm:spPr/>
      <dgm:t>
        <a:bodyPr/>
        <a:lstStyle/>
        <a:p>
          <a:endParaRPr lang="en-US"/>
        </a:p>
      </dgm:t>
    </dgm:pt>
    <dgm:pt modelId="{7F08C98B-3DC9-4242-80A5-1FB5C30EEA20}" type="sibTrans" cxnId="{9466B440-0F5A-4050-818E-59AC976C3ADA}">
      <dgm:prSet/>
      <dgm:spPr/>
      <dgm:t>
        <a:bodyPr/>
        <a:lstStyle/>
        <a:p>
          <a:endParaRPr lang="en-US"/>
        </a:p>
      </dgm:t>
    </dgm:pt>
    <dgm:pt modelId="{16154532-DC9D-409D-BFD8-EDDB53E11938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800" b="1" dirty="0">
              <a:solidFill>
                <a:srgbClr val="C00000"/>
              </a:solidFill>
              <a:latin typeface="Georgia" panose="02040502050405020303" pitchFamily="18" charset="0"/>
            </a:rPr>
            <a:t>19</a:t>
          </a:r>
          <a:r>
            <a:rPr lang="en-US" sz="2800" dirty="0">
              <a:solidFill>
                <a:schemeClr val="bg1"/>
              </a:solidFill>
              <a:latin typeface="Georgia" panose="02040502050405020303" pitchFamily="18" charset="0"/>
            </a:rPr>
            <a:t>) But I saw none of the other apostles except James the Lord’s brother. </a:t>
          </a:r>
        </a:p>
      </dgm:t>
    </dgm:pt>
    <dgm:pt modelId="{15129644-91DE-48B0-B8D5-C2C3D60EBE09}" type="parTrans" cxnId="{917327A8-19B3-4767-907E-8473B4AA5908}">
      <dgm:prSet/>
      <dgm:spPr/>
      <dgm:t>
        <a:bodyPr/>
        <a:lstStyle/>
        <a:p>
          <a:endParaRPr lang="en-US"/>
        </a:p>
      </dgm:t>
    </dgm:pt>
    <dgm:pt modelId="{88DEEEEC-C643-43BA-B49E-F2124CDDDF88}" type="sibTrans" cxnId="{917327A8-19B3-4767-907E-8473B4AA5908}">
      <dgm:prSet/>
      <dgm:spPr/>
      <dgm:t>
        <a:bodyPr/>
        <a:lstStyle/>
        <a:p>
          <a:endParaRPr lang="en-US"/>
        </a:p>
      </dgm:t>
    </dgm:pt>
    <dgm:pt modelId="{AF9B5432-FAF1-43BB-A7B6-21A817392F3E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800" b="1" dirty="0">
              <a:solidFill>
                <a:srgbClr val="C00000"/>
              </a:solidFill>
              <a:latin typeface="Georgia" panose="02040502050405020303" pitchFamily="18" charset="0"/>
            </a:rPr>
            <a:t>20</a:t>
          </a:r>
          <a:r>
            <a:rPr lang="en-US" sz="2800" dirty="0">
              <a:solidFill>
                <a:schemeClr val="bg1"/>
              </a:solidFill>
              <a:latin typeface="Georgia" panose="02040502050405020303" pitchFamily="18" charset="0"/>
            </a:rPr>
            <a:t>) In what I am writing to you, before God, I do not lie! </a:t>
          </a:r>
        </a:p>
      </dgm:t>
    </dgm:pt>
    <dgm:pt modelId="{ADE6F2C0-DFB1-4889-ACBF-8581302807AB}" type="parTrans" cxnId="{4FE6E70D-0A25-47FC-8853-06255342F199}">
      <dgm:prSet/>
      <dgm:spPr/>
      <dgm:t>
        <a:bodyPr/>
        <a:lstStyle/>
        <a:p>
          <a:endParaRPr lang="en-US"/>
        </a:p>
      </dgm:t>
    </dgm:pt>
    <dgm:pt modelId="{39FB0F1C-E9FF-4703-9DE3-E0F842DEAA41}" type="sibTrans" cxnId="{4FE6E70D-0A25-47FC-8853-06255342F199}">
      <dgm:prSet/>
      <dgm:spPr/>
      <dgm:t>
        <a:bodyPr/>
        <a:lstStyle/>
        <a:p>
          <a:endParaRPr lang="en-US"/>
        </a:p>
      </dgm:t>
    </dgm:pt>
    <dgm:pt modelId="{15A4FBCC-F1EE-4B86-9AF8-E1B69A4116CD}">
      <dgm:prSet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3200" b="1" dirty="0">
              <a:solidFill>
                <a:srgbClr val="C00000"/>
              </a:solidFill>
              <a:latin typeface="Georgia" panose="02040502050405020303" pitchFamily="18" charset="0"/>
            </a:rPr>
            <a:t>21</a:t>
          </a:r>
          <a:r>
            <a:rPr lang="en-US" sz="3200" dirty="0">
              <a:solidFill>
                <a:schemeClr val="bg1"/>
              </a:solidFill>
              <a:latin typeface="Georgia" panose="02040502050405020303" pitchFamily="18" charset="0"/>
            </a:rPr>
            <a:t>) Then I went into the regions of Syria and Cilicia. </a:t>
          </a:r>
        </a:p>
      </dgm:t>
    </dgm:pt>
    <dgm:pt modelId="{9B28A25F-6A11-44A4-9FA9-32CCD55C03F0}" type="parTrans" cxnId="{0D6F2BCF-527E-4DA6-8E62-6421325C85AF}">
      <dgm:prSet/>
      <dgm:spPr/>
      <dgm:t>
        <a:bodyPr/>
        <a:lstStyle/>
        <a:p>
          <a:endParaRPr lang="en-US"/>
        </a:p>
      </dgm:t>
    </dgm:pt>
    <dgm:pt modelId="{6F0487F0-6C2B-42B3-A0EB-86015F611992}" type="sibTrans" cxnId="{0D6F2BCF-527E-4DA6-8E62-6421325C85AF}">
      <dgm:prSet/>
      <dgm:spPr/>
      <dgm:t>
        <a:bodyPr/>
        <a:lstStyle/>
        <a:p>
          <a:endParaRPr lang="en-US"/>
        </a:p>
      </dgm:t>
    </dgm:pt>
    <dgm:pt modelId="{BC4A3905-7DB5-4810-812B-0D67D0B0469B}" type="pres">
      <dgm:prSet presAssocID="{3F2DEC0C-1887-498A-8B16-D84EE2E20DEB}" presName="linear" presStyleCnt="0">
        <dgm:presLayoutVars>
          <dgm:animLvl val="lvl"/>
          <dgm:resizeHandles val="exact"/>
        </dgm:presLayoutVars>
      </dgm:prSet>
      <dgm:spPr/>
    </dgm:pt>
    <dgm:pt modelId="{90822135-6E54-4FC0-B497-F8FABE952AFE}" type="pres">
      <dgm:prSet presAssocID="{E4B8822E-2CFB-4A55-A785-135C4234A7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41E42A-1ECB-4F45-B5E8-AB6609E9A199}" type="pres">
      <dgm:prSet presAssocID="{7F08C98B-3DC9-4242-80A5-1FB5C30EEA20}" presName="spacer" presStyleCnt="0"/>
      <dgm:spPr/>
    </dgm:pt>
    <dgm:pt modelId="{12C0CDD0-D6FD-4DFD-B6BB-48C229CD3295}" type="pres">
      <dgm:prSet presAssocID="{16154532-DC9D-409D-BFD8-EDDB53E119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35F7E8-58EA-4EF5-B063-6DD30A46C2B4}" type="pres">
      <dgm:prSet presAssocID="{88DEEEEC-C643-43BA-B49E-F2124CDDDF88}" presName="spacer" presStyleCnt="0"/>
      <dgm:spPr/>
    </dgm:pt>
    <dgm:pt modelId="{27A6ACFB-F8B9-42A8-893B-B7CDBA4D1FC7}" type="pres">
      <dgm:prSet presAssocID="{AF9B5432-FAF1-43BB-A7B6-21A817392F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53953C-E775-4477-BBC1-85877D992DCC}" type="pres">
      <dgm:prSet presAssocID="{39FB0F1C-E9FF-4703-9DE3-E0F842DEAA41}" presName="spacer" presStyleCnt="0"/>
      <dgm:spPr/>
    </dgm:pt>
    <dgm:pt modelId="{92C826D9-59E4-4067-8143-145C5D664036}" type="pres">
      <dgm:prSet presAssocID="{15A4FBCC-F1EE-4B86-9AF8-E1B69A4116CD}" presName="parentText" presStyleLbl="node1" presStyleIdx="3" presStyleCnt="4" custLinFactY="40842" custLinFactNeighborX="-10" custLinFactNeighborY="100000">
        <dgm:presLayoutVars>
          <dgm:chMax val="0"/>
          <dgm:bulletEnabled val="1"/>
        </dgm:presLayoutVars>
      </dgm:prSet>
      <dgm:spPr/>
    </dgm:pt>
  </dgm:ptLst>
  <dgm:cxnLst>
    <dgm:cxn modelId="{4FE6E70D-0A25-47FC-8853-06255342F199}" srcId="{3F2DEC0C-1887-498A-8B16-D84EE2E20DEB}" destId="{AF9B5432-FAF1-43BB-A7B6-21A817392F3E}" srcOrd="2" destOrd="0" parTransId="{ADE6F2C0-DFB1-4889-ACBF-8581302807AB}" sibTransId="{39FB0F1C-E9FF-4703-9DE3-E0F842DEAA41}"/>
    <dgm:cxn modelId="{4F5F522E-3C10-4483-93B6-7E5BB684C7B0}" type="presOf" srcId="{E4B8822E-2CFB-4A55-A785-135C4234A7A6}" destId="{90822135-6E54-4FC0-B497-F8FABE952AFE}" srcOrd="0" destOrd="0" presId="urn:microsoft.com/office/officeart/2005/8/layout/vList2"/>
    <dgm:cxn modelId="{9466B440-0F5A-4050-818E-59AC976C3ADA}" srcId="{3F2DEC0C-1887-498A-8B16-D84EE2E20DEB}" destId="{E4B8822E-2CFB-4A55-A785-135C4234A7A6}" srcOrd="0" destOrd="0" parTransId="{40123542-99A8-4574-9116-E751B0A53D56}" sibTransId="{7F08C98B-3DC9-4242-80A5-1FB5C30EEA20}"/>
    <dgm:cxn modelId="{6595175C-F697-438E-B255-B7E3F9E028E6}" type="presOf" srcId="{16154532-DC9D-409D-BFD8-EDDB53E11938}" destId="{12C0CDD0-D6FD-4DFD-B6BB-48C229CD3295}" srcOrd="0" destOrd="0" presId="urn:microsoft.com/office/officeart/2005/8/layout/vList2"/>
    <dgm:cxn modelId="{1BD53B90-E912-497C-9BA2-74B37E7CD503}" type="presOf" srcId="{AF9B5432-FAF1-43BB-A7B6-21A817392F3E}" destId="{27A6ACFB-F8B9-42A8-893B-B7CDBA4D1FC7}" srcOrd="0" destOrd="0" presId="urn:microsoft.com/office/officeart/2005/8/layout/vList2"/>
    <dgm:cxn modelId="{917327A8-19B3-4767-907E-8473B4AA5908}" srcId="{3F2DEC0C-1887-498A-8B16-D84EE2E20DEB}" destId="{16154532-DC9D-409D-BFD8-EDDB53E11938}" srcOrd="1" destOrd="0" parTransId="{15129644-91DE-48B0-B8D5-C2C3D60EBE09}" sibTransId="{88DEEEEC-C643-43BA-B49E-F2124CDDDF88}"/>
    <dgm:cxn modelId="{AF5A6DB1-7174-4577-B592-BAA31135BD18}" type="presOf" srcId="{3F2DEC0C-1887-498A-8B16-D84EE2E20DEB}" destId="{BC4A3905-7DB5-4810-812B-0D67D0B0469B}" srcOrd="0" destOrd="0" presId="urn:microsoft.com/office/officeart/2005/8/layout/vList2"/>
    <dgm:cxn modelId="{CF897BC0-5C7D-407E-A964-EB95A18AC2D1}" type="presOf" srcId="{15A4FBCC-F1EE-4B86-9AF8-E1B69A4116CD}" destId="{92C826D9-59E4-4067-8143-145C5D664036}" srcOrd="0" destOrd="0" presId="urn:microsoft.com/office/officeart/2005/8/layout/vList2"/>
    <dgm:cxn modelId="{0D6F2BCF-527E-4DA6-8E62-6421325C85AF}" srcId="{3F2DEC0C-1887-498A-8B16-D84EE2E20DEB}" destId="{15A4FBCC-F1EE-4B86-9AF8-E1B69A4116CD}" srcOrd="3" destOrd="0" parTransId="{9B28A25F-6A11-44A4-9FA9-32CCD55C03F0}" sibTransId="{6F0487F0-6C2B-42B3-A0EB-86015F611992}"/>
    <dgm:cxn modelId="{8EF08E8D-CF12-4684-BC6A-43327A4223E4}" type="presParOf" srcId="{BC4A3905-7DB5-4810-812B-0D67D0B0469B}" destId="{90822135-6E54-4FC0-B497-F8FABE952AFE}" srcOrd="0" destOrd="0" presId="urn:microsoft.com/office/officeart/2005/8/layout/vList2"/>
    <dgm:cxn modelId="{C99B5CA3-E0E4-4248-8858-73A01AFC6FC3}" type="presParOf" srcId="{BC4A3905-7DB5-4810-812B-0D67D0B0469B}" destId="{AE41E42A-1ECB-4F45-B5E8-AB6609E9A199}" srcOrd="1" destOrd="0" presId="urn:microsoft.com/office/officeart/2005/8/layout/vList2"/>
    <dgm:cxn modelId="{58ECAE76-06D5-4E49-A998-909E101004E4}" type="presParOf" srcId="{BC4A3905-7DB5-4810-812B-0D67D0B0469B}" destId="{12C0CDD0-D6FD-4DFD-B6BB-48C229CD3295}" srcOrd="2" destOrd="0" presId="urn:microsoft.com/office/officeart/2005/8/layout/vList2"/>
    <dgm:cxn modelId="{F5750D60-4F67-4F0B-94BB-7DE195C45AA1}" type="presParOf" srcId="{BC4A3905-7DB5-4810-812B-0D67D0B0469B}" destId="{D635F7E8-58EA-4EF5-B063-6DD30A46C2B4}" srcOrd="3" destOrd="0" presId="urn:microsoft.com/office/officeart/2005/8/layout/vList2"/>
    <dgm:cxn modelId="{11B0577F-99BF-4373-A61D-6E074305F178}" type="presParOf" srcId="{BC4A3905-7DB5-4810-812B-0D67D0B0469B}" destId="{27A6ACFB-F8B9-42A8-893B-B7CDBA4D1FC7}" srcOrd="4" destOrd="0" presId="urn:microsoft.com/office/officeart/2005/8/layout/vList2"/>
    <dgm:cxn modelId="{3961FFD1-CAA8-4F8A-A62A-321F2AB46E12}" type="presParOf" srcId="{BC4A3905-7DB5-4810-812B-0D67D0B0469B}" destId="{DF53953C-E775-4477-BBC1-85877D992DCC}" srcOrd="5" destOrd="0" presId="urn:microsoft.com/office/officeart/2005/8/layout/vList2"/>
    <dgm:cxn modelId="{0B329E90-D512-43D3-B56E-A623BD18F2DD}" type="presParOf" srcId="{BC4A3905-7DB5-4810-812B-0D67D0B0469B}" destId="{92C826D9-59E4-4067-8143-145C5D6640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22135-6E54-4FC0-B497-F8FABE952AFE}">
      <dsp:nvSpPr>
        <dsp:cNvPr id="0" name=""/>
        <dsp:cNvSpPr/>
      </dsp:nvSpPr>
      <dsp:spPr>
        <a:xfrm>
          <a:off x="0" y="31452"/>
          <a:ext cx="6173585" cy="1454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400" b="1" kern="1200" dirty="0">
              <a:solidFill>
                <a:srgbClr val="C00000"/>
              </a:solidFill>
              <a:latin typeface="Georgia" panose="02040502050405020303" pitchFamily="18" charset="0"/>
            </a:rPr>
            <a:t>18</a:t>
          </a:r>
          <a:r>
            <a:rPr lang="en-US" sz="2400" kern="1200" dirty="0">
              <a:solidFill>
                <a:schemeClr val="bg1"/>
              </a:solidFill>
              <a:latin typeface="Georgia" panose="02040502050405020303" pitchFamily="18" charset="0"/>
            </a:rPr>
            <a:t>) Then after three years I went up to Jerusalem to visit Cephas and remained with him fifteen days. </a:t>
          </a:r>
        </a:p>
      </dsp:txBody>
      <dsp:txXfrm>
        <a:off x="70992" y="102444"/>
        <a:ext cx="6031601" cy="1312289"/>
      </dsp:txXfrm>
    </dsp:sp>
    <dsp:sp modelId="{12C0CDD0-D6FD-4DFD-B6BB-48C229CD3295}">
      <dsp:nvSpPr>
        <dsp:cNvPr id="0" name=""/>
        <dsp:cNvSpPr/>
      </dsp:nvSpPr>
      <dsp:spPr>
        <a:xfrm>
          <a:off x="0" y="1557726"/>
          <a:ext cx="6173585" cy="1454273"/>
        </a:xfrm>
        <a:prstGeom prst="roundRect">
          <a:avLst/>
        </a:prstGeom>
        <a:solidFill>
          <a:schemeClr val="accent2">
            <a:hueOff val="-277658"/>
            <a:satOff val="-16090"/>
            <a:lumOff val="-91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800" b="1" kern="1200" dirty="0">
              <a:solidFill>
                <a:srgbClr val="C00000"/>
              </a:solidFill>
              <a:latin typeface="Georgia" panose="02040502050405020303" pitchFamily="18" charset="0"/>
            </a:rPr>
            <a:t>19</a:t>
          </a:r>
          <a:r>
            <a:rPr lang="en-US" sz="2800" kern="1200" dirty="0">
              <a:solidFill>
                <a:schemeClr val="bg1"/>
              </a:solidFill>
              <a:latin typeface="Georgia" panose="02040502050405020303" pitchFamily="18" charset="0"/>
            </a:rPr>
            <a:t>) But I saw none of the other apostles except James the Lord’s brother. </a:t>
          </a:r>
        </a:p>
      </dsp:txBody>
      <dsp:txXfrm>
        <a:off x="70992" y="1628718"/>
        <a:ext cx="6031601" cy="1312289"/>
      </dsp:txXfrm>
    </dsp:sp>
    <dsp:sp modelId="{27A6ACFB-F8B9-42A8-893B-B7CDBA4D1FC7}">
      <dsp:nvSpPr>
        <dsp:cNvPr id="0" name=""/>
        <dsp:cNvSpPr/>
      </dsp:nvSpPr>
      <dsp:spPr>
        <a:xfrm>
          <a:off x="0" y="3083999"/>
          <a:ext cx="6173585" cy="1454273"/>
        </a:xfrm>
        <a:prstGeom prst="roundRect">
          <a:avLst/>
        </a:prstGeom>
        <a:solidFill>
          <a:schemeClr val="accent2">
            <a:hueOff val="-555316"/>
            <a:satOff val="-32181"/>
            <a:lumOff val="-183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2800" b="1" kern="1200" dirty="0">
              <a:solidFill>
                <a:srgbClr val="C00000"/>
              </a:solidFill>
              <a:latin typeface="Georgia" panose="02040502050405020303" pitchFamily="18" charset="0"/>
            </a:rPr>
            <a:t>20</a:t>
          </a:r>
          <a:r>
            <a:rPr lang="en-US" sz="2800" kern="1200" dirty="0">
              <a:solidFill>
                <a:schemeClr val="bg1"/>
              </a:solidFill>
              <a:latin typeface="Georgia" panose="02040502050405020303" pitchFamily="18" charset="0"/>
            </a:rPr>
            <a:t>) In what I am writing to you, before God, I do not lie! </a:t>
          </a:r>
        </a:p>
      </dsp:txBody>
      <dsp:txXfrm>
        <a:off x="70992" y="3154991"/>
        <a:ext cx="6031601" cy="1312289"/>
      </dsp:txXfrm>
    </dsp:sp>
    <dsp:sp modelId="{92C826D9-59E4-4067-8143-145C5D664036}">
      <dsp:nvSpPr>
        <dsp:cNvPr id="0" name=""/>
        <dsp:cNvSpPr/>
      </dsp:nvSpPr>
      <dsp:spPr>
        <a:xfrm>
          <a:off x="0" y="4641725"/>
          <a:ext cx="6173585" cy="1454273"/>
        </a:xfrm>
        <a:prstGeom prst="roundRect">
          <a:avLst/>
        </a:prstGeom>
        <a:solidFill>
          <a:schemeClr val="accent2">
            <a:hueOff val="-832974"/>
            <a:satOff val="-48271"/>
            <a:lumOff val="-274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Georgia" panose="02040502050405020303" pitchFamily="18" charset="0"/>
            </a:rPr>
            <a:t>(</a:t>
          </a:r>
          <a:r>
            <a:rPr lang="en-US" sz="3200" b="1" kern="1200" dirty="0">
              <a:solidFill>
                <a:srgbClr val="C00000"/>
              </a:solidFill>
              <a:latin typeface="Georgia" panose="02040502050405020303" pitchFamily="18" charset="0"/>
            </a:rPr>
            <a:t>21</a:t>
          </a:r>
          <a:r>
            <a:rPr lang="en-US" sz="3200" kern="1200" dirty="0">
              <a:solidFill>
                <a:schemeClr val="bg1"/>
              </a:solidFill>
              <a:latin typeface="Georgia" panose="02040502050405020303" pitchFamily="18" charset="0"/>
            </a:rPr>
            <a:t>) Then I went into the regions of Syria and Cilicia. </a:t>
          </a:r>
        </a:p>
      </dsp:txBody>
      <dsp:txXfrm>
        <a:off x="70992" y="4712717"/>
        <a:ext cx="6031601" cy="131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B85D-DEE4-D685-9051-F8765D1E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artoon of two men&#10;&#10;AI-generated content may be incorrect.">
            <a:extLst>
              <a:ext uri="{FF2B5EF4-FFF2-40B4-BE49-F238E27FC236}">
                <a16:creationId xmlns:a16="http://schemas.microsoft.com/office/drawing/2014/main" id="{542A0C8D-18BC-6B25-B1B6-7A9614A0D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064"/>
            <a:ext cx="12192001" cy="685660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D643E-CE29-054A-7CA8-AC4FFD4D9DA0}"/>
              </a:ext>
            </a:extLst>
          </p:cNvPr>
          <p:cNvSpPr txBox="1"/>
          <p:nvPr/>
        </p:nvSpPr>
        <p:spPr>
          <a:xfrm>
            <a:off x="11115413" y="-503339"/>
            <a:ext cx="704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3470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AF23-723B-D1B2-5E41-4DCFD420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C88C-C12E-4A1B-7BBC-150A0283A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897" y="411060"/>
            <a:ext cx="10981189" cy="6140741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US" cap="none" dirty="0"/>
              <a:t>1.) A godly</a:t>
            </a:r>
            <a:r>
              <a:rPr lang="en-US" b="1" cap="none" dirty="0"/>
              <a:t> </a:t>
            </a:r>
            <a:r>
              <a:rPr lang="en-US" b="1" u="sng" cap="none" dirty="0"/>
              <a:t>gospel</a:t>
            </a:r>
            <a:r>
              <a:rPr lang="en-US" b="1" cap="none" dirty="0"/>
              <a:t> (vv. 11-12)</a:t>
            </a:r>
            <a:br>
              <a:rPr lang="en-US" cap="none" dirty="0"/>
            </a:br>
            <a:r>
              <a:rPr lang="en-US" cap="none" dirty="0"/>
              <a:t>2.) A</a:t>
            </a:r>
            <a:r>
              <a:rPr lang="en-US" b="1" cap="none" dirty="0"/>
              <a:t> </a:t>
            </a:r>
            <a:r>
              <a:rPr lang="en-US" b="1" u="sng" cap="none" dirty="0"/>
              <a:t>zealous</a:t>
            </a:r>
            <a:r>
              <a:rPr lang="en-US" b="1" cap="none" dirty="0"/>
              <a:t> </a:t>
            </a:r>
            <a:r>
              <a:rPr lang="en-US" cap="none" dirty="0"/>
              <a:t>persecutor </a:t>
            </a:r>
            <a:r>
              <a:rPr lang="en-US" b="1" cap="none" dirty="0"/>
              <a:t>(vv. 13-14)</a:t>
            </a:r>
            <a:br>
              <a:rPr lang="en-US" cap="none" dirty="0"/>
            </a:br>
            <a:r>
              <a:rPr lang="en-US" cap="none" dirty="0"/>
              <a:t>3.) A man set apart by</a:t>
            </a:r>
            <a:r>
              <a:rPr lang="en-US" b="1" cap="none" dirty="0"/>
              <a:t> </a:t>
            </a:r>
            <a:r>
              <a:rPr lang="en-US" b="1" u="sng" cap="none" dirty="0"/>
              <a:t>grace</a:t>
            </a:r>
            <a:r>
              <a:rPr lang="en-US" b="1" cap="none" dirty="0"/>
              <a:t> (vv. 15-17)</a:t>
            </a:r>
            <a:br>
              <a:rPr lang="en-US" cap="none" dirty="0"/>
            </a:br>
            <a:r>
              <a:rPr lang="en-US" cap="none" dirty="0"/>
              <a:t>4.) Well-versed in the</a:t>
            </a:r>
            <a:r>
              <a:rPr lang="en-US" b="1" cap="none" dirty="0"/>
              <a:t> </a:t>
            </a:r>
            <a:r>
              <a:rPr lang="en-US" b="1" u="sng" cap="none" dirty="0"/>
              <a:t>faith</a:t>
            </a:r>
            <a:r>
              <a:rPr lang="en-US" b="1" cap="none" dirty="0"/>
              <a:t> (vv. 18-21)</a:t>
            </a:r>
            <a:br>
              <a:rPr lang="en-US" cap="none" dirty="0"/>
            </a:br>
            <a:r>
              <a:rPr lang="en-US" cap="none" dirty="0"/>
              <a:t>5.) An unbelievable</a:t>
            </a:r>
            <a:r>
              <a:rPr lang="en-US" b="1" cap="none" dirty="0"/>
              <a:t> </a:t>
            </a:r>
            <a:r>
              <a:rPr lang="en-US" b="1" u="sng" cap="none" dirty="0"/>
              <a:t>testimony</a:t>
            </a:r>
            <a:r>
              <a:rPr lang="en-US" b="1" cap="none" dirty="0"/>
              <a:t> (vv. 22-23)</a:t>
            </a:r>
            <a:br>
              <a:rPr lang="en-US" cap="none" dirty="0"/>
            </a:br>
            <a:r>
              <a:rPr lang="en-US" cap="none" dirty="0"/>
              <a:t>6.) To God be the</a:t>
            </a:r>
            <a:r>
              <a:rPr lang="en-US" b="1" cap="none" dirty="0"/>
              <a:t> </a:t>
            </a:r>
            <a:r>
              <a:rPr lang="en-US" b="1" u="sng" cap="none" dirty="0"/>
              <a:t>glory</a:t>
            </a:r>
            <a:r>
              <a:rPr lang="en-US" b="1" cap="none" dirty="0"/>
              <a:t>! (v. 24)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7943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C2667-F19A-C1AD-B3FF-BBC73B51C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2BFE-1D70-043C-A69B-039C4F545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11" y="1803633"/>
            <a:ext cx="9949343" cy="2533476"/>
          </a:xfrm>
        </p:spPr>
        <p:txBody>
          <a:bodyPr>
            <a:normAutofit/>
          </a:bodyPr>
          <a:lstStyle/>
          <a:p>
            <a: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 calls us out of our past </a:t>
            </a:r>
            <a:b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into His future.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2A412-D145-3F5F-1AFC-DEC6B1C24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328" y="5143289"/>
            <a:ext cx="9949343" cy="123989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you live your life matters to God!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E2F6E-D756-FEB3-81B7-23AFF7819006}"/>
              </a:ext>
            </a:extLst>
          </p:cNvPr>
          <p:cNvSpPr/>
          <p:nvPr/>
        </p:nvSpPr>
        <p:spPr>
          <a:xfrm>
            <a:off x="2332662" y="242443"/>
            <a:ext cx="752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Central </a:t>
            </a:r>
            <a:r>
              <a:rPr lang="en-US" sz="54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Idea of the Text:</a:t>
            </a:r>
            <a:endParaRPr lang="en-US" sz="5400" b="1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31E8D-5E07-E1B7-EE55-6838F1E0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6688-B669-E9AB-6D78-0D376D57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artoon of two men&#10;&#10;AI-generated content may be incorrect.">
            <a:extLst>
              <a:ext uri="{FF2B5EF4-FFF2-40B4-BE49-F238E27FC236}">
                <a16:creationId xmlns:a16="http://schemas.microsoft.com/office/drawing/2014/main" id="{F38E0F71-EC40-D445-EAA2-EB36029F2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064"/>
            <a:ext cx="12192001" cy="685660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51C5C-ADE6-42AE-8C19-6666DFD3C2FF}"/>
              </a:ext>
            </a:extLst>
          </p:cNvPr>
          <p:cNvSpPr txBox="1"/>
          <p:nvPr/>
        </p:nvSpPr>
        <p:spPr>
          <a:xfrm>
            <a:off x="11115413" y="-503339"/>
            <a:ext cx="704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87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E556-330D-872F-EAB4-335A73183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11" y="1803633"/>
            <a:ext cx="9949343" cy="2533476"/>
          </a:xfrm>
        </p:spPr>
        <p:txBody>
          <a:bodyPr>
            <a:normAutofit/>
          </a:bodyPr>
          <a:lstStyle/>
          <a:p>
            <a: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 calls us out of our past </a:t>
            </a:r>
            <a:b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54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into His future.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CB83D-0453-8DBB-4A07-3FC260D76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328" y="5143289"/>
            <a:ext cx="9949343" cy="123989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you live your life matters to God!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49D7A-5A74-2E56-7501-C9FBF4FAE0C8}"/>
              </a:ext>
            </a:extLst>
          </p:cNvPr>
          <p:cNvSpPr/>
          <p:nvPr/>
        </p:nvSpPr>
        <p:spPr>
          <a:xfrm>
            <a:off x="2332662" y="242443"/>
            <a:ext cx="752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Central </a:t>
            </a:r>
            <a:r>
              <a:rPr lang="en-US" sz="54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Idea of the Text:</a:t>
            </a:r>
            <a:endParaRPr lang="en-US" sz="5400" b="1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7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B922-1DC3-BD42-9958-76F85A8C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92" y="545284"/>
            <a:ext cx="9873842" cy="170296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A Godly Gospel (11-12)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E8BE-D4B1-25EC-CAB7-B42AAACC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1" y="2638044"/>
            <a:ext cx="9873841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For I would have you know, brothers, that the gospel that was preached by me is not man’s gospel. </a:t>
            </a:r>
          </a:p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For I did not receive it from any man, nor was I taught it, but I received it through a revelation of Jesus Christ.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102F3-8480-86D9-E03B-4110F356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4539B-7F25-749B-1E1D-84C0F4DB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44" b="-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2092D-FC2B-BEEC-FD39-DB8E40BF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53" y="352338"/>
            <a:ext cx="10872133" cy="180107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2. A zealous persecutor (13-14)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08B16-5412-42D8-7DFA-9659E975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53" y="2638044"/>
            <a:ext cx="10872133" cy="3443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For you have heard of my former life in Judaism, how I persecuted the church of God violently and tried to destroy it. </a:t>
            </a:r>
          </a:p>
          <a:p>
            <a:pPr marL="0" indent="0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And I was advancing in Judaism beyond many of my own age among my people, so extremely zealous was I for the traditions of my fathers.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4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753DD-F62E-6D7D-83EA-F9C1C7F6C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21A6-3DA9-646D-1ECF-72582ED1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94" y="536895"/>
            <a:ext cx="9320168" cy="1616517"/>
          </a:xfr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A man set apart by grace (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15-17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D676-E23E-5295-76A9-E044CAE8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47" y="2638044"/>
            <a:ext cx="9748007" cy="31019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But when He who had set me apart before I was born, and who called me by His grace,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was pleased to reveal His Son to me, in order that I might preach Him among the Gentiles, I did not immediately consult with anyone;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nor did I go up to Jerusalem to those who were apostles before me, but I went away into Arabia, and returned again to Damascus.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6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5EA5D-5CEC-A7AF-E21F-B517AEF0F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D51858-1896-432D-BDF8-EF63766A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30354-0910-1118-C8E6-5FC9B7DC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50" y="396630"/>
            <a:ext cx="4165600" cy="3133969"/>
          </a:xfrm>
          <a:solidFill>
            <a:schemeClr val="bg2">
              <a:lumMod val="60000"/>
              <a:lumOff val="40000"/>
              <a:alpha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4. well-versed in the faith (18-21)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3C1DE-DEC1-4005-862C-F73DDF3F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B95E63-1BE0-F4BA-7F26-45023CE41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9511"/>
              </p:ext>
            </p:extLst>
          </p:nvPr>
        </p:nvGraphicFramePr>
        <p:xfrm>
          <a:off x="5378335" y="304800"/>
          <a:ext cx="6173585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05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254E1-361E-F337-D93D-3A2F04A3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7429-EA9D-4B9A-6FC1-AFD00A48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92" y="545284"/>
            <a:ext cx="9873842" cy="170296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5. An unbelievable testimony (22-23)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6979-01A5-4255-B4C6-38580EA5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1" y="2638044"/>
            <a:ext cx="9873841" cy="3930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22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And I was still unknown in person to the churches of Judea that are in Christ. </a:t>
            </a:r>
          </a:p>
          <a:p>
            <a:pPr marL="0" indent="0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23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They only were hearing it said, “He who used to persecute us is now preaching the faith he once tried to destroy.”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74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610F8-9C1D-3320-8703-B478B79FA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4849-CE51-8A07-A88A-F5A5BE89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0" y="0"/>
            <a:ext cx="6959600" cy="241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6. To god be the glory! (24)</a:t>
            </a:r>
          </a:p>
        </p:txBody>
      </p:sp>
      <p:pic>
        <p:nvPicPr>
          <p:cNvPr id="5" name="Picture 4" descr="Hand reaching out to light">
            <a:extLst>
              <a:ext uri="{FF2B5EF4-FFF2-40B4-BE49-F238E27FC236}">
                <a16:creationId xmlns:a16="http://schemas.microsoft.com/office/drawing/2014/main" id="{0F4762DB-988A-04E7-DF89-3E0BE7F0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9" r="42460" b="-1"/>
          <a:stretch>
            <a:fillRect/>
          </a:stretch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29E7-753D-859F-3051-8D106282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3429000"/>
            <a:ext cx="6644253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24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 And they glorified God because of 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AA06-373B-017F-11F1-A932CB0E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4857226"/>
            <a:ext cx="11123801" cy="1651372"/>
          </a:xfrm>
        </p:spPr>
        <p:txBody>
          <a:bodyPr vert="horz" lIns="182880" tIns="182880" rIns="182880" bIns="182880" rtlCol="0" anchor="ctr" anchorCtr="1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 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today’s message:</a:t>
            </a:r>
          </a:p>
        </p:txBody>
      </p:sp>
      <p:pic>
        <p:nvPicPr>
          <p:cNvPr id="5" name="Picture 4" descr="A closeup of a key and a keyhole">
            <a:extLst>
              <a:ext uri="{FF2B5EF4-FFF2-40B4-BE49-F238E27FC236}">
                <a16:creationId xmlns:a16="http://schemas.microsoft.com/office/drawing/2014/main" id="{8317AA22-E154-4BFE-B979-E2066CD8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56" b="20854"/>
          <a:stretch>
            <a:fillRect/>
          </a:stretch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64</TotalTime>
  <Words>523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Gill Sans MT</vt:lpstr>
      <vt:lpstr>Parcel</vt:lpstr>
      <vt:lpstr>PowerPoint Presentation</vt:lpstr>
      <vt:lpstr>God calls us out of our past  and into His future.</vt:lpstr>
      <vt:lpstr>1. A Godly Gospel (11-12)</vt:lpstr>
      <vt:lpstr>2. A zealous persecutor (13-14)</vt:lpstr>
      <vt:lpstr>3. A man set apart by grace (15-17)</vt:lpstr>
      <vt:lpstr>4. well-versed in the faith (18-21)</vt:lpstr>
      <vt:lpstr>5. An unbelievable testimony (22-23)</vt:lpstr>
      <vt:lpstr>6. To god be the glory! (24)</vt:lpstr>
      <vt:lpstr>Key takeaway  from today’s message:</vt:lpstr>
      <vt:lpstr>1.) A godly gospel (vv. 11-12) 2.) A zealous persecutor (vv. 13-14) 3.) A man set apart by grace (vv. 15-17) 4.) Well-versed in the faith (vv. 18-21) 5.) An unbelievable testimony (vv. 22-23) 6.) To God be the glory! (v. 24)</vt:lpstr>
      <vt:lpstr>God calls us out of our past  and into His future.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cp:lastPrinted>2025-09-28T11:53:45Z</cp:lastPrinted>
  <dcterms:created xsi:type="dcterms:W3CDTF">2025-09-25T16:27:40Z</dcterms:created>
  <dcterms:modified xsi:type="dcterms:W3CDTF">2025-09-28T12:01:42Z</dcterms:modified>
</cp:coreProperties>
</file>