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33"/>
  </p:notesMasterIdLst>
  <p:sldIdLst>
    <p:sldId id="256" r:id="rId2"/>
    <p:sldId id="296" r:id="rId3"/>
    <p:sldId id="298" r:id="rId4"/>
    <p:sldId id="269" r:id="rId5"/>
    <p:sldId id="257" r:id="rId6"/>
    <p:sldId id="273" r:id="rId7"/>
    <p:sldId id="274" r:id="rId8"/>
    <p:sldId id="293" r:id="rId9"/>
    <p:sldId id="279" r:id="rId10"/>
    <p:sldId id="288" r:id="rId11"/>
    <p:sldId id="278" r:id="rId12"/>
    <p:sldId id="280" r:id="rId13"/>
    <p:sldId id="270" r:id="rId14"/>
    <p:sldId id="289" r:id="rId15"/>
    <p:sldId id="275" r:id="rId16"/>
    <p:sldId id="291" r:id="rId17"/>
    <p:sldId id="277" r:id="rId18"/>
    <p:sldId id="281" r:id="rId19"/>
    <p:sldId id="282" r:id="rId20"/>
    <p:sldId id="271" r:id="rId21"/>
    <p:sldId id="287" r:id="rId22"/>
    <p:sldId id="292" r:id="rId23"/>
    <p:sldId id="283" r:id="rId24"/>
    <p:sldId id="284" r:id="rId25"/>
    <p:sldId id="276" r:id="rId26"/>
    <p:sldId id="285" r:id="rId27"/>
    <p:sldId id="272" r:id="rId28"/>
    <p:sldId id="286" r:id="rId29"/>
    <p:sldId id="295" r:id="rId30"/>
    <p:sldId id="294" r:id="rId31"/>
    <p:sldId id="290" r:id="rId32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28" autoAdjust="0"/>
    <p:restoredTop sz="94660"/>
  </p:normalViewPr>
  <p:slideViewPr>
    <p:cSldViewPr snapToGrid="0">
      <p:cViewPr varScale="1">
        <p:scale>
          <a:sx n="33" d="100"/>
          <a:sy n="33" d="100"/>
        </p:scale>
        <p:origin x="2955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2752DE-D8AB-4B6B-8877-38E5E8E59CB7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822168-FD20-447C-AF39-087B3E8C9DF4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1.) How to obey God while submitting to governing authorities.</a:t>
          </a:r>
        </a:p>
      </dgm:t>
    </dgm:pt>
    <dgm:pt modelId="{B509161E-A926-4CDA-AF7B-30DFEA289C0E}" type="parTrans" cxnId="{B282E98F-C896-410F-B531-83F6CA63A1CC}">
      <dgm:prSet/>
      <dgm:spPr/>
      <dgm:t>
        <a:bodyPr/>
        <a:lstStyle/>
        <a:p>
          <a:endParaRPr lang="en-US"/>
        </a:p>
      </dgm:t>
    </dgm:pt>
    <dgm:pt modelId="{227E7DE1-78EE-42AB-8130-DE901FB5C788}" type="sibTrans" cxnId="{B282E98F-C896-410F-B531-83F6CA63A1CC}">
      <dgm:prSet/>
      <dgm:spPr/>
      <dgm:t>
        <a:bodyPr/>
        <a:lstStyle/>
        <a:p>
          <a:endParaRPr lang="en-US"/>
        </a:p>
      </dgm:t>
    </dgm:pt>
    <dgm:pt modelId="{3D941CC8-9953-4A38-89D4-4BDA8C4E70CF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2.) How to live for Christ - your public testimony amid a God-hating society. </a:t>
          </a:r>
        </a:p>
      </dgm:t>
    </dgm:pt>
    <dgm:pt modelId="{EB11FEE5-DE6F-4465-B37C-127A824468A2}" type="parTrans" cxnId="{BB423F78-4CB4-42CA-B5AD-1315E93FDA9F}">
      <dgm:prSet/>
      <dgm:spPr/>
      <dgm:t>
        <a:bodyPr/>
        <a:lstStyle/>
        <a:p>
          <a:endParaRPr lang="en-US"/>
        </a:p>
      </dgm:t>
    </dgm:pt>
    <dgm:pt modelId="{D34C0102-E3F9-43C7-B510-6B5EF3108D4A}" type="sibTrans" cxnId="{BB423F78-4CB4-42CA-B5AD-1315E93FDA9F}">
      <dgm:prSet/>
      <dgm:spPr/>
      <dgm:t>
        <a:bodyPr/>
        <a:lstStyle/>
        <a:p>
          <a:endParaRPr lang="en-US"/>
        </a:p>
      </dgm:t>
    </dgm:pt>
    <dgm:pt modelId="{76107BFE-AF97-4BD7-A40A-FDF7370BACAA}" type="pres">
      <dgm:prSet presAssocID="{462752DE-D8AB-4B6B-8877-38E5E8E59CB7}" presName="vert0" presStyleCnt="0">
        <dgm:presLayoutVars>
          <dgm:dir/>
          <dgm:animOne val="branch"/>
          <dgm:animLvl val="lvl"/>
        </dgm:presLayoutVars>
      </dgm:prSet>
      <dgm:spPr/>
    </dgm:pt>
    <dgm:pt modelId="{47585512-B911-4049-802A-2005AD7FDA02}" type="pres">
      <dgm:prSet presAssocID="{5F822168-FD20-447C-AF39-087B3E8C9DF4}" presName="thickLine" presStyleLbl="alignNode1" presStyleIdx="0" presStyleCnt="2"/>
      <dgm:spPr/>
    </dgm:pt>
    <dgm:pt modelId="{50CFCF6F-F44D-4029-8F26-1F691A2D4EB6}" type="pres">
      <dgm:prSet presAssocID="{5F822168-FD20-447C-AF39-087B3E8C9DF4}" presName="horz1" presStyleCnt="0"/>
      <dgm:spPr/>
    </dgm:pt>
    <dgm:pt modelId="{57A82DDF-37E8-43D3-BF2B-2DD26018BC73}" type="pres">
      <dgm:prSet presAssocID="{5F822168-FD20-447C-AF39-087B3E8C9DF4}" presName="tx1" presStyleLbl="revTx" presStyleIdx="0" presStyleCnt="2"/>
      <dgm:spPr/>
    </dgm:pt>
    <dgm:pt modelId="{D8293E5E-1C4D-4474-B33D-E4C00D1868DE}" type="pres">
      <dgm:prSet presAssocID="{5F822168-FD20-447C-AF39-087B3E8C9DF4}" presName="vert1" presStyleCnt="0"/>
      <dgm:spPr/>
    </dgm:pt>
    <dgm:pt modelId="{8386F452-7C1C-4DE3-9D6B-1C150067DC29}" type="pres">
      <dgm:prSet presAssocID="{3D941CC8-9953-4A38-89D4-4BDA8C4E70CF}" presName="thickLine" presStyleLbl="alignNode1" presStyleIdx="1" presStyleCnt="2"/>
      <dgm:spPr/>
    </dgm:pt>
    <dgm:pt modelId="{5A00D848-276F-4F53-BBE0-C45C3FF1D1E7}" type="pres">
      <dgm:prSet presAssocID="{3D941CC8-9953-4A38-89D4-4BDA8C4E70CF}" presName="horz1" presStyleCnt="0"/>
      <dgm:spPr/>
    </dgm:pt>
    <dgm:pt modelId="{AF15A4E2-0A5F-4DB8-A018-4A7B19788506}" type="pres">
      <dgm:prSet presAssocID="{3D941CC8-9953-4A38-89D4-4BDA8C4E70CF}" presName="tx1" presStyleLbl="revTx" presStyleIdx="1" presStyleCnt="2"/>
      <dgm:spPr/>
    </dgm:pt>
    <dgm:pt modelId="{C1B3934A-F7E0-4D0D-A7EA-C1C3D48A83E7}" type="pres">
      <dgm:prSet presAssocID="{3D941CC8-9953-4A38-89D4-4BDA8C4E70CF}" presName="vert1" presStyleCnt="0"/>
      <dgm:spPr/>
    </dgm:pt>
  </dgm:ptLst>
  <dgm:cxnLst>
    <dgm:cxn modelId="{9FF99F1A-ACDF-4931-8121-5183211740ED}" type="presOf" srcId="{5F822168-FD20-447C-AF39-087B3E8C9DF4}" destId="{57A82DDF-37E8-43D3-BF2B-2DD26018BC73}" srcOrd="0" destOrd="0" presId="urn:microsoft.com/office/officeart/2008/layout/LinedList"/>
    <dgm:cxn modelId="{BB423F78-4CB4-42CA-B5AD-1315E93FDA9F}" srcId="{462752DE-D8AB-4B6B-8877-38E5E8E59CB7}" destId="{3D941CC8-9953-4A38-89D4-4BDA8C4E70CF}" srcOrd="1" destOrd="0" parTransId="{EB11FEE5-DE6F-4465-B37C-127A824468A2}" sibTransId="{D34C0102-E3F9-43C7-B510-6B5EF3108D4A}"/>
    <dgm:cxn modelId="{B282E98F-C896-410F-B531-83F6CA63A1CC}" srcId="{462752DE-D8AB-4B6B-8877-38E5E8E59CB7}" destId="{5F822168-FD20-447C-AF39-087B3E8C9DF4}" srcOrd="0" destOrd="0" parTransId="{B509161E-A926-4CDA-AF7B-30DFEA289C0E}" sibTransId="{227E7DE1-78EE-42AB-8130-DE901FB5C788}"/>
    <dgm:cxn modelId="{E7A11791-7911-4D0D-957C-ACE5425638A0}" type="presOf" srcId="{462752DE-D8AB-4B6B-8877-38E5E8E59CB7}" destId="{76107BFE-AF97-4BD7-A40A-FDF7370BACAA}" srcOrd="0" destOrd="0" presId="urn:microsoft.com/office/officeart/2008/layout/LinedList"/>
    <dgm:cxn modelId="{767AFDA5-2A67-4923-8037-B7971145ABC2}" type="presOf" srcId="{3D941CC8-9953-4A38-89D4-4BDA8C4E70CF}" destId="{AF15A4E2-0A5F-4DB8-A018-4A7B19788506}" srcOrd="0" destOrd="0" presId="urn:microsoft.com/office/officeart/2008/layout/LinedList"/>
    <dgm:cxn modelId="{75DEFDDF-0113-4CD2-94C8-12C82323B8B1}" type="presParOf" srcId="{76107BFE-AF97-4BD7-A40A-FDF7370BACAA}" destId="{47585512-B911-4049-802A-2005AD7FDA02}" srcOrd="0" destOrd="0" presId="urn:microsoft.com/office/officeart/2008/layout/LinedList"/>
    <dgm:cxn modelId="{305F598A-AB89-42C9-84A4-DFB97D2DC20C}" type="presParOf" srcId="{76107BFE-AF97-4BD7-A40A-FDF7370BACAA}" destId="{50CFCF6F-F44D-4029-8F26-1F691A2D4EB6}" srcOrd="1" destOrd="0" presId="urn:microsoft.com/office/officeart/2008/layout/LinedList"/>
    <dgm:cxn modelId="{50AFC8F0-52F3-4F7C-B631-EE9F82519C1D}" type="presParOf" srcId="{50CFCF6F-F44D-4029-8F26-1F691A2D4EB6}" destId="{57A82DDF-37E8-43D3-BF2B-2DD26018BC73}" srcOrd="0" destOrd="0" presId="urn:microsoft.com/office/officeart/2008/layout/LinedList"/>
    <dgm:cxn modelId="{0E19443C-3299-4D4D-8F67-15026B79DF94}" type="presParOf" srcId="{50CFCF6F-F44D-4029-8F26-1F691A2D4EB6}" destId="{D8293E5E-1C4D-4474-B33D-E4C00D1868DE}" srcOrd="1" destOrd="0" presId="urn:microsoft.com/office/officeart/2008/layout/LinedList"/>
    <dgm:cxn modelId="{46AA4262-DC1D-402F-B198-09B7D1EB2352}" type="presParOf" srcId="{76107BFE-AF97-4BD7-A40A-FDF7370BACAA}" destId="{8386F452-7C1C-4DE3-9D6B-1C150067DC29}" srcOrd="2" destOrd="0" presId="urn:microsoft.com/office/officeart/2008/layout/LinedList"/>
    <dgm:cxn modelId="{AD7CF056-031F-4E81-904C-E8234CA7BC44}" type="presParOf" srcId="{76107BFE-AF97-4BD7-A40A-FDF7370BACAA}" destId="{5A00D848-276F-4F53-BBE0-C45C3FF1D1E7}" srcOrd="3" destOrd="0" presId="urn:microsoft.com/office/officeart/2008/layout/LinedList"/>
    <dgm:cxn modelId="{C1B5D4D1-F274-4C82-936A-1C121F1552F8}" type="presParOf" srcId="{5A00D848-276F-4F53-BBE0-C45C3FF1D1E7}" destId="{AF15A4E2-0A5F-4DB8-A018-4A7B19788506}" srcOrd="0" destOrd="0" presId="urn:microsoft.com/office/officeart/2008/layout/LinedList"/>
    <dgm:cxn modelId="{35767708-C472-4ED9-9EDA-FF40495E1FCF}" type="presParOf" srcId="{5A00D848-276F-4F53-BBE0-C45C3FF1D1E7}" destId="{C1B3934A-F7E0-4D0D-A7EA-C1C3D48A83E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2752DE-D8AB-4B6B-8877-38E5E8E59CB7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F822168-FD20-447C-AF39-087B3E8C9DF4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3.) How to confront sin in others while extending God’s grace.</a:t>
          </a:r>
        </a:p>
      </dgm:t>
    </dgm:pt>
    <dgm:pt modelId="{B509161E-A926-4CDA-AF7B-30DFEA289C0E}" type="parTrans" cxnId="{B282E98F-C896-410F-B531-83F6CA63A1CC}">
      <dgm:prSet/>
      <dgm:spPr/>
      <dgm:t>
        <a:bodyPr/>
        <a:lstStyle/>
        <a:p>
          <a:endParaRPr lang="en-US"/>
        </a:p>
      </dgm:t>
    </dgm:pt>
    <dgm:pt modelId="{227E7DE1-78EE-42AB-8130-DE901FB5C788}" type="sibTrans" cxnId="{B282E98F-C896-410F-B531-83F6CA63A1CC}">
      <dgm:prSet/>
      <dgm:spPr/>
      <dgm:t>
        <a:bodyPr/>
        <a:lstStyle/>
        <a:p>
          <a:endParaRPr lang="en-US"/>
        </a:p>
      </dgm:t>
    </dgm:pt>
    <dgm:pt modelId="{3D941CC8-9953-4A38-89D4-4BDA8C4E70CF}">
      <dgm:prSet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4.) The answer to the question: Is it possible for the elect to fall away?</a:t>
          </a:r>
        </a:p>
      </dgm:t>
    </dgm:pt>
    <dgm:pt modelId="{EB11FEE5-DE6F-4465-B37C-127A824468A2}" type="parTrans" cxnId="{BB423F78-4CB4-42CA-B5AD-1315E93FDA9F}">
      <dgm:prSet/>
      <dgm:spPr/>
      <dgm:t>
        <a:bodyPr/>
        <a:lstStyle/>
        <a:p>
          <a:endParaRPr lang="en-US"/>
        </a:p>
      </dgm:t>
    </dgm:pt>
    <dgm:pt modelId="{D34C0102-E3F9-43C7-B510-6B5EF3108D4A}" type="sibTrans" cxnId="{BB423F78-4CB4-42CA-B5AD-1315E93FDA9F}">
      <dgm:prSet/>
      <dgm:spPr/>
      <dgm:t>
        <a:bodyPr/>
        <a:lstStyle/>
        <a:p>
          <a:endParaRPr lang="en-US"/>
        </a:p>
      </dgm:t>
    </dgm:pt>
    <dgm:pt modelId="{76107BFE-AF97-4BD7-A40A-FDF7370BACAA}" type="pres">
      <dgm:prSet presAssocID="{462752DE-D8AB-4B6B-8877-38E5E8E59CB7}" presName="vert0" presStyleCnt="0">
        <dgm:presLayoutVars>
          <dgm:dir/>
          <dgm:animOne val="branch"/>
          <dgm:animLvl val="lvl"/>
        </dgm:presLayoutVars>
      </dgm:prSet>
      <dgm:spPr/>
    </dgm:pt>
    <dgm:pt modelId="{47585512-B911-4049-802A-2005AD7FDA02}" type="pres">
      <dgm:prSet presAssocID="{5F822168-FD20-447C-AF39-087B3E8C9DF4}" presName="thickLine" presStyleLbl="alignNode1" presStyleIdx="0" presStyleCnt="2"/>
      <dgm:spPr/>
    </dgm:pt>
    <dgm:pt modelId="{50CFCF6F-F44D-4029-8F26-1F691A2D4EB6}" type="pres">
      <dgm:prSet presAssocID="{5F822168-FD20-447C-AF39-087B3E8C9DF4}" presName="horz1" presStyleCnt="0"/>
      <dgm:spPr/>
    </dgm:pt>
    <dgm:pt modelId="{57A82DDF-37E8-43D3-BF2B-2DD26018BC73}" type="pres">
      <dgm:prSet presAssocID="{5F822168-FD20-447C-AF39-087B3E8C9DF4}" presName="tx1" presStyleLbl="revTx" presStyleIdx="0" presStyleCnt="2"/>
      <dgm:spPr/>
    </dgm:pt>
    <dgm:pt modelId="{D8293E5E-1C4D-4474-B33D-E4C00D1868DE}" type="pres">
      <dgm:prSet presAssocID="{5F822168-FD20-447C-AF39-087B3E8C9DF4}" presName="vert1" presStyleCnt="0"/>
      <dgm:spPr/>
    </dgm:pt>
    <dgm:pt modelId="{8386F452-7C1C-4DE3-9D6B-1C150067DC29}" type="pres">
      <dgm:prSet presAssocID="{3D941CC8-9953-4A38-89D4-4BDA8C4E70CF}" presName="thickLine" presStyleLbl="alignNode1" presStyleIdx="1" presStyleCnt="2"/>
      <dgm:spPr/>
    </dgm:pt>
    <dgm:pt modelId="{5A00D848-276F-4F53-BBE0-C45C3FF1D1E7}" type="pres">
      <dgm:prSet presAssocID="{3D941CC8-9953-4A38-89D4-4BDA8C4E70CF}" presName="horz1" presStyleCnt="0"/>
      <dgm:spPr/>
    </dgm:pt>
    <dgm:pt modelId="{AF15A4E2-0A5F-4DB8-A018-4A7B19788506}" type="pres">
      <dgm:prSet presAssocID="{3D941CC8-9953-4A38-89D4-4BDA8C4E70CF}" presName="tx1" presStyleLbl="revTx" presStyleIdx="1" presStyleCnt="2"/>
      <dgm:spPr/>
    </dgm:pt>
    <dgm:pt modelId="{C1B3934A-F7E0-4D0D-A7EA-C1C3D48A83E7}" type="pres">
      <dgm:prSet presAssocID="{3D941CC8-9953-4A38-89D4-4BDA8C4E70CF}" presName="vert1" presStyleCnt="0"/>
      <dgm:spPr/>
    </dgm:pt>
  </dgm:ptLst>
  <dgm:cxnLst>
    <dgm:cxn modelId="{9FF99F1A-ACDF-4931-8121-5183211740ED}" type="presOf" srcId="{5F822168-FD20-447C-AF39-087B3E8C9DF4}" destId="{57A82DDF-37E8-43D3-BF2B-2DD26018BC73}" srcOrd="0" destOrd="0" presId="urn:microsoft.com/office/officeart/2008/layout/LinedList"/>
    <dgm:cxn modelId="{BB423F78-4CB4-42CA-B5AD-1315E93FDA9F}" srcId="{462752DE-D8AB-4B6B-8877-38E5E8E59CB7}" destId="{3D941CC8-9953-4A38-89D4-4BDA8C4E70CF}" srcOrd="1" destOrd="0" parTransId="{EB11FEE5-DE6F-4465-B37C-127A824468A2}" sibTransId="{D34C0102-E3F9-43C7-B510-6B5EF3108D4A}"/>
    <dgm:cxn modelId="{B282E98F-C896-410F-B531-83F6CA63A1CC}" srcId="{462752DE-D8AB-4B6B-8877-38E5E8E59CB7}" destId="{5F822168-FD20-447C-AF39-087B3E8C9DF4}" srcOrd="0" destOrd="0" parTransId="{B509161E-A926-4CDA-AF7B-30DFEA289C0E}" sibTransId="{227E7DE1-78EE-42AB-8130-DE901FB5C788}"/>
    <dgm:cxn modelId="{E7A11791-7911-4D0D-957C-ACE5425638A0}" type="presOf" srcId="{462752DE-D8AB-4B6B-8877-38E5E8E59CB7}" destId="{76107BFE-AF97-4BD7-A40A-FDF7370BACAA}" srcOrd="0" destOrd="0" presId="urn:microsoft.com/office/officeart/2008/layout/LinedList"/>
    <dgm:cxn modelId="{767AFDA5-2A67-4923-8037-B7971145ABC2}" type="presOf" srcId="{3D941CC8-9953-4A38-89D4-4BDA8C4E70CF}" destId="{AF15A4E2-0A5F-4DB8-A018-4A7B19788506}" srcOrd="0" destOrd="0" presId="urn:microsoft.com/office/officeart/2008/layout/LinedList"/>
    <dgm:cxn modelId="{75DEFDDF-0113-4CD2-94C8-12C82323B8B1}" type="presParOf" srcId="{76107BFE-AF97-4BD7-A40A-FDF7370BACAA}" destId="{47585512-B911-4049-802A-2005AD7FDA02}" srcOrd="0" destOrd="0" presId="urn:microsoft.com/office/officeart/2008/layout/LinedList"/>
    <dgm:cxn modelId="{305F598A-AB89-42C9-84A4-DFB97D2DC20C}" type="presParOf" srcId="{76107BFE-AF97-4BD7-A40A-FDF7370BACAA}" destId="{50CFCF6F-F44D-4029-8F26-1F691A2D4EB6}" srcOrd="1" destOrd="0" presId="urn:microsoft.com/office/officeart/2008/layout/LinedList"/>
    <dgm:cxn modelId="{50AFC8F0-52F3-4F7C-B631-EE9F82519C1D}" type="presParOf" srcId="{50CFCF6F-F44D-4029-8F26-1F691A2D4EB6}" destId="{57A82DDF-37E8-43D3-BF2B-2DD26018BC73}" srcOrd="0" destOrd="0" presId="urn:microsoft.com/office/officeart/2008/layout/LinedList"/>
    <dgm:cxn modelId="{0E19443C-3299-4D4D-8F67-15026B79DF94}" type="presParOf" srcId="{50CFCF6F-F44D-4029-8F26-1F691A2D4EB6}" destId="{D8293E5E-1C4D-4474-B33D-E4C00D1868DE}" srcOrd="1" destOrd="0" presId="urn:microsoft.com/office/officeart/2008/layout/LinedList"/>
    <dgm:cxn modelId="{46AA4262-DC1D-402F-B198-09B7D1EB2352}" type="presParOf" srcId="{76107BFE-AF97-4BD7-A40A-FDF7370BACAA}" destId="{8386F452-7C1C-4DE3-9D6B-1C150067DC29}" srcOrd="2" destOrd="0" presId="urn:microsoft.com/office/officeart/2008/layout/LinedList"/>
    <dgm:cxn modelId="{AD7CF056-031F-4E81-904C-E8234CA7BC44}" type="presParOf" srcId="{76107BFE-AF97-4BD7-A40A-FDF7370BACAA}" destId="{5A00D848-276F-4F53-BBE0-C45C3FF1D1E7}" srcOrd="3" destOrd="0" presId="urn:microsoft.com/office/officeart/2008/layout/LinedList"/>
    <dgm:cxn modelId="{C1B5D4D1-F274-4C82-936A-1C121F1552F8}" type="presParOf" srcId="{5A00D848-276F-4F53-BBE0-C45C3FF1D1E7}" destId="{AF15A4E2-0A5F-4DB8-A018-4A7B19788506}" srcOrd="0" destOrd="0" presId="urn:microsoft.com/office/officeart/2008/layout/LinedList"/>
    <dgm:cxn modelId="{35767708-C472-4ED9-9EDA-FF40495E1FCF}" type="presParOf" srcId="{5A00D848-276F-4F53-BBE0-C45C3FF1D1E7}" destId="{C1B3934A-F7E0-4D0D-A7EA-C1C3D48A83E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09D08B-BF26-4E26-A69D-EA414B0C173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5B3B313-F9E0-4113-A044-68093F76B2E5}">
      <dgm:prSet/>
      <dgm:spPr/>
      <dgm:t>
        <a:bodyPr/>
        <a:lstStyle/>
        <a:p>
          <a:r>
            <a:rPr lang="en-US" b="1" dirty="0"/>
            <a:t>Not To Be: </a:t>
          </a:r>
        </a:p>
      </dgm:t>
    </dgm:pt>
    <dgm:pt modelId="{1E7E0D63-FA1D-4CC6-A252-017C2055A525}" type="parTrans" cxnId="{1FB2F20A-4C28-4122-B74A-0C75F6F5820D}">
      <dgm:prSet/>
      <dgm:spPr/>
      <dgm:t>
        <a:bodyPr/>
        <a:lstStyle/>
        <a:p>
          <a:endParaRPr lang="en-US"/>
        </a:p>
      </dgm:t>
    </dgm:pt>
    <dgm:pt modelId="{DF7303E7-218F-489D-B36F-E66424EE0D8E}" type="sibTrans" cxnId="{1FB2F20A-4C28-4122-B74A-0C75F6F5820D}">
      <dgm:prSet/>
      <dgm:spPr/>
      <dgm:t>
        <a:bodyPr/>
        <a:lstStyle/>
        <a:p>
          <a:endParaRPr lang="en-US"/>
        </a:p>
      </dgm:t>
    </dgm:pt>
    <dgm:pt modelId="{72B76F89-A662-4B08-B219-5A988F26D4F3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Obedient</a:t>
          </a:r>
        </a:p>
      </dgm:t>
    </dgm:pt>
    <dgm:pt modelId="{FBC9F05B-10DB-4431-8B08-AF867A95CB74}" type="parTrans" cxnId="{D41E0356-B323-488F-A388-A1C807102CB8}">
      <dgm:prSet/>
      <dgm:spPr/>
      <dgm:t>
        <a:bodyPr/>
        <a:lstStyle/>
        <a:p>
          <a:endParaRPr lang="en-US"/>
        </a:p>
      </dgm:t>
    </dgm:pt>
    <dgm:pt modelId="{8568FAD3-91C3-476A-BA90-23320F78E5D3}" type="sibTrans" cxnId="{D41E0356-B323-488F-A388-A1C807102CB8}">
      <dgm:prSet/>
      <dgm:spPr/>
      <dgm:t>
        <a:bodyPr/>
        <a:lstStyle/>
        <a:p>
          <a:endParaRPr lang="en-US"/>
        </a:p>
      </dgm:t>
    </dgm:pt>
    <dgm:pt modelId="{756D9C82-525B-4015-B893-27A80C923288}">
      <dgm:prSet/>
      <dgm:spPr/>
      <dgm:t>
        <a:bodyPr/>
        <a:lstStyle/>
        <a:p>
          <a:r>
            <a:rPr lang="en-US" dirty="0"/>
            <a:t>Ready for every good work</a:t>
          </a:r>
        </a:p>
      </dgm:t>
    </dgm:pt>
    <dgm:pt modelId="{796BF2D4-B40C-48CC-94EF-0A688DE7B411}" type="parTrans" cxnId="{39ADF082-D99A-45FE-A1D9-856D0B4CD3D1}">
      <dgm:prSet/>
      <dgm:spPr/>
      <dgm:t>
        <a:bodyPr/>
        <a:lstStyle/>
        <a:p>
          <a:endParaRPr lang="en-US"/>
        </a:p>
      </dgm:t>
    </dgm:pt>
    <dgm:pt modelId="{AF25264C-9C79-45F5-97F5-AD9CC4F954BA}" type="sibTrans" cxnId="{39ADF082-D99A-45FE-A1D9-856D0B4CD3D1}">
      <dgm:prSet/>
      <dgm:spPr/>
      <dgm:t>
        <a:bodyPr/>
        <a:lstStyle/>
        <a:p>
          <a:endParaRPr lang="en-US"/>
        </a:p>
      </dgm:t>
    </dgm:pt>
    <dgm:pt modelId="{EA839734-B882-4225-B473-824497376A68}">
      <dgm:prSet/>
      <dgm:spPr/>
      <dgm:t>
        <a:bodyPr/>
        <a:lstStyle/>
        <a:p>
          <a:r>
            <a:rPr lang="en-US"/>
            <a:t>Gentle</a:t>
          </a:r>
        </a:p>
      </dgm:t>
    </dgm:pt>
    <dgm:pt modelId="{65ADF669-0E03-40BF-BAD2-8E3DBAA26C07}" type="parTrans" cxnId="{153D80BA-BE7C-45B4-BC17-B79AA75488B2}">
      <dgm:prSet/>
      <dgm:spPr/>
      <dgm:t>
        <a:bodyPr/>
        <a:lstStyle/>
        <a:p>
          <a:endParaRPr lang="en-US"/>
        </a:p>
      </dgm:t>
    </dgm:pt>
    <dgm:pt modelId="{D76327EF-A0AD-4068-A787-B2826B406A80}" type="sibTrans" cxnId="{153D80BA-BE7C-45B4-BC17-B79AA75488B2}">
      <dgm:prSet/>
      <dgm:spPr/>
      <dgm:t>
        <a:bodyPr/>
        <a:lstStyle/>
        <a:p>
          <a:endParaRPr lang="en-US"/>
        </a:p>
      </dgm:t>
    </dgm:pt>
    <dgm:pt modelId="{B5BA065E-B94F-4B4A-ADB6-51F4679FEB14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Show perfect courtesy</a:t>
          </a:r>
        </a:p>
      </dgm:t>
    </dgm:pt>
    <dgm:pt modelId="{B22ACB10-20F9-441D-A45D-FD6F7B660C3E}" type="parTrans" cxnId="{27E52842-5D26-4E6A-A600-C60B5614454B}">
      <dgm:prSet/>
      <dgm:spPr/>
      <dgm:t>
        <a:bodyPr/>
        <a:lstStyle/>
        <a:p>
          <a:endParaRPr lang="en-US"/>
        </a:p>
      </dgm:t>
    </dgm:pt>
    <dgm:pt modelId="{B6EA1925-2BCC-4D26-90C3-1D5948B81A91}" type="sibTrans" cxnId="{27E52842-5D26-4E6A-A600-C60B5614454B}">
      <dgm:prSet/>
      <dgm:spPr/>
      <dgm:t>
        <a:bodyPr/>
        <a:lstStyle/>
        <a:p>
          <a:endParaRPr lang="en-US"/>
        </a:p>
      </dgm:t>
    </dgm:pt>
    <dgm:pt modelId="{BB20C723-516F-4E18-9491-863DB1B05EF9}">
      <dgm:prSet/>
      <dgm:spPr/>
      <dgm:t>
        <a:bodyPr/>
        <a:lstStyle/>
        <a:p>
          <a:r>
            <a:rPr lang="en-US" dirty="0"/>
            <a:t>Speak evil of no one</a:t>
          </a:r>
        </a:p>
      </dgm:t>
    </dgm:pt>
    <dgm:pt modelId="{D3AB6615-4AD9-416B-9E98-070918D18281}" type="parTrans" cxnId="{A7137B33-4A58-4E72-B454-E67BB9CDDA88}">
      <dgm:prSet/>
      <dgm:spPr/>
      <dgm:t>
        <a:bodyPr/>
        <a:lstStyle/>
        <a:p>
          <a:endParaRPr lang="en-US"/>
        </a:p>
      </dgm:t>
    </dgm:pt>
    <dgm:pt modelId="{763CA8DB-D869-48E5-BE11-673A5CFBD1FD}" type="sibTrans" cxnId="{A7137B33-4A58-4E72-B454-E67BB9CDDA88}">
      <dgm:prSet/>
      <dgm:spPr/>
      <dgm:t>
        <a:bodyPr/>
        <a:lstStyle/>
        <a:p>
          <a:endParaRPr lang="en-US"/>
        </a:p>
      </dgm:t>
    </dgm:pt>
    <dgm:pt modelId="{A9E4A995-2672-443B-9D60-6C2B64C2F0FC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Avoid quarreling</a:t>
          </a:r>
        </a:p>
      </dgm:t>
    </dgm:pt>
    <dgm:pt modelId="{4E01D1E7-DC0D-4421-AB94-DA43D7D8C001}" type="parTrans" cxnId="{AD9138CA-8028-4431-A457-570E7F6BAAEF}">
      <dgm:prSet/>
      <dgm:spPr/>
      <dgm:t>
        <a:bodyPr/>
        <a:lstStyle/>
        <a:p>
          <a:endParaRPr lang="en-US"/>
        </a:p>
      </dgm:t>
    </dgm:pt>
    <dgm:pt modelId="{FD2C34C0-F8AC-4C1D-A8C7-E5756F5C4DF7}" type="sibTrans" cxnId="{AD9138CA-8028-4431-A457-570E7F6BAAEF}">
      <dgm:prSet/>
      <dgm:spPr/>
      <dgm:t>
        <a:bodyPr/>
        <a:lstStyle/>
        <a:p>
          <a:endParaRPr lang="en-US"/>
        </a:p>
      </dgm:t>
    </dgm:pt>
    <dgm:pt modelId="{8910FC5D-FB9D-4CA2-AF9B-6F7B25DFB395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Submissive</a:t>
          </a:r>
        </a:p>
      </dgm:t>
    </dgm:pt>
    <dgm:pt modelId="{57D83FC3-4777-4512-B909-FBFB0C3598EA}" type="parTrans" cxnId="{C4762D38-715B-42C9-8C27-B1FC6D74AE65}">
      <dgm:prSet/>
      <dgm:spPr/>
      <dgm:t>
        <a:bodyPr/>
        <a:lstStyle/>
        <a:p>
          <a:endParaRPr lang="en-US"/>
        </a:p>
      </dgm:t>
    </dgm:pt>
    <dgm:pt modelId="{32637F49-B685-4B4B-B745-3D91363E450E}" type="sibTrans" cxnId="{C4762D38-715B-42C9-8C27-B1FC6D74AE65}">
      <dgm:prSet/>
      <dgm:spPr/>
      <dgm:t>
        <a:bodyPr/>
        <a:lstStyle/>
        <a:p>
          <a:endParaRPr lang="en-US"/>
        </a:p>
      </dgm:t>
    </dgm:pt>
    <dgm:pt modelId="{8B8647CD-029B-433B-B8D4-6A4F9E067F13}">
      <dgm:prSet/>
      <dgm:spPr/>
      <dgm:t>
        <a:bodyPr/>
        <a:lstStyle/>
        <a:p>
          <a:r>
            <a:rPr lang="en-US" b="1" dirty="0"/>
            <a:t>To Be: </a:t>
          </a:r>
        </a:p>
      </dgm:t>
    </dgm:pt>
    <dgm:pt modelId="{8B3F7DC4-92C4-4375-B221-6A5462F9E81F}" type="parTrans" cxnId="{E836FF99-9798-4BFE-84D7-3ED257B2BECC}">
      <dgm:prSet/>
      <dgm:spPr/>
      <dgm:t>
        <a:bodyPr/>
        <a:lstStyle/>
        <a:p>
          <a:endParaRPr lang="en-US"/>
        </a:p>
      </dgm:t>
    </dgm:pt>
    <dgm:pt modelId="{9FAF61D3-54B3-4C78-BCA3-21B05B13E742}" type="sibTrans" cxnId="{E836FF99-9798-4BFE-84D7-3ED257B2BECC}">
      <dgm:prSet/>
      <dgm:spPr/>
      <dgm:t>
        <a:bodyPr/>
        <a:lstStyle/>
        <a:p>
          <a:endParaRPr lang="en-US"/>
        </a:p>
      </dgm:t>
    </dgm:pt>
    <dgm:pt modelId="{B0119BBA-13E5-4E37-9720-C4E9D6E380F0}" type="pres">
      <dgm:prSet presAssocID="{F709D08B-BF26-4E26-A69D-EA414B0C1739}" presName="diagram" presStyleCnt="0">
        <dgm:presLayoutVars>
          <dgm:dir/>
          <dgm:resizeHandles val="exact"/>
        </dgm:presLayoutVars>
      </dgm:prSet>
      <dgm:spPr/>
    </dgm:pt>
    <dgm:pt modelId="{7E851C9B-1144-4683-8C14-73E4E6771BCF}" type="pres">
      <dgm:prSet presAssocID="{8B8647CD-029B-433B-B8D4-6A4F9E067F13}" presName="node" presStyleLbl="node1" presStyleIdx="0" presStyleCnt="9" custLinFactNeighborX="-21658" custLinFactNeighborY="29093">
        <dgm:presLayoutVars>
          <dgm:bulletEnabled val="1"/>
        </dgm:presLayoutVars>
      </dgm:prSet>
      <dgm:spPr/>
    </dgm:pt>
    <dgm:pt modelId="{F85F0870-DB9E-42EF-B4D6-6EC4F1395370}" type="pres">
      <dgm:prSet presAssocID="{9FAF61D3-54B3-4C78-BCA3-21B05B13E742}" presName="sibTrans" presStyleCnt="0"/>
      <dgm:spPr/>
    </dgm:pt>
    <dgm:pt modelId="{084BAC02-9C46-4EB4-8AA5-60C3AA0E92DB}" type="pres">
      <dgm:prSet presAssocID="{8910FC5D-FB9D-4CA2-AF9B-6F7B25DFB395}" presName="node" presStyleLbl="node1" presStyleIdx="1" presStyleCnt="9" custLinFactNeighborX="42284" custLinFactNeighborY="-1111">
        <dgm:presLayoutVars>
          <dgm:bulletEnabled val="1"/>
        </dgm:presLayoutVars>
      </dgm:prSet>
      <dgm:spPr/>
    </dgm:pt>
    <dgm:pt modelId="{E34E4BAF-7608-4518-ACA1-160E444AD8B2}" type="pres">
      <dgm:prSet presAssocID="{32637F49-B685-4B4B-B745-3D91363E450E}" presName="sibTrans" presStyleCnt="0"/>
      <dgm:spPr/>
    </dgm:pt>
    <dgm:pt modelId="{388FA448-0641-43E1-A747-40830E29F918}" type="pres">
      <dgm:prSet presAssocID="{75B3B313-F9E0-4113-A044-68093F76B2E5}" presName="node" presStyleLbl="node1" presStyleIdx="2" presStyleCnt="9" custLinFactX="-100000" custLinFactY="100000" custLinFactNeighborX="-139469" custLinFactNeighborY="124902">
        <dgm:presLayoutVars>
          <dgm:bulletEnabled val="1"/>
        </dgm:presLayoutVars>
      </dgm:prSet>
      <dgm:spPr/>
    </dgm:pt>
    <dgm:pt modelId="{8BA813DC-5F72-4D2F-A245-AFD4D30E6C36}" type="pres">
      <dgm:prSet presAssocID="{DF7303E7-218F-489D-B36F-E66424EE0D8E}" presName="sibTrans" presStyleCnt="0"/>
      <dgm:spPr/>
    </dgm:pt>
    <dgm:pt modelId="{4A9EECE6-216E-47D3-A2AE-07FD438ED6A6}" type="pres">
      <dgm:prSet presAssocID="{72B76F89-A662-4B08-B219-5A988F26D4F3}" presName="node" presStyleLbl="node1" presStyleIdx="3" presStyleCnt="9" custLinFactNeighborX="-73756" custLinFactNeighborY="2761">
        <dgm:presLayoutVars>
          <dgm:bulletEnabled val="1"/>
        </dgm:presLayoutVars>
      </dgm:prSet>
      <dgm:spPr/>
    </dgm:pt>
    <dgm:pt modelId="{0D392197-F4DB-478D-BCDD-E79E2248F03A}" type="pres">
      <dgm:prSet presAssocID="{8568FAD3-91C3-476A-BA90-23320F78E5D3}" presName="sibTrans" presStyleCnt="0"/>
      <dgm:spPr/>
    </dgm:pt>
    <dgm:pt modelId="{1F87C33D-DD29-44B4-AE98-BCB92B44EC2B}" type="pres">
      <dgm:prSet presAssocID="{756D9C82-525B-4015-B893-27A80C923288}" presName="node" presStyleLbl="node1" presStyleIdx="4" presStyleCnt="9" custScaleX="105177" custLinFactX="164217" custLinFactY="-14614" custLinFactNeighborX="200000" custLinFactNeighborY="-100000">
        <dgm:presLayoutVars>
          <dgm:bulletEnabled val="1"/>
        </dgm:presLayoutVars>
      </dgm:prSet>
      <dgm:spPr/>
    </dgm:pt>
    <dgm:pt modelId="{B5F41B2F-3485-408E-8E38-4AA6BE8E3225}" type="pres">
      <dgm:prSet presAssocID="{AF25264C-9C79-45F5-97F5-AD9CC4F954BA}" presName="sibTrans" presStyleCnt="0"/>
      <dgm:spPr/>
    </dgm:pt>
    <dgm:pt modelId="{242B3F1A-0AFA-4C9E-8C27-4F48EB1D435C}" type="pres">
      <dgm:prSet presAssocID="{EA839734-B882-4225-B473-824497376A68}" presName="node" presStyleLbl="node1" presStyleIdx="5" presStyleCnt="9" custLinFactNeighborX="39533" custLinFactNeighborY="-9923">
        <dgm:presLayoutVars>
          <dgm:bulletEnabled val="1"/>
        </dgm:presLayoutVars>
      </dgm:prSet>
      <dgm:spPr/>
    </dgm:pt>
    <dgm:pt modelId="{B71B13F8-D85B-496A-9478-FA079E0DC9BB}" type="pres">
      <dgm:prSet presAssocID="{D76327EF-A0AD-4068-A787-B2826B406A80}" presName="sibTrans" presStyleCnt="0"/>
      <dgm:spPr/>
    </dgm:pt>
    <dgm:pt modelId="{28DAB835-41CD-448E-9EB5-B731F4019785}" type="pres">
      <dgm:prSet presAssocID="{B5BA065E-B94F-4B4A-ADB6-51F4679FEB14}" presName="node" presStyleLbl="node1" presStyleIdx="6" presStyleCnt="9" custScaleX="97786" custLinFactNeighborX="33689" custLinFactNeighborY="-9361">
        <dgm:presLayoutVars>
          <dgm:bulletEnabled val="1"/>
        </dgm:presLayoutVars>
      </dgm:prSet>
      <dgm:spPr/>
    </dgm:pt>
    <dgm:pt modelId="{984CDEC7-A050-4273-B532-AC572F55E983}" type="pres">
      <dgm:prSet presAssocID="{B6EA1925-2BCC-4D26-90C3-1D5948B81A91}" presName="sibTrans" presStyleCnt="0"/>
      <dgm:spPr/>
    </dgm:pt>
    <dgm:pt modelId="{685C0460-2B48-4865-8A56-8CF456A2C467}" type="pres">
      <dgm:prSet presAssocID="{BB20C723-516F-4E18-9491-863DB1B05EF9}" presName="node" presStyleLbl="node1" presStyleIdx="7" presStyleCnt="9" custScaleX="100111" custLinFactX="-78253" custLinFactY="8235" custLinFactNeighborX="-100000" custLinFactNeighborY="100000">
        <dgm:presLayoutVars>
          <dgm:bulletEnabled val="1"/>
        </dgm:presLayoutVars>
      </dgm:prSet>
      <dgm:spPr/>
    </dgm:pt>
    <dgm:pt modelId="{47A314FF-711F-4EAA-9A72-BE0D7B3CA779}" type="pres">
      <dgm:prSet presAssocID="{763CA8DB-D869-48E5-BE11-673A5CFBD1FD}" presName="sibTrans" presStyleCnt="0"/>
      <dgm:spPr/>
    </dgm:pt>
    <dgm:pt modelId="{4A412F18-B40F-4B55-BF5D-72877B558892}" type="pres">
      <dgm:prSet presAssocID="{A9E4A995-2672-443B-9D60-6C2B64C2F0FC}" presName="node" presStyleLbl="node1" presStyleIdx="8" presStyleCnt="9" custLinFactNeighborX="91835" custLinFactNeighborY="-8431">
        <dgm:presLayoutVars>
          <dgm:bulletEnabled val="1"/>
        </dgm:presLayoutVars>
      </dgm:prSet>
      <dgm:spPr/>
    </dgm:pt>
  </dgm:ptLst>
  <dgm:cxnLst>
    <dgm:cxn modelId="{1FB2F20A-4C28-4122-B74A-0C75F6F5820D}" srcId="{F709D08B-BF26-4E26-A69D-EA414B0C1739}" destId="{75B3B313-F9E0-4113-A044-68093F76B2E5}" srcOrd="2" destOrd="0" parTransId="{1E7E0D63-FA1D-4CC6-A252-017C2055A525}" sibTransId="{DF7303E7-218F-489D-B36F-E66424EE0D8E}"/>
    <dgm:cxn modelId="{05A89918-C172-4913-9BD9-1DD15C78CA14}" type="presOf" srcId="{8910FC5D-FB9D-4CA2-AF9B-6F7B25DFB395}" destId="{084BAC02-9C46-4EB4-8AA5-60C3AA0E92DB}" srcOrd="0" destOrd="0" presId="urn:microsoft.com/office/officeart/2005/8/layout/default"/>
    <dgm:cxn modelId="{A7137B33-4A58-4E72-B454-E67BB9CDDA88}" srcId="{F709D08B-BF26-4E26-A69D-EA414B0C1739}" destId="{BB20C723-516F-4E18-9491-863DB1B05EF9}" srcOrd="7" destOrd="0" parTransId="{D3AB6615-4AD9-416B-9E98-070918D18281}" sibTransId="{763CA8DB-D869-48E5-BE11-673A5CFBD1FD}"/>
    <dgm:cxn modelId="{C4762D38-715B-42C9-8C27-B1FC6D74AE65}" srcId="{F709D08B-BF26-4E26-A69D-EA414B0C1739}" destId="{8910FC5D-FB9D-4CA2-AF9B-6F7B25DFB395}" srcOrd="1" destOrd="0" parTransId="{57D83FC3-4777-4512-B909-FBFB0C3598EA}" sibTransId="{32637F49-B685-4B4B-B745-3D91363E450E}"/>
    <dgm:cxn modelId="{395BD161-DAFA-416A-92A8-852A82A607AF}" type="presOf" srcId="{BB20C723-516F-4E18-9491-863DB1B05EF9}" destId="{685C0460-2B48-4865-8A56-8CF456A2C467}" srcOrd="0" destOrd="0" presId="urn:microsoft.com/office/officeart/2005/8/layout/default"/>
    <dgm:cxn modelId="{27E52842-5D26-4E6A-A600-C60B5614454B}" srcId="{F709D08B-BF26-4E26-A69D-EA414B0C1739}" destId="{B5BA065E-B94F-4B4A-ADB6-51F4679FEB14}" srcOrd="6" destOrd="0" parTransId="{B22ACB10-20F9-441D-A45D-FD6F7B660C3E}" sibTransId="{B6EA1925-2BCC-4D26-90C3-1D5948B81A91}"/>
    <dgm:cxn modelId="{AFA85964-8D33-4540-BB0F-D823C8ED8D59}" type="presOf" srcId="{F709D08B-BF26-4E26-A69D-EA414B0C1739}" destId="{B0119BBA-13E5-4E37-9720-C4E9D6E380F0}" srcOrd="0" destOrd="0" presId="urn:microsoft.com/office/officeart/2005/8/layout/default"/>
    <dgm:cxn modelId="{8D65BC71-BE74-48F7-AE25-52948C514766}" type="presOf" srcId="{75B3B313-F9E0-4113-A044-68093F76B2E5}" destId="{388FA448-0641-43E1-A747-40830E29F918}" srcOrd="0" destOrd="0" presId="urn:microsoft.com/office/officeart/2005/8/layout/default"/>
    <dgm:cxn modelId="{D41E0356-B323-488F-A388-A1C807102CB8}" srcId="{F709D08B-BF26-4E26-A69D-EA414B0C1739}" destId="{72B76F89-A662-4B08-B219-5A988F26D4F3}" srcOrd="3" destOrd="0" parTransId="{FBC9F05B-10DB-4431-8B08-AF867A95CB74}" sibTransId="{8568FAD3-91C3-476A-BA90-23320F78E5D3}"/>
    <dgm:cxn modelId="{654FB379-BB27-4929-A48E-5F7FC33B4C7B}" type="presOf" srcId="{8B8647CD-029B-433B-B8D4-6A4F9E067F13}" destId="{7E851C9B-1144-4683-8C14-73E4E6771BCF}" srcOrd="0" destOrd="0" presId="urn:microsoft.com/office/officeart/2005/8/layout/default"/>
    <dgm:cxn modelId="{39ADF082-D99A-45FE-A1D9-856D0B4CD3D1}" srcId="{F709D08B-BF26-4E26-A69D-EA414B0C1739}" destId="{756D9C82-525B-4015-B893-27A80C923288}" srcOrd="4" destOrd="0" parTransId="{796BF2D4-B40C-48CC-94EF-0A688DE7B411}" sibTransId="{AF25264C-9C79-45F5-97F5-AD9CC4F954BA}"/>
    <dgm:cxn modelId="{1E31E992-E80C-492B-80F2-2F8CFB12D9B2}" type="presOf" srcId="{A9E4A995-2672-443B-9D60-6C2B64C2F0FC}" destId="{4A412F18-B40F-4B55-BF5D-72877B558892}" srcOrd="0" destOrd="0" presId="urn:microsoft.com/office/officeart/2005/8/layout/default"/>
    <dgm:cxn modelId="{E836FF99-9798-4BFE-84D7-3ED257B2BECC}" srcId="{F709D08B-BF26-4E26-A69D-EA414B0C1739}" destId="{8B8647CD-029B-433B-B8D4-6A4F9E067F13}" srcOrd="0" destOrd="0" parTransId="{8B3F7DC4-92C4-4375-B221-6A5462F9E81F}" sibTransId="{9FAF61D3-54B3-4C78-BCA3-21B05B13E742}"/>
    <dgm:cxn modelId="{D69394A2-2E1C-4987-A3C1-5DF670841D9E}" type="presOf" srcId="{B5BA065E-B94F-4B4A-ADB6-51F4679FEB14}" destId="{28DAB835-41CD-448E-9EB5-B731F4019785}" srcOrd="0" destOrd="0" presId="urn:microsoft.com/office/officeart/2005/8/layout/default"/>
    <dgm:cxn modelId="{87B526B0-9921-4EE3-B39F-D8D7B18B9487}" type="presOf" srcId="{EA839734-B882-4225-B473-824497376A68}" destId="{242B3F1A-0AFA-4C9E-8C27-4F48EB1D435C}" srcOrd="0" destOrd="0" presId="urn:microsoft.com/office/officeart/2005/8/layout/default"/>
    <dgm:cxn modelId="{C48074B8-3643-4176-AC50-F361AEBFD9F1}" type="presOf" srcId="{72B76F89-A662-4B08-B219-5A988F26D4F3}" destId="{4A9EECE6-216E-47D3-A2AE-07FD438ED6A6}" srcOrd="0" destOrd="0" presId="urn:microsoft.com/office/officeart/2005/8/layout/default"/>
    <dgm:cxn modelId="{153D80BA-BE7C-45B4-BC17-B79AA75488B2}" srcId="{F709D08B-BF26-4E26-A69D-EA414B0C1739}" destId="{EA839734-B882-4225-B473-824497376A68}" srcOrd="5" destOrd="0" parTransId="{65ADF669-0E03-40BF-BAD2-8E3DBAA26C07}" sibTransId="{D76327EF-A0AD-4068-A787-B2826B406A80}"/>
    <dgm:cxn modelId="{AD9138CA-8028-4431-A457-570E7F6BAAEF}" srcId="{F709D08B-BF26-4E26-A69D-EA414B0C1739}" destId="{A9E4A995-2672-443B-9D60-6C2B64C2F0FC}" srcOrd="8" destOrd="0" parTransId="{4E01D1E7-DC0D-4421-AB94-DA43D7D8C001}" sibTransId="{FD2C34C0-F8AC-4C1D-A8C7-E5756F5C4DF7}"/>
    <dgm:cxn modelId="{9469EEF5-86C7-47F3-B9D5-5F5FC150CD6B}" type="presOf" srcId="{756D9C82-525B-4015-B893-27A80C923288}" destId="{1F87C33D-DD29-44B4-AE98-BCB92B44EC2B}" srcOrd="0" destOrd="0" presId="urn:microsoft.com/office/officeart/2005/8/layout/default"/>
    <dgm:cxn modelId="{EB148AFF-2A04-466C-9D9D-34D3F80A89D6}" type="presParOf" srcId="{B0119BBA-13E5-4E37-9720-C4E9D6E380F0}" destId="{7E851C9B-1144-4683-8C14-73E4E6771BCF}" srcOrd="0" destOrd="0" presId="urn:microsoft.com/office/officeart/2005/8/layout/default"/>
    <dgm:cxn modelId="{4E60AAC2-A7B3-448A-8960-7E59A4D99B27}" type="presParOf" srcId="{B0119BBA-13E5-4E37-9720-C4E9D6E380F0}" destId="{F85F0870-DB9E-42EF-B4D6-6EC4F1395370}" srcOrd="1" destOrd="0" presId="urn:microsoft.com/office/officeart/2005/8/layout/default"/>
    <dgm:cxn modelId="{C7EEB60D-591D-4F48-A800-55293F6FDB0A}" type="presParOf" srcId="{B0119BBA-13E5-4E37-9720-C4E9D6E380F0}" destId="{084BAC02-9C46-4EB4-8AA5-60C3AA0E92DB}" srcOrd="2" destOrd="0" presId="urn:microsoft.com/office/officeart/2005/8/layout/default"/>
    <dgm:cxn modelId="{057C8E51-5F94-4104-BD6D-29FE4961BD98}" type="presParOf" srcId="{B0119BBA-13E5-4E37-9720-C4E9D6E380F0}" destId="{E34E4BAF-7608-4518-ACA1-160E444AD8B2}" srcOrd="3" destOrd="0" presId="urn:microsoft.com/office/officeart/2005/8/layout/default"/>
    <dgm:cxn modelId="{3BE76FE0-9A58-42D1-80CF-8EA062464676}" type="presParOf" srcId="{B0119BBA-13E5-4E37-9720-C4E9D6E380F0}" destId="{388FA448-0641-43E1-A747-40830E29F918}" srcOrd="4" destOrd="0" presId="urn:microsoft.com/office/officeart/2005/8/layout/default"/>
    <dgm:cxn modelId="{2DC55A91-7034-4C4B-989F-36D527A74879}" type="presParOf" srcId="{B0119BBA-13E5-4E37-9720-C4E9D6E380F0}" destId="{8BA813DC-5F72-4D2F-A245-AFD4D30E6C36}" srcOrd="5" destOrd="0" presId="urn:microsoft.com/office/officeart/2005/8/layout/default"/>
    <dgm:cxn modelId="{3007585C-3DD5-4C73-97B5-CE97C1DFC15B}" type="presParOf" srcId="{B0119BBA-13E5-4E37-9720-C4E9D6E380F0}" destId="{4A9EECE6-216E-47D3-A2AE-07FD438ED6A6}" srcOrd="6" destOrd="0" presId="urn:microsoft.com/office/officeart/2005/8/layout/default"/>
    <dgm:cxn modelId="{A6E622C6-8D1E-4C6F-BAD3-168D3558B64A}" type="presParOf" srcId="{B0119BBA-13E5-4E37-9720-C4E9D6E380F0}" destId="{0D392197-F4DB-478D-BCDD-E79E2248F03A}" srcOrd="7" destOrd="0" presId="urn:microsoft.com/office/officeart/2005/8/layout/default"/>
    <dgm:cxn modelId="{B6E09C8C-4EB7-4A16-8886-EE4AB7A2C082}" type="presParOf" srcId="{B0119BBA-13E5-4E37-9720-C4E9D6E380F0}" destId="{1F87C33D-DD29-44B4-AE98-BCB92B44EC2B}" srcOrd="8" destOrd="0" presId="urn:microsoft.com/office/officeart/2005/8/layout/default"/>
    <dgm:cxn modelId="{0AFD1980-11D7-4334-9E54-1E118515CB34}" type="presParOf" srcId="{B0119BBA-13E5-4E37-9720-C4E9D6E380F0}" destId="{B5F41B2F-3485-408E-8E38-4AA6BE8E3225}" srcOrd="9" destOrd="0" presId="urn:microsoft.com/office/officeart/2005/8/layout/default"/>
    <dgm:cxn modelId="{01B98207-3E9E-4462-A4C2-3A40051C5311}" type="presParOf" srcId="{B0119BBA-13E5-4E37-9720-C4E9D6E380F0}" destId="{242B3F1A-0AFA-4C9E-8C27-4F48EB1D435C}" srcOrd="10" destOrd="0" presId="urn:microsoft.com/office/officeart/2005/8/layout/default"/>
    <dgm:cxn modelId="{2BDFBFBB-AED8-4502-AA97-40B44ED7752C}" type="presParOf" srcId="{B0119BBA-13E5-4E37-9720-C4E9D6E380F0}" destId="{B71B13F8-D85B-496A-9478-FA079E0DC9BB}" srcOrd="11" destOrd="0" presId="urn:microsoft.com/office/officeart/2005/8/layout/default"/>
    <dgm:cxn modelId="{9B2E1643-F3F8-4D08-8924-4B0E396306E6}" type="presParOf" srcId="{B0119BBA-13E5-4E37-9720-C4E9D6E380F0}" destId="{28DAB835-41CD-448E-9EB5-B731F4019785}" srcOrd="12" destOrd="0" presId="urn:microsoft.com/office/officeart/2005/8/layout/default"/>
    <dgm:cxn modelId="{074A3C66-C545-43F8-BEA4-66D8F62AC9B5}" type="presParOf" srcId="{B0119BBA-13E5-4E37-9720-C4E9D6E380F0}" destId="{984CDEC7-A050-4273-B532-AC572F55E983}" srcOrd="13" destOrd="0" presId="urn:microsoft.com/office/officeart/2005/8/layout/default"/>
    <dgm:cxn modelId="{764E6382-0C5D-4B9A-A6FE-6127DF46B91E}" type="presParOf" srcId="{B0119BBA-13E5-4E37-9720-C4E9D6E380F0}" destId="{685C0460-2B48-4865-8A56-8CF456A2C467}" srcOrd="14" destOrd="0" presId="urn:microsoft.com/office/officeart/2005/8/layout/default"/>
    <dgm:cxn modelId="{BB5434DD-544B-40CC-81F5-60BFEC6632B7}" type="presParOf" srcId="{B0119BBA-13E5-4E37-9720-C4E9D6E380F0}" destId="{47A314FF-711F-4EAA-9A72-BE0D7B3CA779}" srcOrd="15" destOrd="0" presId="urn:microsoft.com/office/officeart/2005/8/layout/default"/>
    <dgm:cxn modelId="{9AA45140-FBEB-4D75-A131-8984CCB6F3F0}" type="presParOf" srcId="{B0119BBA-13E5-4E37-9720-C4E9D6E380F0}" destId="{4A412F18-B40F-4B55-BF5D-72877B55889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585512-B911-4049-802A-2005AD7FDA02}">
      <dsp:nvSpPr>
        <dsp:cNvPr id="0" name=""/>
        <dsp:cNvSpPr/>
      </dsp:nvSpPr>
      <dsp:spPr>
        <a:xfrm>
          <a:off x="0" y="0"/>
          <a:ext cx="645194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82DDF-37E8-43D3-BF2B-2DD26018BC73}">
      <dsp:nvSpPr>
        <dsp:cNvPr id="0" name=""/>
        <dsp:cNvSpPr/>
      </dsp:nvSpPr>
      <dsp:spPr>
        <a:xfrm>
          <a:off x="0" y="0"/>
          <a:ext cx="6451943" cy="2233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1.) How to obey God while submitting to governing authorities.</a:t>
          </a:r>
        </a:p>
      </dsp:txBody>
      <dsp:txXfrm>
        <a:off x="0" y="0"/>
        <a:ext cx="6451943" cy="2233943"/>
      </dsp:txXfrm>
    </dsp:sp>
    <dsp:sp modelId="{8386F452-7C1C-4DE3-9D6B-1C150067DC29}">
      <dsp:nvSpPr>
        <dsp:cNvPr id="0" name=""/>
        <dsp:cNvSpPr/>
      </dsp:nvSpPr>
      <dsp:spPr>
        <a:xfrm>
          <a:off x="0" y="2233943"/>
          <a:ext cx="6451943" cy="0"/>
        </a:xfrm>
        <a:prstGeom prst="line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accent5">
              <a:hueOff val="10875008"/>
              <a:satOff val="-63485"/>
              <a:lumOff val="-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5A4E2-0A5F-4DB8-A018-4A7B19788506}">
      <dsp:nvSpPr>
        <dsp:cNvPr id="0" name=""/>
        <dsp:cNvSpPr/>
      </dsp:nvSpPr>
      <dsp:spPr>
        <a:xfrm>
          <a:off x="0" y="2233943"/>
          <a:ext cx="6451943" cy="2233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2.) How to live for Christ - your public testimony amid a God-hating society. </a:t>
          </a:r>
        </a:p>
      </dsp:txBody>
      <dsp:txXfrm>
        <a:off x="0" y="2233943"/>
        <a:ext cx="6451943" cy="22339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585512-B911-4049-802A-2005AD7FDA02}">
      <dsp:nvSpPr>
        <dsp:cNvPr id="0" name=""/>
        <dsp:cNvSpPr/>
      </dsp:nvSpPr>
      <dsp:spPr>
        <a:xfrm>
          <a:off x="0" y="0"/>
          <a:ext cx="645194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82DDF-37E8-43D3-BF2B-2DD26018BC73}">
      <dsp:nvSpPr>
        <dsp:cNvPr id="0" name=""/>
        <dsp:cNvSpPr/>
      </dsp:nvSpPr>
      <dsp:spPr>
        <a:xfrm>
          <a:off x="0" y="0"/>
          <a:ext cx="6451943" cy="2233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3.) How to confront sin in others while extending God’s grace.</a:t>
          </a:r>
        </a:p>
      </dsp:txBody>
      <dsp:txXfrm>
        <a:off x="0" y="0"/>
        <a:ext cx="6451943" cy="2233943"/>
      </dsp:txXfrm>
    </dsp:sp>
    <dsp:sp modelId="{8386F452-7C1C-4DE3-9D6B-1C150067DC29}">
      <dsp:nvSpPr>
        <dsp:cNvPr id="0" name=""/>
        <dsp:cNvSpPr/>
      </dsp:nvSpPr>
      <dsp:spPr>
        <a:xfrm>
          <a:off x="0" y="2233943"/>
          <a:ext cx="6451943" cy="0"/>
        </a:xfrm>
        <a:prstGeom prst="line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accent5">
              <a:hueOff val="10875008"/>
              <a:satOff val="-63485"/>
              <a:lumOff val="-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5A4E2-0A5F-4DB8-A018-4A7B19788506}">
      <dsp:nvSpPr>
        <dsp:cNvPr id="0" name=""/>
        <dsp:cNvSpPr/>
      </dsp:nvSpPr>
      <dsp:spPr>
        <a:xfrm>
          <a:off x="0" y="2233943"/>
          <a:ext cx="6451943" cy="2233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4.) The answer to the question: Is it possible for the elect to fall away?</a:t>
          </a:r>
        </a:p>
      </dsp:txBody>
      <dsp:txXfrm>
        <a:off x="0" y="2233943"/>
        <a:ext cx="6451943" cy="2233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51C9B-1144-4683-8C14-73E4E6771BCF}">
      <dsp:nvSpPr>
        <dsp:cNvPr id="0" name=""/>
        <dsp:cNvSpPr/>
      </dsp:nvSpPr>
      <dsp:spPr>
        <a:xfrm>
          <a:off x="159386" y="334518"/>
          <a:ext cx="1916146" cy="11496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To Be: </a:t>
          </a:r>
        </a:p>
      </dsp:txBody>
      <dsp:txXfrm>
        <a:off x="159386" y="334518"/>
        <a:ext cx="1916146" cy="1149687"/>
      </dsp:txXfrm>
    </dsp:sp>
    <dsp:sp modelId="{084BAC02-9C46-4EB4-8AA5-60C3AA0E92DB}">
      <dsp:nvSpPr>
        <dsp:cNvPr id="0" name=""/>
        <dsp:cNvSpPr/>
      </dsp:nvSpPr>
      <dsp:spPr>
        <a:xfrm>
          <a:off x="3492369" y="0"/>
          <a:ext cx="1916146" cy="11496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2060"/>
              </a:solidFill>
            </a:rPr>
            <a:t>Submissive</a:t>
          </a:r>
        </a:p>
      </dsp:txBody>
      <dsp:txXfrm>
        <a:off x="3492369" y="0"/>
        <a:ext cx="1916146" cy="1149687"/>
      </dsp:txXfrm>
    </dsp:sp>
    <dsp:sp modelId="{388FA448-0641-43E1-A747-40830E29F918}">
      <dsp:nvSpPr>
        <dsp:cNvPr id="0" name=""/>
        <dsp:cNvSpPr/>
      </dsp:nvSpPr>
      <dsp:spPr>
        <a:xfrm>
          <a:off x="201330" y="2585709"/>
          <a:ext cx="1916146" cy="11496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Not To Be: </a:t>
          </a:r>
        </a:p>
      </dsp:txBody>
      <dsp:txXfrm>
        <a:off x="201330" y="2585709"/>
        <a:ext cx="1916146" cy="1149687"/>
      </dsp:txXfrm>
    </dsp:sp>
    <dsp:sp modelId="{4A9EECE6-216E-47D3-A2AE-07FD438ED6A6}">
      <dsp:nvSpPr>
        <dsp:cNvPr id="0" name=""/>
        <dsp:cNvSpPr/>
      </dsp:nvSpPr>
      <dsp:spPr>
        <a:xfrm>
          <a:off x="5484394" y="31782"/>
          <a:ext cx="1916146" cy="11496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2060"/>
              </a:solidFill>
            </a:rPr>
            <a:t>Obedient</a:t>
          </a:r>
        </a:p>
      </dsp:txBody>
      <dsp:txXfrm>
        <a:off x="5484394" y="31782"/>
        <a:ext cx="1916146" cy="1149687"/>
      </dsp:txXfrm>
    </dsp:sp>
    <dsp:sp modelId="{1F87C33D-DD29-44B4-AE98-BCB92B44EC2B}">
      <dsp:nvSpPr>
        <dsp:cNvPr id="0" name=""/>
        <dsp:cNvSpPr/>
      </dsp:nvSpPr>
      <dsp:spPr>
        <a:xfrm>
          <a:off x="7372854" y="23638"/>
          <a:ext cx="2015344" cy="114968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Ready for every good work</a:t>
          </a:r>
        </a:p>
      </dsp:txBody>
      <dsp:txXfrm>
        <a:off x="7372854" y="23638"/>
        <a:ext cx="2015344" cy="1149687"/>
      </dsp:txXfrm>
    </dsp:sp>
    <dsp:sp modelId="{242B3F1A-0AFA-4C9E-8C27-4F48EB1D435C}">
      <dsp:nvSpPr>
        <dsp:cNvPr id="0" name=""/>
        <dsp:cNvSpPr/>
      </dsp:nvSpPr>
      <dsp:spPr>
        <a:xfrm>
          <a:off x="3509403" y="1227258"/>
          <a:ext cx="1916146" cy="11496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Gentle</a:t>
          </a:r>
        </a:p>
      </dsp:txBody>
      <dsp:txXfrm>
        <a:off x="3509403" y="1227258"/>
        <a:ext cx="1916146" cy="1149687"/>
      </dsp:txXfrm>
    </dsp:sp>
    <dsp:sp modelId="{28DAB835-41CD-448E-9EB5-B731F4019785}">
      <dsp:nvSpPr>
        <dsp:cNvPr id="0" name=""/>
        <dsp:cNvSpPr/>
      </dsp:nvSpPr>
      <dsp:spPr>
        <a:xfrm>
          <a:off x="5505184" y="1233719"/>
          <a:ext cx="1873722" cy="11496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2060"/>
              </a:solidFill>
            </a:rPr>
            <a:t>Show perfect courtesy</a:t>
          </a:r>
        </a:p>
      </dsp:txBody>
      <dsp:txXfrm>
        <a:off x="5505184" y="1233719"/>
        <a:ext cx="1873722" cy="1149687"/>
      </dsp:txXfrm>
    </dsp:sp>
    <dsp:sp modelId="{685C0460-2B48-4865-8A56-8CF456A2C467}">
      <dsp:nvSpPr>
        <dsp:cNvPr id="0" name=""/>
        <dsp:cNvSpPr/>
      </dsp:nvSpPr>
      <dsp:spPr>
        <a:xfrm>
          <a:off x="3509403" y="2585706"/>
          <a:ext cx="1918273" cy="11496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Speak evil of no one</a:t>
          </a:r>
        </a:p>
      </dsp:txBody>
      <dsp:txXfrm>
        <a:off x="3509403" y="2585706"/>
        <a:ext cx="1918273" cy="1149687"/>
      </dsp:txXfrm>
    </dsp:sp>
    <dsp:sp modelId="{4A412F18-B40F-4B55-BF5D-72877B558892}">
      <dsp:nvSpPr>
        <dsp:cNvPr id="0" name=""/>
        <dsp:cNvSpPr/>
      </dsp:nvSpPr>
      <dsp:spPr>
        <a:xfrm>
          <a:off x="5495719" y="2585713"/>
          <a:ext cx="1916146" cy="11496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rgbClr val="002060"/>
              </a:solidFill>
            </a:rPr>
            <a:t>Avoid quarreling</a:t>
          </a:r>
        </a:p>
      </dsp:txBody>
      <dsp:txXfrm>
        <a:off x="5495719" y="2585713"/>
        <a:ext cx="1916146" cy="1149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7C95580-DF07-4CA6-A929-D380218EBE17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BB2F187-91EF-46E7-986B-ECB098A3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9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49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58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13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47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72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51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15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70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20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52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1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95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96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48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56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83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41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56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4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255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993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9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47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4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86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47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72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8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59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36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2F187-91EF-46E7-986B-ECB098A3C3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1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B45DB3-5646-456B-864E-FFBCF681BDD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8678DB-EFDC-4990-B557-64E96FE7656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05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5DB3-5646-456B-864E-FFBCF681BDD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78DB-EFDC-4990-B557-64E96FE76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42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5DB3-5646-456B-864E-FFBCF681BDD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78DB-EFDC-4990-B557-64E96FE76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9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5DB3-5646-456B-864E-FFBCF681BDD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78DB-EFDC-4990-B557-64E96FE76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5DB3-5646-456B-864E-FFBCF681BDD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78DB-EFDC-4990-B557-64E96FE7656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00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5DB3-5646-456B-864E-FFBCF681BDD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78DB-EFDC-4990-B557-64E96FE76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2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5DB3-5646-456B-864E-FFBCF681BDD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78DB-EFDC-4990-B557-64E96FE76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0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5DB3-5646-456B-864E-FFBCF681BDD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78DB-EFDC-4990-B557-64E96FE76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5DB3-5646-456B-864E-FFBCF681BDD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78DB-EFDC-4990-B557-64E96FE76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5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5DB3-5646-456B-864E-FFBCF681BDD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78DB-EFDC-4990-B557-64E96FE76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77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5DB3-5646-456B-864E-FFBCF681BDD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78DB-EFDC-4990-B557-64E96FE76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BB45DB3-5646-456B-864E-FFBCF681BDDF}" type="datetimeFigureOut">
              <a:rPr lang="en-US" smtClean="0"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48678DB-EFDC-4990-B557-64E96FE76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2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4.pptx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5.pptx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PowerPoint_Presentation6.ppt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PowerPoint_Presentation7.ppt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8.pptx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9.pptx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package" Target="../embeddings/Microsoft_PowerPoint_Presentation1.ppt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2.pptx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3.pptx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87BE-9CC8-AFA1-8D1D-C1C8B1C2B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8BAAD-9279-D484-364E-C18836643E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5B51A7C6-0C13-760C-F003-FE50362D8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35544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5317257" imgH="2991923" progId="PowerPoint.Show.12">
                  <p:embed/>
                </p:oleObj>
              </mc:Choice>
              <mc:Fallback>
                <p:oleObj name="Presentation" r:id="rId3" imgW="5317257" imgH="299192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746F9CC-2C9B-6E63-B9CD-F3FFB735BE44}"/>
              </a:ext>
            </a:extLst>
          </p:cNvPr>
          <p:cNvSpPr txBox="1"/>
          <p:nvPr/>
        </p:nvSpPr>
        <p:spPr>
          <a:xfrm>
            <a:off x="2634143" y="174867"/>
            <a:ext cx="710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What does it look like to be a </a:t>
            </a:r>
          </a:p>
        </p:txBody>
      </p:sp>
    </p:spTree>
    <p:extLst>
      <p:ext uri="{BB962C8B-B14F-4D97-AF65-F5344CB8AC3E}">
        <p14:creationId xmlns:p14="http://schemas.microsoft.com/office/powerpoint/2010/main" val="3563056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1787C-5156-FE37-564A-2E065AB00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033" y="1033921"/>
            <a:ext cx="9875520" cy="7829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this tell you about </a:t>
            </a:r>
            <a:b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public testimony?</a:t>
            </a:r>
            <a:br>
              <a:rPr lang="en-US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(vv. 1-2)</a:t>
            </a:r>
            <a:endParaRPr lang="en-US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1551E0-CC06-62A2-88E9-533F18E970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291040"/>
              </p:ext>
            </p:extLst>
          </p:nvPr>
        </p:nvGraphicFramePr>
        <p:xfrm>
          <a:off x="1627464" y="2416028"/>
          <a:ext cx="9388199" cy="3832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CFEA9C20-D44C-C05F-3300-D410FABE592A}"/>
              </a:ext>
            </a:extLst>
          </p:cNvPr>
          <p:cNvSpPr/>
          <p:nvPr/>
        </p:nvSpPr>
        <p:spPr>
          <a:xfrm>
            <a:off x="3959603" y="2831327"/>
            <a:ext cx="872455" cy="2936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BB7348-8188-F839-EBF5-0A23AA3EC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47888">
            <a:off x="3903479" y="3587040"/>
            <a:ext cx="896190" cy="347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64DDC-2E18-CD2B-0D30-9E403AA8CF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603" y="5402831"/>
            <a:ext cx="896190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9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78F21-7FED-C81F-9701-7842F1C3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1AA16-77D7-C9A8-481A-9AF150B7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816AB41F-F10D-9BA4-89D6-7242F0EC7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60" y="-20151"/>
            <a:ext cx="12192000" cy="687815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C80751-01D0-D37B-D2A2-6DDDF0C2A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871" y="444957"/>
            <a:ext cx="7930143" cy="59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2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8FDA2-34B0-8FC2-C319-7FC1567A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50EA9-905C-D41A-1423-291E43B0C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E6225E4B-600A-32D9-FA42-ED188B428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81ADEB-4D5D-A905-3AD1-0818DCEC5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251" y="0"/>
            <a:ext cx="9143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96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5C260-980B-32D6-DFD1-CFB790258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5E31D-D3B5-64A9-9ECE-FFAF31C05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3C928DEA-9EA7-80C2-C013-F61F8AE780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19452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3010006" imgH="2257191" progId="PowerPoint.Show.12">
                  <p:embed/>
                </p:oleObj>
              </mc:Choice>
              <mc:Fallback>
                <p:oleObj name="Presentation" r:id="rId3" imgW="3010006" imgH="2257191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59E343C-A7B7-8259-E07F-A3577E2E59E7}"/>
              </a:ext>
            </a:extLst>
          </p:cNvPr>
          <p:cNvSpPr txBox="1"/>
          <p:nvPr/>
        </p:nvSpPr>
        <p:spPr>
          <a:xfrm>
            <a:off x="335560" y="225507"/>
            <a:ext cx="1845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v.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37370-F436-2B48-32F3-16CFEFBFEEBD}"/>
              </a:ext>
            </a:extLst>
          </p:cNvPr>
          <p:cNvSpPr txBox="1"/>
          <p:nvPr/>
        </p:nvSpPr>
        <p:spPr>
          <a:xfrm>
            <a:off x="444617" y="5103227"/>
            <a:ext cx="11509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Can also mean “deceive/deceived”, but “ASTRAY” is best here. 11/39x … see Matt 24:4-5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D5FB67-146A-497F-6225-E56D22AF6FF1}"/>
              </a:ext>
            </a:extLst>
          </p:cNvPr>
          <p:cNvSpPr txBox="1"/>
          <p:nvPr/>
        </p:nvSpPr>
        <p:spPr>
          <a:xfrm>
            <a:off x="3322040" y="536895"/>
            <a:ext cx="5897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</a:rPr>
              <a:t>Play -  no -    men  -   oi</a:t>
            </a:r>
          </a:p>
        </p:txBody>
      </p:sp>
    </p:spTree>
    <p:extLst>
      <p:ext uri="{BB962C8B-B14F-4D97-AF65-F5344CB8AC3E}">
        <p14:creationId xmlns:p14="http://schemas.microsoft.com/office/powerpoint/2010/main" val="1034058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C0F469-878D-21DF-7EAA-EE0F61BC6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22F3EF-7778-A153-4FB9-BC6C18269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999129-3F51-495C-8D3D-DE030FC86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64AC2B-D107-DAE4-9738-A2065B49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699" y="315986"/>
            <a:ext cx="9875520" cy="1356360"/>
          </a:xfrm>
        </p:spPr>
        <p:txBody>
          <a:bodyPr>
            <a:normAutofit/>
          </a:bodyPr>
          <a:lstStyle/>
          <a:p>
            <a:r>
              <a:rPr lang="en-US" dirty="0"/>
              <a:t>Matthew 24:4-5 (astray)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33057-C34A-C3E1-244C-E4AECC70A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910" y="1916186"/>
            <a:ext cx="10162309" cy="403860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And Jesus answered them, “See that no one leads you </a:t>
            </a: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ASTRAY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 marL="45720" indent="0" algn="just">
              <a:buNone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For many will come in My name, saying, “I am the Christ,” and they will lead many </a:t>
            </a: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ASTRAY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2432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ADB44-43BA-F645-1ED4-A79C42FB8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002" y="1280720"/>
            <a:ext cx="9875520" cy="467546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THOUGHT: </a:t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follow the wrong crowd, </a:t>
            </a:r>
            <a:b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you’ll end up in the wrong place. </a:t>
            </a:r>
            <a:b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24:24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“For false christs and false prophets will arise and perform great signs and wonders, so as to lead ASTRAY, </a:t>
            </a:r>
            <a:r>
              <a:rPr lang="en-US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possible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(rhetorical?), even the elect.”</a:t>
            </a:r>
            <a:br>
              <a:rPr lang="en-US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3614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19C0B-2BBF-FE06-526B-470BCDB52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2230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i="1" cap="all" dirty="0">
                <a:solidFill>
                  <a:srgbClr val="FFFFFF"/>
                </a:solidFill>
              </a:rPr>
              <a:t>Bruce Barton, Ed</a:t>
            </a:r>
            <a:r>
              <a:rPr lang="en-US" sz="7200" b="1" cap="all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D343AE-8CE2-20B7-E2D2-9844FA810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4744" b="2"/>
          <a:stretch>
            <a:fillRect/>
          </a:stretch>
        </p:blipFill>
        <p:spPr>
          <a:xfrm>
            <a:off x="872065" y="857675"/>
            <a:ext cx="3135414" cy="51406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BC13F7-3C90-B46B-55C5-D990219BD0E1}"/>
              </a:ext>
            </a:extLst>
          </p:cNvPr>
          <p:cNvSpPr/>
          <p:nvPr/>
        </p:nvSpPr>
        <p:spPr>
          <a:xfrm>
            <a:off x="4977541" y="4343403"/>
            <a:ext cx="663162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Even the elect</a:t>
            </a:r>
          </a:p>
          <a:p>
            <a:pPr algn="ctr"/>
            <a:r>
              <a:rPr lang="en-US" sz="6000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can be LED ASTRAY?</a:t>
            </a:r>
            <a:endParaRPr lang="en-US" sz="6000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8748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A5F21-BC95-E883-A753-CFB6B4310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58B4D-2716-094A-19DA-404BD558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523BF927-1BE9-03E3-0536-948A09996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60" y="-20151"/>
            <a:ext cx="12192000" cy="68781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9BE73F-E4C8-D2BE-F8EA-7545B4E5B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749" y="377000"/>
            <a:ext cx="8137321" cy="6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56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DF6CD-CBA4-C23C-E18D-F6DC8C82A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00AF-BBF5-AC7F-A2D7-F6929A45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9B0EEFA0-8C25-B974-C19F-F5ABF3654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AF109F-9E99-C81E-D82B-7EBF3B5D9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254" y="0"/>
            <a:ext cx="9143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1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F6981-F88E-C6DB-0F18-2693B808F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2E98F-C34D-1CF0-F4E3-AFD8E0DD9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D7FA476F-09CD-D9B1-3751-FC8FA174F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CD7B4-3907-CBED-DBF9-CC0B52F50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16" y="0"/>
            <a:ext cx="9341568" cy="6858000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7EA4FCBC-A1BD-06B1-E7D2-475CF60492E7}"/>
              </a:ext>
            </a:extLst>
          </p:cNvPr>
          <p:cNvSpPr/>
          <p:nvPr/>
        </p:nvSpPr>
        <p:spPr>
          <a:xfrm>
            <a:off x="3061981" y="5205369"/>
            <a:ext cx="595618" cy="155196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7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59AC5-88CF-EDEE-EF08-BC0C5CA7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will we learn today?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F5CB58-0FF5-4315-3E54-A129F05D38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380112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8824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3E069-1527-E90C-CEEA-05F100F5A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E0DBF-DD3C-7D86-8DAD-AFDDE81DD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89FFFF25-06F6-69D8-C40A-3525799E08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371142"/>
              </p:ext>
            </p:extLst>
          </p:nvPr>
        </p:nvGraphicFramePr>
        <p:xfrm>
          <a:off x="1" y="0"/>
          <a:ext cx="12191999" cy="6902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4572042" imgH="3429229" progId="PowerPoint.Show.12">
                  <p:embed/>
                </p:oleObj>
              </mc:Choice>
              <mc:Fallback>
                <p:oleObj name="Presentation" r:id="rId3" imgW="4572042" imgH="342922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1999" cy="6902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A8C4060-AA17-F847-FF8F-54F17DA07943}"/>
              </a:ext>
            </a:extLst>
          </p:cNvPr>
          <p:cNvSpPr txBox="1"/>
          <p:nvPr/>
        </p:nvSpPr>
        <p:spPr>
          <a:xfrm>
            <a:off x="1995513" y="4975939"/>
            <a:ext cx="9875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[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See 1 Corinthians 6:11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42DD1-E01C-C3A7-868A-B5F8633DED88}"/>
              </a:ext>
            </a:extLst>
          </p:cNvPr>
          <p:cNvSpPr txBox="1"/>
          <p:nvPr/>
        </p:nvSpPr>
        <p:spPr>
          <a:xfrm>
            <a:off x="432260" y="208002"/>
            <a:ext cx="1957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v.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E314A3-59AB-0C90-781D-0252ACA9184E}"/>
              </a:ext>
            </a:extLst>
          </p:cNvPr>
          <p:cNvSpPr txBox="1"/>
          <p:nvPr/>
        </p:nvSpPr>
        <p:spPr>
          <a:xfrm>
            <a:off x="2870433" y="796779"/>
            <a:ext cx="6451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anna   -  kie  -    no -     sis</a:t>
            </a:r>
          </a:p>
        </p:txBody>
      </p:sp>
    </p:spTree>
    <p:extLst>
      <p:ext uri="{BB962C8B-B14F-4D97-AF65-F5344CB8AC3E}">
        <p14:creationId xmlns:p14="http://schemas.microsoft.com/office/powerpoint/2010/main" val="3229921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4CA7A2-EC5D-5711-F6A6-4C66F82EE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01500C-A1A5-4375-A2D5-17B9940C8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E1F8CE-D0B9-46E1-9994-B0EB7F220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78465-3118-A231-EC62-148462DAF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 dirty="0"/>
              <a:t>1 Corinthians 6:11 (renewal)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0363-2628-CFFC-7039-DE313853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305" y="2219498"/>
            <a:ext cx="10162309" cy="403860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such were some of you. But you were </a:t>
            </a:r>
            <a:r>
              <a:rPr lang="en-US" sz="5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washed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you were </a:t>
            </a:r>
            <a:r>
              <a:rPr lang="en-US" sz="5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sanctified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you were </a:t>
            </a:r>
            <a:r>
              <a:rPr lang="en-US" sz="5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justified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name of the Lord Jesus Christ and by the Spirit of our God. </a:t>
            </a:r>
          </a:p>
        </p:txBody>
      </p:sp>
    </p:spTree>
    <p:extLst>
      <p:ext uri="{BB962C8B-B14F-4D97-AF65-F5344CB8AC3E}">
        <p14:creationId xmlns:p14="http://schemas.microsoft.com/office/powerpoint/2010/main" val="1869672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A6657-7ED5-7430-7F1B-EF1EF35C0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DB744-2D60-CA5C-1CC6-3A9E18640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A66C6D30-0B83-B7A9-F7A4-A11B7BE5C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59CB1-8D82-98E7-D857-0F70B82B5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16" y="0"/>
            <a:ext cx="9341568" cy="6858000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DE59FFF8-9143-45AD-B142-AE5B8BE789E2}"/>
              </a:ext>
            </a:extLst>
          </p:cNvPr>
          <p:cNvSpPr/>
          <p:nvPr/>
        </p:nvSpPr>
        <p:spPr>
          <a:xfrm>
            <a:off x="7373923" y="5020811"/>
            <a:ext cx="595618" cy="155196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68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C031E-139A-9037-91E2-2DA231C86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EE3FB-D34A-9AB0-87D0-05E5DC06D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CC102DBB-6494-A6EA-41C5-293A53699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C398B1-08DE-0DCF-CACE-9058FFFCA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858" y="5334"/>
            <a:ext cx="9130284" cy="68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36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C5B55-D9B9-8E5D-5EC5-CFD5AFE09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F555-DED4-69D2-6251-C54918D2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4A8FDD47-6F22-8FD9-5666-3999E3128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C80846-174F-86CA-BD6D-84AD313E4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1D5EE5-043D-5482-954B-424E0CD7DCB3}"/>
              </a:ext>
            </a:extLst>
          </p:cNvPr>
          <p:cNvSpPr txBox="1"/>
          <p:nvPr/>
        </p:nvSpPr>
        <p:spPr>
          <a:xfrm>
            <a:off x="2804859" y="5318620"/>
            <a:ext cx="655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Georgia" panose="02040502050405020303" pitchFamily="18" charset="0"/>
              </a:rPr>
              <a:t>[Thus, rejoice in your Gospel Salvation]</a:t>
            </a:r>
          </a:p>
        </p:txBody>
      </p:sp>
    </p:spTree>
    <p:extLst>
      <p:ext uri="{BB962C8B-B14F-4D97-AF65-F5344CB8AC3E}">
        <p14:creationId xmlns:p14="http://schemas.microsoft.com/office/powerpoint/2010/main" val="118212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0A620-348A-A809-C705-45F77658C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FEBEC-509B-3835-C9F5-39D24246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7A2A86DA-7695-AF36-18A0-6CDF5B686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-20151"/>
            <a:ext cx="12192000" cy="6878151"/>
          </a:xfrm>
        </p:spPr>
      </p:pic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3A54A94D-73CC-742C-7282-183C7C2031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963217"/>
              </p:ext>
            </p:extLst>
          </p:nvPr>
        </p:nvGraphicFramePr>
        <p:xfrm>
          <a:off x="2298583" y="465589"/>
          <a:ext cx="7902429" cy="5926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4572042" imgH="3429229" progId="PowerPoint.Show.12">
                  <p:embed/>
                </p:oleObj>
              </mc:Choice>
              <mc:Fallback>
                <p:oleObj name="Presentation" r:id="rId4" imgW="4572042" imgH="3429229" progId="PowerPoint.Show.12">
                  <p:embed/>
                  <p:pic>
                    <p:nvPicPr>
                      <p:cNvPr id="4" name="Object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E4C01813-9C24-87DD-F9F1-FBDFD10DAE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98583" y="465589"/>
                        <a:ext cx="7902429" cy="5926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8399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AAE74-706B-67D5-BD5E-8AD625E5E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45EC-F8A9-9553-38EC-6151DC91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6F69BD8A-9FAF-D55D-3CC4-D41CEC378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3" name="Object 2">
            <a:hlinkClick r:id="" action="ppaction://ole?verb=0"/>
            <a:extLst>
              <a:ext uri="{FF2B5EF4-FFF2-40B4-BE49-F238E27FC236}">
                <a16:creationId xmlns:a16="http://schemas.microsoft.com/office/drawing/2014/main" id="{7A604B81-5A45-19D8-B634-98937D0BD3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987845"/>
              </p:ext>
            </p:extLst>
          </p:nvPr>
        </p:nvGraphicFramePr>
        <p:xfrm>
          <a:off x="1490809" y="0"/>
          <a:ext cx="9177251" cy="688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4572042" imgH="3429229" progId="PowerPoint.Show.12">
                  <p:embed/>
                </p:oleObj>
              </mc:Choice>
              <mc:Fallback>
                <p:oleObj name="Presentation" r:id="rId4" imgW="4572042" imgH="3429229" progId="PowerPoint.Show.12">
                  <p:embed/>
                  <p:pic>
                    <p:nvPicPr>
                      <p:cNvPr id="4" name="Object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65CC88C0-973C-B35B-FDF6-11F06E8065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90809" y="0"/>
                        <a:ext cx="9177251" cy="688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4658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F7C7-C4E2-174E-2B6A-690C86EA8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377A9-BF23-D5A8-2BDD-FBD224B77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C87187CB-B858-DFB1-9460-47F4811F16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75080"/>
              </p:ext>
            </p:extLst>
          </p:nvPr>
        </p:nvGraphicFramePr>
        <p:xfrm>
          <a:off x="0" y="0"/>
          <a:ext cx="12192000" cy="6864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4572042" imgH="3429229" progId="PowerPoint.Show.12">
                  <p:embed/>
                </p:oleObj>
              </mc:Choice>
              <mc:Fallback>
                <p:oleObj name="Presentation" r:id="rId3" imgW="4572042" imgH="342922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64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BC1C9AE-A4E9-D7F7-9136-AE9ADD4034CE}"/>
              </a:ext>
            </a:extLst>
          </p:cNvPr>
          <p:cNvSpPr txBox="1"/>
          <p:nvPr/>
        </p:nvSpPr>
        <p:spPr>
          <a:xfrm>
            <a:off x="436228" y="335560"/>
            <a:ext cx="149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v.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4C79A-9AE0-43DA-E077-67CE5EA49FDC}"/>
              </a:ext>
            </a:extLst>
          </p:cNvPr>
          <p:cNvSpPr txBox="1"/>
          <p:nvPr/>
        </p:nvSpPr>
        <p:spPr>
          <a:xfrm>
            <a:off x="3764350" y="518160"/>
            <a:ext cx="541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</a:rPr>
              <a:t>Fr-on  -          tizz  -  owe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AE79E-6113-9609-A39C-B38F2BD6DC5F}"/>
              </a:ext>
            </a:extLst>
          </p:cNvPr>
          <p:cNvSpPr txBox="1"/>
          <p:nvPr/>
        </p:nvSpPr>
        <p:spPr>
          <a:xfrm>
            <a:off x="805343" y="5278507"/>
            <a:ext cx="10763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Those who have believed in God may be careful to devote themselves to good works.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4852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CA788-FCBE-705E-17AF-1A55D7F17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125C6-414C-14FC-E805-28F503B22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ECD5FA9A-8824-8E23-4B39-129C46657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B780F-36B4-54D2-573A-DFDB318473D3}"/>
              </a:ext>
            </a:extLst>
          </p:cNvPr>
          <p:cNvSpPr txBox="1"/>
          <p:nvPr/>
        </p:nvSpPr>
        <p:spPr>
          <a:xfrm>
            <a:off x="755008" y="729842"/>
            <a:ext cx="1108185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Titus 3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teaches us how to live the Christian life:</a:t>
            </a:r>
          </a:p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How to interact with each other publicly, and 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How to be a strong witness to God’s love in a fallen society.</a:t>
            </a:r>
          </a:p>
          <a:p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CIT: 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“Our testimony is revealed through good works, because God’s mercy transforms lives.”</a:t>
            </a:r>
          </a:p>
          <a:p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12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64BE2-B329-4AA2-48EB-D06FECF91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8727A-8F4B-DC1F-365E-3D71B4CE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B05CAC56-D160-E215-1EDD-B30D314DC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143A7C-6AD3-6E3F-08E6-7E1627F1AD53}"/>
              </a:ext>
            </a:extLst>
          </p:cNvPr>
          <p:cNvSpPr txBox="1"/>
          <p:nvPr/>
        </p:nvSpPr>
        <p:spPr>
          <a:xfrm>
            <a:off x="478172" y="-338356"/>
            <a:ext cx="11794920" cy="632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Relate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your public testimony (1-2)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Remember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your past condition (3)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Rejoice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in your Gospel salvation  (4-7)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Renew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your devotion to good works (8)</a:t>
            </a:r>
          </a:p>
        </p:txBody>
      </p:sp>
    </p:spTree>
    <p:extLst>
      <p:ext uri="{BB962C8B-B14F-4D97-AF65-F5344CB8AC3E}">
        <p14:creationId xmlns:p14="http://schemas.microsoft.com/office/powerpoint/2010/main" val="2051666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06D8E-A76C-A8F4-274C-DD820E1A4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D3C87-609C-3E32-A910-8865F26C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will we learn today?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9C7729-13C3-F312-608F-F98E2B988A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63173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6638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8736C-9DC5-CF0E-4984-4D4EE113B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A6CEC-7017-7D2F-3323-6D99292DD8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2C4232-75D8-5704-94A0-E4AF22456F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AF751A91-76E0-1C63-7A5D-4A2EC2F417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6096296" imgH="3429229" progId="PowerPoint.Show.12">
                  <p:embed/>
                </p:oleObj>
              </mc:Choice>
              <mc:Fallback>
                <p:oleObj name="Presentation" r:id="rId3" imgW="6096296" imgH="3429229" progId="PowerPoint.Show.12">
                  <p:embed/>
                  <p:pic>
                    <p:nvPicPr>
                      <p:cNvPr id="4" name="Object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5B51A7C6-0C13-760C-F003-FE50362D87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BB1F3BB-9575-31E3-9FAA-601A20AE581E}"/>
              </a:ext>
            </a:extLst>
          </p:cNvPr>
          <p:cNvSpPr txBox="1"/>
          <p:nvPr/>
        </p:nvSpPr>
        <p:spPr>
          <a:xfrm>
            <a:off x="2634143" y="174867"/>
            <a:ext cx="710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What does it look like to be a </a:t>
            </a:r>
          </a:p>
        </p:txBody>
      </p:sp>
    </p:spTree>
    <p:extLst>
      <p:ext uri="{BB962C8B-B14F-4D97-AF65-F5344CB8AC3E}">
        <p14:creationId xmlns:p14="http://schemas.microsoft.com/office/powerpoint/2010/main" val="3237387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D56E4-F074-4B12-3893-C34B557C9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BCB987-ECD8-0FFB-77CB-91C74C5C8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23" y="218115"/>
            <a:ext cx="11716889" cy="64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16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03C7-0261-2F99-FC38-0CEFE8FF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7B9E54DD-D766-BBA0-4DB7-0084EEC8D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60" y="-20151"/>
            <a:ext cx="12192000" cy="687815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6ABC7-FA62-EAE2-048A-7CED93DEC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977" y="249982"/>
            <a:ext cx="8450045" cy="6337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F5C16A-DF9E-BC0B-4570-55116F6FB493}"/>
              </a:ext>
            </a:extLst>
          </p:cNvPr>
          <p:cNvSpPr txBox="1"/>
          <p:nvPr/>
        </p:nvSpPr>
        <p:spPr>
          <a:xfrm>
            <a:off x="1995055" y="5048071"/>
            <a:ext cx="8325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“relate” = actively share your testimony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way that meets others where they are.</a:t>
            </a:r>
          </a:p>
        </p:txBody>
      </p:sp>
    </p:spTree>
    <p:extLst>
      <p:ext uri="{BB962C8B-B14F-4D97-AF65-F5344CB8AC3E}">
        <p14:creationId xmlns:p14="http://schemas.microsoft.com/office/powerpoint/2010/main" val="2267585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3010-3731-8591-7CCE-B97D7370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C1B77EBE-0E64-606D-FDD3-05CE3D495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F666574E-256F-6EDF-8E52-70774F5FB6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472627"/>
              </p:ext>
            </p:extLst>
          </p:nvPr>
        </p:nvGraphicFramePr>
        <p:xfrm>
          <a:off x="1173480" y="-12469"/>
          <a:ext cx="10041775" cy="688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4" imgW="4572042" imgH="3429229" progId="PowerPoint.Show.12">
                  <p:embed/>
                </p:oleObj>
              </mc:Choice>
              <mc:Fallback>
                <p:oleObj name="Presentation" r:id="rId4" imgW="4572042" imgH="342922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3480" y="-12469"/>
                        <a:ext cx="10041775" cy="688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30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FA402-F74C-1135-75DC-C227303BF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35021-08FC-86EB-FE8F-7DD1038F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A0C8-61FA-74F0-18CB-7C088E115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89E4D76E-666D-D9CB-46C6-FFC63B7337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45162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4572042" imgH="3429229" progId="PowerPoint.Show.12">
                  <p:embed/>
                </p:oleObj>
              </mc:Choice>
              <mc:Fallback>
                <p:oleObj name="Presentation" r:id="rId3" imgW="4572042" imgH="342922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75F5DA-4076-E3FB-0DB8-CC069AE71F2E}"/>
              </a:ext>
            </a:extLst>
          </p:cNvPr>
          <p:cNvSpPr txBox="1"/>
          <p:nvPr/>
        </p:nvSpPr>
        <p:spPr>
          <a:xfrm>
            <a:off x="243281" y="55602"/>
            <a:ext cx="1996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v.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EE337-64F2-115A-0F93-2D010C7BA565}"/>
              </a:ext>
            </a:extLst>
          </p:cNvPr>
          <p:cNvSpPr txBox="1"/>
          <p:nvPr/>
        </p:nvSpPr>
        <p:spPr>
          <a:xfrm>
            <a:off x="2483142" y="840432"/>
            <a:ext cx="750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Hoop-owe   toss -        ace  -   </a:t>
            </a:r>
            <a:r>
              <a:rPr lang="en-US" sz="3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thay</a:t>
            </a:r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83EF6-1735-3075-ACAE-A23D7A76D651}"/>
              </a:ext>
            </a:extLst>
          </p:cNvPr>
          <p:cNvSpPr txBox="1"/>
          <p:nvPr/>
        </p:nvSpPr>
        <p:spPr>
          <a:xfrm>
            <a:off x="1143000" y="5325070"/>
            <a:ext cx="10679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To be (voluntarily) submissive to</a:t>
            </a:r>
          </a:p>
        </p:txBody>
      </p:sp>
    </p:spTree>
    <p:extLst>
      <p:ext uri="{BB962C8B-B14F-4D97-AF65-F5344CB8AC3E}">
        <p14:creationId xmlns:p14="http://schemas.microsoft.com/office/powerpoint/2010/main" val="3928824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88D98-82E0-69EB-996C-A4636F59D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4674-6BB2-CE55-F769-7A65043A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7D09A-C242-1272-3A72-B8A59D8A8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5D4C7895-C3E0-16EA-19D2-C93BD1A48B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059697"/>
              </p:ext>
            </p:extLst>
          </p:nvPr>
        </p:nvGraphicFramePr>
        <p:xfrm>
          <a:off x="0" y="-6410"/>
          <a:ext cx="12192000" cy="6870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1972246" imgH="1478477" progId="PowerPoint.Show.12">
                  <p:embed/>
                </p:oleObj>
              </mc:Choice>
              <mc:Fallback>
                <p:oleObj name="Presentation" r:id="rId3" imgW="1972246" imgH="14784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6410"/>
                        <a:ext cx="12192000" cy="6870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88C015-A8C5-626E-BEA7-914DF19D3A80}"/>
              </a:ext>
            </a:extLst>
          </p:cNvPr>
          <p:cNvSpPr txBox="1"/>
          <p:nvPr/>
        </p:nvSpPr>
        <p:spPr>
          <a:xfrm>
            <a:off x="478173" y="167780"/>
            <a:ext cx="1853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v.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940D8-4424-19D6-4E89-6EEF2D5D7748}"/>
              </a:ext>
            </a:extLst>
          </p:cNvPr>
          <p:cNvSpPr txBox="1"/>
          <p:nvPr/>
        </p:nvSpPr>
        <p:spPr>
          <a:xfrm>
            <a:off x="3087149" y="419450"/>
            <a:ext cx="6014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Pay  -  </a:t>
            </a:r>
            <a:r>
              <a:rPr lang="en-US" sz="4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tharx</a:t>
            </a:r>
            <a:r>
              <a:rPr lang="en-US" sz="4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-  </a:t>
            </a:r>
            <a:r>
              <a:rPr lang="en-US" sz="4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aine</a:t>
            </a:r>
            <a:endParaRPr lang="en-US" sz="4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3ACB5-E9C9-6F25-7578-0B877617BE8E}"/>
              </a:ext>
            </a:extLst>
          </p:cNvPr>
          <p:cNvSpPr txBox="1"/>
          <p:nvPr/>
        </p:nvSpPr>
        <p:spPr>
          <a:xfrm>
            <a:off x="306898" y="5525735"/>
            <a:ext cx="11784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Used 4x - Obey, listen, obedient. Here it means “OBEDIENT.”</a:t>
            </a:r>
          </a:p>
        </p:txBody>
      </p:sp>
    </p:spTree>
    <p:extLst>
      <p:ext uri="{BB962C8B-B14F-4D97-AF65-F5344CB8AC3E}">
        <p14:creationId xmlns:p14="http://schemas.microsoft.com/office/powerpoint/2010/main" val="20251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0F30BB5-7BA0-4D79-B51D-809B0D796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20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C0BC8-7394-1FDA-B626-38FFF3EB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683" y="830287"/>
            <a:ext cx="6758457" cy="51974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 dirty="0">
                <a:solidFill>
                  <a:schemeClr val="tx1"/>
                </a:solidFill>
              </a:rPr>
              <a:t>What does it look like to be both</a:t>
            </a:r>
            <a:br>
              <a:rPr lang="en-US" sz="5400" b="1" cap="all" dirty="0">
                <a:solidFill>
                  <a:schemeClr val="tx1"/>
                </a:solidFill>
              </a:rPr>
            </a:br>
            <a:br>
              <a:rPr lang="en-US" sz="5400" b="1" cap="all" dirty="0">
                <a:solidFill>
                  <a:schemeClr val="tx1"/>
                </a:solidFill>
              </a:rPr>
            </a:br>
            <a:br>
              <a:rPr lang="en-US" sz="5400" b="1" cap="all" dirty="0">
                <a:solidFill>
                  <a:schemeClr val="tx1"/>
                </a:solidFill>
              </a:rPr>
            </a:br>
            <a:r>
              <a:rPr lang="en-US" sz="5400" b="1" cap="all" dirty="0">
                <a:solidFill>
                  <a:schemeClr val="tx1"/>
                </a:solidFill>
              </a:rPr>
              <a:t>submissive and obedient?</a:t>
            </a:r>
            <a:br>
              <a:rPr lang="en-US" sz="5400" b="1" cap="all" dirty="0">
                <a:solidFill>
                  <a:schemeClr val="tx1"/>
                </a:solidFill>
              </a:rPr>
            </a:br>
            <a:endParaRPr lang="en-US" sz="5400" b="1" cap="all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4F561C9-F335-45B4-A0DC-68F946099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39821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01E3F8-547F-294F-1F27-4758C84DC3EB}"/>
              </a:ext>
            </a:extLst>
          </p:cNvPr>
          <p:cNvSpPr txBox="1"/>
          <p:nvPr/>
        </p:nvSpPr>
        <p:spPr>
          <a:xfrm>
            <a:off x="231139" y="125835"/>
            <a:ext cx="35858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 real question is:</a:t>
            </a:r>
          </a:p>
          <a:p>
            <a:pPr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To whom?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And for what reason?</a:t>
            </a:r>
          </a:p>
          <a:p>
            <a:pPr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CIVIL AUTHORITIES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</a:t>
            </a:r>
          </a:p>
          <a:p>
            <a:pPr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Romans 13:1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 Peter 2:13</a:t>
            </a:r>
          </a:p>
          <a:p>
            <a:pPr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GOD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</a:t>
            </a:r>
          </a:p>
          <a:p>
            <a:pPr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Acts 5:29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49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5A0FE-05D6-7B65-3D9C-CE8391E66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2D2A3-6F27-70F5-69DF-2C5ED35A8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82B009A3-F776-0D02-8FF5-B61B4AB45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F828B9-E624-692B-C797-2C307AEA5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501" y="0"/>
            <a:ext cx="9142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7529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388</TotalTime>
  <Words>581</Words>
  <Application>Microsoft Office PowerPoint</Application>
  <PresentationFormat>Widescreen</PresentationFormat>
  <Paragraphs>102</Paragraphs>
  <Slides>31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Corbel</vt:lpstr>
      <vt:lpstr>Georgia</vt:lpstr>
      <vt:lpstr>Basis</vt:lpstr>
      <vt:lpstr>Microsoft PowerPoint Presentation</vt:lpstr>
      <vt:lpstr>Presentation</vt:lpstr>
      <vt:lpstr>PowerPoint Presentation</vt:lpstr>
      <vt:lpstr>What will we learn today?</vt:lpstr>
      <vt:lpstr>What will we learn today?</vt:lpstr>
      <vt:lpstr>PowerPoint Presentation</vt:lpstr>
      <vt:lpstr>PowerPoint Presentation</vt:lpstr>
      <vt:lpstr>PowerPoint Presentation</vt:lpstr>
      <vt:lpstr>PowerPoint Presentation</vt:lpstr>
      <vt:lpstr>What does it look like to be both   submissive and obedient? </vt:lpstr>
      <vt:lpstr>PowerPoint Presentation</vt:lpstr>
      <vt:lpstr>What does this tell you about  your public testimony?  (vv. 1-2)</vt:lpstr>
      <vt:lpstr>PowerPoint Presentation</vt:lpstr>
      <vt:lpstr>PowerPoint Presentation</vt:lpstr>
      <vt:lpstr>PowerPoint Presentation</vt:lpstr>
      <vt:lpstr>Matthew 24:4-5 (astray)</vt:lpstr>
      <vt:lpstr>KEY THOUGHT:   If you follow the wrong crowd,  you’ll end up in the wrong place.   Matthew 24:24 - “For false christs and false prophets will arise and perform great signs and wonders, so as to lead ASTRAY, if possible (rhetorical?), even the elect.” </vt:lpstr>
      <vt:lpstr>Bruce Barton, Ed.</vt:lpstr>
      <vt:lpstr>PowerPoint Presentation</vt:lpstr>
      <vt:lpstr>PowerPoint Presentation</vt:lpstr>
      <vt:lpstr>PowerPoint Presentation</vt:lpstr>
      <vt:lpstr>PowerPoint Presentation</vt:lpstr>
      <vt:lpstr>1 Corinthians 6:11 (renewal)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10</cp:revision>
  <cp:lastPrinted>2025-08-17T12:44:45Z</cp:lastPrinted>
  <dcterms:created xsi:type="dcterms:W3CDTF">2025-08-14T17:01:34Z</dcterms:created>
  <dcterms:modified xsi:type="dcterms:W3CDTF">2025-08-17T13:53:56Z</dcterms:modified>
</cp:coreProperties>
</file>