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6" r:id="rId11"/>
    <p:sldId id="277" r:id="rId12"/>
    <p:sldId id="276" r:id="rId13"/>
    <p:sldId id="27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77C6CF9D-6A5A-4064-A693-54931C67531A}"/>
    <pc:docChg chg="custSel addSld modSld sldOrd">
      <pc:chgData name="David Williamson" userId="a73da8032f1697b1" providerId="LiveId" clId="{77C6CF9D-6A5A-4064-A693-54931C67531A}" dt="2025-08-08T22:24:22.889" v="854"/>
      <pc:docMkLst>
        <pc:docMk/>
      </pc:docMkLst>
      <pc:sldChg chg="modSp mod ord modAnim">
        <pc:chgData name="David Williamson" userId="a73da8032f1697b1" providerId="LiveId" clId="{77C6CF9D-6A5A-4064-A693-54931C67531A}" dt="2025-08-08T22:24:22.889" v="854"/>
        <pc:sldMkLst>
          <pc:docMk/>
          <pc:sldMk cId="2274992381" sldId="256"/>
        </pc:sldMkLst>
        <pc:spChg chg="mod">
          <ac:chgData name="David Williamson" userId="a73da8032f1697b1" providerId="LiveId" clId="{77C6CF9D-6A5A-4064-A693-54931C67531A}" dt="2025-08-08T21:59:36.363" v="763" actId="404"/>
          <ac:spMkLst>
            <pc:docMk/>
            <pc:sldMk cId="2274992381" sldId="256"/>
            <ac:spMk id="7" creationId="{91822E2D-467B-8081-83B1-F7273D1ADD7B}"/>
          </ac:spMkLst>
        </pc:spChg>
        <pc:spChg chg="mod">
          <ac:chgData name="David Williamson" userId="a73da8032f1697b1" providerId="LiveId" clId="{77C6CF9D-6A5A-4064-A693-54931C67531A}" dt="2025-08-08T22:00:09.121" v="774" actId="1076"/>
          <ac:spMkLst>
            <pc:docMk/>
            <pc:sldMk cId="2274992381" sldId="256"/>
            <ac:spMk id="12" creationId="{9EC6E66D-D05B-9960-0A85-CBCFE981655F}"/>
          </ac:spMkLst>
        </pc:spChg>
      </pc:sldChg>
      <pc:sldChg chg="delSp delDesignElem">
        <pc:chgData name="David Williamson" userId="a73da8032f1697b1" providerId="LiveId" clId="{77C6CF9D-6A5A-4064-A693-54931C67531A}" dt="2025-08-08T21:53:21" v="709"/>
        <pc:sldMkLst>
          <pc:docMk/>
          <pc:sldMk cId="3567766241" sldId="257"/>
        </pc:sldMkLst>
        <pc:spChg chg="del">
          <ac:chgData name="David Williamson" userId="a73da8032f1697b1" providerId="LiveId" clId="{77C6CF9D-6A5A-4064-A693-54931C67531A}" dt="2025-08-08T21:53:21" v="709"/>
          <ac:spMkLst>
            <pc:docMk/>
            <pc:sldMk cId="3567766241" sldId="257"/>
            <ac:spMk id="8" creationId="{42A4FC2C-047E-45A5-965D-8E1E3BF09BC6}"/>
          </ac:spMkLst>
        </pc:spChg>
      </pc:sldChg>
      <pc:sldChg chg="addSp delSp modSp new mod modAnim">
        <pc:chgData name="David Williamson" userId="a73da8032f1697b1" providerId="LiveId" clId="{77C6CF9D-6A5A-4064-A693-54931C67531A}" dt="2025-08-08T22:05:42.172" v="819" actId="1076"/>
        <pc:sldMkLst>
          <pc:docMk/>
          <pc:sldMk cId="1221257553" sldId="258"/>
        </pc:sldMkLst>
        <pc:spChg chg="del mod">
          <ac:chgData name="David Williamson" userId="a73da8032f1697b1" providerId="LiveId" clId="{77C6CF9D-6A5A-4064-A693-54931C67531A}" dt="2025-08-08T22:03:23.453" v="779" actId="21"/>
          <ac:spMkLst>
            <pc:docMk/>
            <pc:sldMk cId="1221257553" sldId="258"/>
            <ac:spMk id="2" creationId="{0F475DF8-3EFB-F234-28C7-B8F19941D686}"/>
          </ac:spMkLst>
        </pc:spChg>
        <pc:spChg chg="mod">
          <ac:chgData name="David Williamson" userId="a73da8032f1697b1" providerId="LiveId" clId="{77C6CF9D-6A5A-4064-A693-54931C67531A}" dt="2025-08-08T22:05:42.172" v="819" actId="1076"/>
          <ac:spMkLst>
            <pc:docMk/>
            <pc:sldMk cId="1221257553" sldId="258"/>
            <ac:spMk id="3" creationId="{93706978-4429-483A-1E86-BFC7ECDE83B6}"/>
          </ac:spMkLst>
        </pc:spChg>
        <pc:spChg chg="add mod">
          <ac:chgData name="David Williamson" userId="a73da8032f1697b1" providerId="LiveId" clId="{77C6CF9D-6A5A-4064-A693-54931C67531A}" dt="2025-08-08T22:03:52.871" v="794" actId="1076"/>
          <ac:spMkLst>
            <pc:docMk/>
            <pc:sldMk cId="1221257553" sldId="258"/>
            <ac:spMk id="5" creationId="{B8A22501-6D48-1E9E-ACA2-9AAAE06BF16A}"/>
          </ac:spMkLst>
        </pc:spChg>
      </pc:sldChg>
      <pc:sldChg chg="addSp delSp modSp add mod modAnim">
        <pc:chgData name="David Williamson" userId="a73da8032f1697b1" providerId="LiveId" clId="{77C6CF9D-6A5A-4064-A693-54931C67531A}" dt="2025-08-08T22:12:18.209" v="823" actId="255"/>
        <pc:sldMkLst>
          <pc:docMk/>
          <pc:sldMk cId="2892177703" sldId="259"/>
        </pc:sldMkLst>
        <pc:spChg chg="del">
          <ac:chgData name="David Williamson" userId="a73da8032f1697b1" providerId="LiveId" clId="{77C6CF9D-6A5A-4064-A693-54931C67531A}" dt="2025-08-08T22:03:17.397" v="778" actId="21"/>
          <ac:spMkLst>
            <pc:docMk/>
            <pc:sldMk cId="2892177703" sldId="259"/>
            <ac:spMk id="2" creationId="{F162044D-92D6-243A-5272-B6BB9A98D052}"/>
          </ac:spMkLst>
        </pc:spChg>
        <pc:spChg chg="mod">
          <ac:chgData name="David Williamson" userId="a73da8032f1697b1" providerId="LiveId" clId="{77C6CF9D-6A5A-4064-A693-54931C67531A}" dt="2025-08-08T22:05:34.258" v="816" actId="1076"/>
          <ac:spMkLst>
            <pc:docMk/>
            <pc:sldMk cId="2892177703" sldId="259"/>
            <ac:spMk id="3" creationId="{5B5CE9C1-2326-A050-6813-E388D092D315}"/>
          </ac:spMkLst>
        </pc:spChg>
        <pc:spChg chg="add mod">
          <ac:chgData name="David Williamson" userId="a73da8032f1697b1" providerId="LiveId" clId="{77C6CF9D-6A5A-4064-A693-54931C67531A}" dt="2025-08-08T22:12:18.209" v="823" actId="255"/>
          <ac:spMkLst>
            <pc:docMk/>
            <pc:sldMk cId="2892177703" sldId="259"/>
            <ac:spMk id="5" creationId="{137A6180-99AF-9291-1BEA-BBB684D6D29D}"/>
          </ac:spMkLst>
        </pc:spChg>
      </pc:sldChg>
      <pc:sldChg chg="modSp add mod modAnim">
        <pc:chgData name="David Williamson" userId="a73da8032f1697b1" providerId="LiveId" clId="{77C6CF9D-6A5A-4064-A693-54931C67531A}" dt="2025-08-08T22:05:25.123" v="814" actId="1076"/>
        <pc:sldMkLst>
          <pc:docMk/>
          <pc:sldMk cId="2291941394" sldId="260"/>
        </pc:sldMkLst>
        <pc:spChg chg="mod">
          <ac:chgData name="David Williamson" userId="a73da8032f1697b1" providerId="LiveId" clId="{77C6CF9D-6A5A-4064-A693-54931C67531A}" dt="2025-08-08T22:05:12.911" v="811" actId="1076"/>
          <ac:spMkLst>
            <pc:docMk/>
            <pc:sldMk cId="2291941394" sldId="260"/>
            <ac:spMk id="2" creationId="{93E2A9BD-A091-27C8-722E-E41E4AA5829A}"/>
          </ac:spMkLst>
        </pc:spChg>
        <pc:spChg chg="mod">
          <ac:chgData name="David Williamson" userId="a73da8032f1697b1" providerId="LiveId" clId="{77C6CF9D-6A5A-4064-A693-54931C67531A}" dt="2025-08-08T22:05:25.123" v="814" actId="1076"/>
          <ac:spMkLst>
            <pc:docMk/>
            <pc:sldMk cId="2291941394" sldId="260"/>
            <ac:spMk id="3" creationId="{9900A210-1E64-0E9E-B45B-5C69E2319B46}"/>
          </ac:spMkLst>
        </pc:spChg>
      </pc:sldChg>
      <pc:sldChg chg="addSp modSp add mod">
        <pc:chgData name="David Williamson" userId="a73da8032f1697b1" providerId="LiveId" clId="{77C6CF9D-6A5A-4064-A693-54931C67531A}" dt="2025-08-08T22:13:56.322" v="828"/>
        <pc:sldMkLst>
          <pc:docMk/>
          <pc:sldMk cId="372411439" sldId="261"/>
        </pc:sldMkLst>
        <pc:picChg chg="add mod">
          <ac:chgData name="David Williamson" userId="a73da8032f1697b1" providerId="LiveId" clId="{77C6CF9D-6A5A-4064-A693-54931C67531A}" dt="2025-08-08T22:13:56.322" v="828"/>
          <ac:picMkLst>
            <pc:docMk/>
            <pc:sldMk cId="372411439" sldId="261"/>
            <ac:picMk id="2" creationId="{29A0BC5B-6351-4BB7-DBAB-7F34353F0AA9}"/>
          </ac:picMkLst>
        </pc:picChg>
      </pc:sldChg>
      <pc:sldChg chg="addSp modSp add mod">
        <pc:chgData name="David Williamson" userId="a73da8032f1697b1" providerId="LiveId" clId="{77C6CF9D-6A5A-4064-A693-54931C67531A}" dt="2025-08-08T22:14:39.754" v="833"/>
        <pc:sldMkLst>
          <pc:docMk/>
          <pc:sldMk cId="1786848347" sldId="262"/>
        </pc:sldMkLst>
        <pc:picChg chg="add mod">
          <ac:chgData name="David Williamson" userId="a73da8032f1697b1" providerId="LiveId" clId="{77C6CF9D-6A5A-4064-A693-54931C67531A}" dt="2025-08-08T22:14:39.754" v="833"/>
          <ac:picMkLst>
            <pc:docMk/>
            <pc:sldMk cId="1786848347" sldId="262"/>
            <ac:picMk id="2" creationId="{0D7DF771-5CA0-D565-DC06-8C953EF33E01}"/>
          </ac:picMkLst>
        </pc:picChg>
      </pc:sldChg>
      <pc:sldChg chg="addSp modSp add mod">
        <pc:chgData name="David Williamson" userId="a73da8032f1697b1" providerId="LiveId" clId="{77C6CF9D-6A5A-4064-A693-54931C67531A}" dt="2025-08-08T22:15:19.062" v="838"/>
        <pc:sldMkLst>
          <pc:docMk/>
          <pc:sldMk cId="3710133924" sldId="263"/>
        </pc:sldMkLst>
        <pc:picChg chg="add mod">
          <ac:chgData name="David Williamson" userId="a73da8032f1697b1" providerId="LiveId" clId="{77C6CF9D-6A5A-4064-A693-54931C67531A}" dt="2025-08-08T22:15:19.062" v="838"/>
          <ac:picMkLst>
            <pc:docMk/>
            <pc:sldMk cId="3710133924" sldId="263"/>
            <ac:picMk id="2" creationId="{629E89D9-CA4C-DF31-1ABD-F42FB899564D}"/>
          </ac:picMkLst>
        </pc:picChg>
      </pc:sldChg>
      <pc:sldChg chg="addSp modSp add mod">
        <pc:chgData name="David Williamson" userId="a73da8032f1697b1" providerId="LiveId" clId="{77C6CF9D-6A5A-4064-A693-54931C67531A}" dt="2025-08-08T22:17:06.661" v="843"/>
        <pc:sldMkLst>
          <pc:docMk/>
          <pc:sldMk cId="777670511" sldId="264"/>
        </pc:sldMkLst>
        <pc:picChg chg="add mod">
          <ac:chgData name="David Williamson" userId="a73da8032f1697b1" providerId="LiveId" clId="{77C6CF9D-6A5A-4064-A693-54931C67531A}" dt="2025-08-08T22:17:06.661" v="843"/>
          <ac:picMkLst>
            <pc:docMk/>
            <pc:sldMk cId="777670511" sldId="264"/>
            <ac:picMk id="2" creationId="{2D6862A6-E554-7226-55BF-A7F4DA832AC1}"/>
          </ac:picMkLst>
        </pc:picChg>
      </pc:sldChg>
      <pc:sldChg chg="addSp modSp add mod">
        <pc:chgData name="David Williamson" userId="a73da8032f1697b1" providerId="LiveId" clId="{77C6CF9D-6A5A-4064-A693-54931C67531A}" dt="2025-08-08T22:18:02.968" v="848"/>
        <pc:sldMkLst>
          <pc:docMk/>
          <pc:sldMk cId="4199059965" sldId="265"/>
        </pc:sldMkLst>
        <pc:picChg chg="add mod">
          <ac:chgData name="David Williamson" userId="a73da8032f1697b1" providerId="LiveId" clId="{77C6CF9D-6A5A-4064-A693-54931C67531A}" dt="2025-08-08T22:18:02.968" v="848"/>
          <ac:picMkLst>
            <pc:docMk/>
            <pc:sldMk cId="4199059965" sldId="265"/>
            <ac:picMk id="2" creationId="{DA1E2C32-15F5-F259-7B39-7B03C8FC8F2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9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0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4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1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5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7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1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5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4BABA5C-6A33-4C57-B9A4-F8EE2DED64B2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66C07D8-C172-43E5-A7DC-4E37ABD0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06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 shining through clouds over a green hill&#10;&#10;AI-generated content may be incorrect.">
            <a:extLst>
              <a:ext uri="{FF2B5EF4-FFF2-40B4-BE49-F238E27FC236}">
                <a16:creationId xmlns:a16="http://schemas.microsoft.com/office/drawing/2014/main" id="{097653F3-40F9-1D52-3039-A62DDC9210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8DEFE-DFB9-ACDF-F007-3C0427495168}"/>
              </a:ext>
            </a:extLst>
          </p:cNvPr>
          <p:cNvSpPr txBox="1"/>
          <p:nvPr/>
        </p:nvSpPr>
        <p:spPr>
          <a:xfrm>
            <a:off x="638961" y="2644170"/>
            <a:ext cx="10914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F05020202040302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The Word Works!</a:t>
            </a:r>
          </a:p>
        </p:txBody>
      </p:sp>
    </p:spTree>
    <p:extLst>
      <p:ext uri="{BB962C8B-B14F-4D97-AF65-F5344CB8AC3E}">
        <p14:creationId xmlns:p14="http://schemas.microsoft.com/office/powerpoint/2010/main" val="3567766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DFDCBE8D-0FB0-27A8-60E0-10DB21474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822E2D-467B-8081-83B1-F7273D1ADD7B}"/>
              </a:ext>
            </a:extLst>
          </p:cNvPr>
          <p:cNvSpPr txBox="1"/>
          <p:nvPr/>
        </p:nvSpPr>
        <p:spPr>
          <a:xfrm>
            <a:off x="538292" y="472033"/>
            <a:ext cx="11115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Jesus wrote a letter </a:t>
            </a:r>
          </a:p>
          <a:p>
            <a:pPr algn="ctr"/>
            <a:r>
              <a:rPr lang="en-US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FBC Norway …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C6E66D-D05B-9960-0A85-CBCFE981655F}"/>
              </a:ext>
            </a:extLst>
          </p:cNvPr>
          <p:cNvSpPr txBox="1"/>
          <p:nvPr/>
        </p:nvSpPr>
        <p:spPr>
          <a:xfrm>
            <a:off x="1200322" y="2698392"/>
            <a:ext cx="99423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“You are the church that works through </a:t>
            </a:r>
          </a:p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grace that trains.”</a:t>
            </a:r>
          </a:p>
        </p:txBody>
      </p:sp>
    </p:spTree>
    <p:extLst>
      <p:ext uri="{BB962C8B-B14F-4D97-AF65-F5344CB8AC3E}">
        <p14:creationId xmlns:p14="http://schemas.microsoft.com/office/powerpoint/2010/main" val="22749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94968-9BBD-6B64-2A5A-EEAC2835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696" y="362824"/>
            <a:ext cx="10738607" cy="6132352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1.)  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adorned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with His doctrine (10b)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  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appeared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us by His grace (11a)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  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accepted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by way of His salvation (11b)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4.)  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acclimated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with His training (12)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5.)  We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anticipate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 return (13)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6.)  We are a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purified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possessed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people (14)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7.)  We are to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announce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truths with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authority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(15)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D936-3C05-9F98-D1C3-A37CAB89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216" y="2103437"/>
            <a:ext cx="5033062" cy="1325563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od’s 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iches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hrist’s 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752B7-9A58-8972-1166-9B12B95E5F43}"/>
              </a:ext>
            </a:extLst>
          </p:cNvPr>
          <p:cNvSpPr txBox="1"/>
          <p:nvPr/>
        </p:nvSpPr>
        <p:spPr>
          <a:xfrm>
            <a:off x="444617" y="243281"/>
            <a:ext cx="259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χάρις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BCCD0-5A11-DBF1-2956-4A37EDED7CF2}"/>
              </a:ext>
            </a:extLst>
          </p:cNvPr>
          <p:cNvSpPr txBox="1"/>
          <p:nvPr/>
        </p:nvSpPr>
        <p:spPr>
          <a:xfrm>
            <a:off x="9236278" y="440774"/>
            <a:ext cx="2810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will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D6B4A-9C67-C343-57F4-87E7AC3202A3}"/>
              </a:ext>
            </a:extLst>
          </p:cNvPr>
          <p:cNvSpPr txBox="1"/>
          <p:nvPr/>
        </p:nvSpPr>
        <p:spPr>
          <a:xfrm>
            <a:off x="360727" y="5444456"/>
            <a:ext cx="118955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beneficent intention of God … </a:t>
            </a:r>
          </a:p>
          <a:p>
            <a:pPr algn="ctr"/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gift given to undeserved people.</a:t>
            </a:r>
          </a:p>
        </p:txBody>
      </p:sp>
    </p:spTree>
    <p:extLst>
      <p:ext uri="{BB962C8B-B14F-4D97-AF65-F5344CB8AC3E}">
        <p14:creationId xmlns:p14="http://schemas.microsoft.com/office/powerpoint/2010/main" val="425258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B95C3-F005-A78F-ED62-1A1A263E4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7171"/>
            <a:ext cx="10515600" cy="6048462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The Word is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given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humanity (10b)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The Word is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Christ (11a)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 The Word is to be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directed (11b)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 The Word is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ingrained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within us for change (12)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 The Word is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anticipated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hope (13)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 The Word is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within us toward purity (14)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7. The Word has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authority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(15)</a:t>
            </a:r>
          </a:p>
        </p:txBody>
      </p:sp>
    </p:spTree>
    <p:extLst>
      <p:ext uri="{BB962C8B-B14F-4D97-AF65-F5344CB8AC3E}">
        <p14:creationId xmlns:p14="http://schemas.microsoft.com/office/powerpoint/2010/main" val="10572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8810-E57F-EAA4-44BF-72449F62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1" y="2890211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1.)  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adorned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with His doctrine (10b)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…so that in everything they may adorn the doctrine of God our Savior.</a:t>
            </a:r>
          </a:p>
        </p:txBody>
      </p:sp>
    </p:spTree>
    <p:extLst>
      <p:ext uri="{BB962C8B-B14F-4D97-AF65-F5344CB8AC3E}">
        <p14:creationId xmlns:p14="http://schemas.microsoft.com/office/powerpoint/2010/main" val="131181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B380-E18C-9F34-6C61-A0952646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92D0-631E-65DC-06A0-BB3F41D9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1" y="2890211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  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us by His grace (11a)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grace of God has appeared…</a:t>
            </a:r>
          </a:p>
        </p:txBody>
      </p:sp>
    </p:spTree>
    <p:extLst>
      <p:ext uri="{BB962C8B-B14F-4D97-AF65-F5344CB8AC3E}">
        <p14:creationId xmlns:p14="http://schemas.microsoft.com/office/powerpoint/2010/main" val="203942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CBBB4-2280-54D4-0C27-E7C5F0403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65F3-3B78-B9F2-9452-A8A422AE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1" y="2890211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  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by way of His salvation (11b)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…bringing salvation for all people,</a:t>
            </a:r>
          </a:p>
        </p:txBody>
      </p:sp>
    </p:spTree>
    <p:extLst>
      <p:ext uri="{BB962C8B-B14F-4D97-AF65-F5344CB8AC3E}">
        <p14:creationId xmlns:p14="http://schemas.microsoft.com/office/powerpoint/2010/main" val="34910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0D7D-E294-7B64-61BC-96F57B587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FBB4-1900-FAF7-0A55-F4370384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1" y="2890211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4.)  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acclimated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with His training (12)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…training us to renounce ungodliness and worldly passions, and to live self-controlled, upright, and godly lives in the present age,</a:t>
            </a:r>
          </a:p>
        </p:txBody>
      </p:sp>
    </p:spTree>
    <p:extLst>
      <p:ext uri="{BB962C8B-B14F-4D97-AF65-F5344CB8AC3E}">
        <p14:creationId xmlns:p14="http://schemas.microsoft.com/office/powerpoint/2010/main" val="10387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57D28-BB2E-CC67-3592-6A0B6A0E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5423-ED80-F48B-7116-86A75860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1" y="2890211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5.)  We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anticipate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 return (13)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…waiting for our blessed hope, the appearing of the glory of our great God and Savior Jesus Christ,</a:t>
            </a:r>
          </a:p>
        </p:txBody>
      </p:sp>
    </p:spTree>
    <p:extLst>
      <p:ext uri="{BB962C8B-B14F-4D97-AF65-F5344CB8AC3E}">
        <p14:creationId xmlns:p14="http://schemas.microsoft.com/office/powerpoint/2010/main" val="355604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DC5FC-290E-B2CE-5471-466B99286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1B77-0F4F-7EC3-821B-03E53AE0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1" y="2890211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6.)  We are a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purified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possessed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people (14)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…who gave Himself for us to redeem us from all lawlessness and to purify for Himself a people for His own possession who are zealous for good works. </a:t>
            </a:r>
          </a:p>
        </p:txBody>
      </p:sp>
    </p:spTree>
    <p:extLst>
      <p:ext uri="{BB962C8B-B14F-4D97-AF65-F5344CB8AC3E}">
        <p14:creationId xmlns:p14="http://schemas.microsoft.com/office/powerpoint/2010/main" val="276892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06978-4429-483A-1E86-BFC7ECDE8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11" y="1912689"/>
            <a:ext cx="11065778" cy="35679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addresses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the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problem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false teachers, sin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A22501-6D48-1E9E-ACA2-9AAAE06B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00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chapter 1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53C7B-B61C-2C85-940F-386D9C3BC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63BD4-653E-5A2E-B93E-DE9E598F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1" y="2890211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7.)  We are to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announce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truths with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authority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(15)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Declare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these things; </a:t>
            </a:r>
            <a:r>
              <a:rPr lang="en-U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exhort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rebuke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all authority. Let no one </a:t>
            </a:r>
            <a:r>
              <a:rPr lang="en-U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disregard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you. </a:t>
            </a:r>
          </a:p>
        </p:txBody>
      </p:sp>
    </p:spTree>
    <p:extLst>
      <p:ext uri="{BB962C8B-B14F-4D97-AF65-F5344CB8AC3E}">
        <p14:creationId xmlns:p14="http://schemas.microsoft.com/office/powerpoint/2010/main" val="368717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0260-6441-384D-BC27-4DC1BA9D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844"/>
            <a:ext cx="10515600" cy="6429958"/>
          </a:xfrm>
        </p:spPr>
        <p:txBody>
          <a:bodyPr>
            <a:normAutofit/>
          </a:bodyPr>
          <a:lstStyle/>
          <a:p>
            <a:pPr algn="ctr"/>
            <a:r>
              <a:rPr lang="en-US" sz="8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Grace is not soft, it is strong. </a:t>
            </a:r>
            <a:b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Receiving God’s grace is not a one-time event.</a:t>
            </a:r>
          </a:p>
        </p:txBody>
      </p:sp>
    </p:spTree>
    <p:extLst>
      <p:ext uri="{BB962C8B-B14F-4D97-AF65-F5344CB8AC3E}">
        <p14:creationId xmlns:p14="http://schemas.microsoft.com/office/powerpoint/2010/main" val="40889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9C325-2DB7-DFC9-2243-87104E729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 shining through clouds over a green hill&#10;&#10;AI-generated content may be incorrect.">
            <a:extLst>
              <a:ext uri="{FF2B5EF4-FFF2-40B4-BE49-F238E27FC236}">
                <a16:creationId xmlns:a16="http://schemas.microsoft.com/office/drawing/2014/main" id="{E5DDAA6B-2ED8-EF3F-BD5C-8A755262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D8A35-988F-126D-F02C-95C76A44BA6B}"/>
              </a:ext>
            </a:extLst>
          </p:cNvPr>
          <p:cNvSpPr txBox="1"/>
          <p:nvPr/>
        </p:nvSpPr>
        <p:spPr>
          <a:xfrm>
            <a:off x="638961" y="2644170"/>
            <a:ext cx="10914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F05020202040302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The Word Works!</a:t>
            </a:r>
          </a:p>
        </p:txBody>
      </p:sp>
    </p:spTree>
    <p:extLst>
      <p:ext uri="{BB962C8B-B14F-4D97-AF65-F5344CB8AC3E}">
        <p14:creationId xmlns:p14="http://schemas.microsoft.com/office/powerpoint/2010/main" val="1923305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5C0C60-1A3B-CC63-FA39-F79D90BCC6EC}"/>
              </a:ext>
            </a:extLst>
          </p:cNvPr>
          <p:cNvSpPr/>
          <p:nvPr/>
        </p:nvSpPr>
        <p:spPr>
          <a:xfrm>
            <a:off x="476085" y="945588"/>
            <a:ext cx="1087073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Reminder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Quarterly Business Meeting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will start 10 minutes after church.</a:t>
            </a:r>
          </a:p>
        </p:txBody>
      </p:sp>
    </p:spTree>
    <p:extLst>
      <p:ext uri="{BB962C8B-B14F-4D97-AF65-F5344CB8AC3E}">
        <p14:creationId xmlns:p14="http://schemas.microsoft.com/office/powerpoint/2010/main" val="312791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0EBF8-FABB-7EC1-4628-9D89FF703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CE9C1-2326-A050-6813-E388D092D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63" y="1342239"/>
            <a:ext cx="11713827" cy="42978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announces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the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protection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 elders, households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7A6180-99AF-9291-1BEA-BBB684D6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94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chapter 2 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7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117DD-BECC-CFCB-C133-73955C12A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A9BD-A091-27C8-722E-E41E4AA5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16" y="558072"/>
            <a:ext cx="11274803" cy="1325563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chapter 3 </a:t>
            </a:r>
            <a:b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A210-1E64-0E9E-B45B-5C69E231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81" y="1711354"/>
            <a:ext cx="11065778" cy="4381719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applies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the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provision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 grace is a gift for the glory of God. </a:t>
            </a:r>
          </a:p>
        </p:txBody>
      </p:sp>
    </p:spTree>
    <p:extLst>
      <p:ext uri="{BB962C8B-B14F-4D97-AF65-F5344CB8AC3E}">
        <p14:creationId xmlns:p14="http://schemas.microsoft.com/office/powerpoint/2010/main" val="22919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0BC5B-6351-4BB7-DBAB-7F34353F0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DF771-5CA0-D565-DC06-8C953EF3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4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E89D9-CA4C-DF31-1ABD-F42FB899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3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862A6-E554-7226-55BF-A7F4DA832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7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E2C32-15F5-F259-7B39-7B03C8FC8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9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536</Words>
  <Application>Microsoft Office PowerPoint</Application>
  <PresentationFormat>Widescreen</PresentationFormat>
  <Paragraphs>52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Amasis MT Pro Black</vt:lpstr>
      <vt:lpstr>Aptos</vt:lpstr>
      <vt:lpstr>Aptos Display</vt:lpstr>
      <vt:lpstr>Arial</vt:lpstr>
      <vt:lpstr>Georgia</vt:lpstr>
      <vt:lpstr>Office Theme</vt:lpstr>
      <vt:lpstr>PowerPoint Presentation</vt:lpstr>
      <vt:lpstr>In chapter 1 </vt:lpstr>
      <vt:lpstr>In chapter 2  </vt:lpstr>
      <vt:lpstr>In chapter 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God’s  Riches At Christ’s  Expenses</vt:lpstr>
      <vt:lpstr>PowerPoint Presentation</vt:lpstr>
      <vt:lpstr>1.)  He adorned us with His doctrine (10b)    …so that in everything they may adorn the doctrine of God our Savior.</vt:lpstr>
      <vt:lpstr>2.)  He appeared to us by His grace (11a)    For the grace of God has appeared…</vt:lpstr>
      <vt:lpstr>3.)  He accepted us by way of His salvation (11b)    …bringing salvation for all people,</vt:lpstr>
      <vt:lpstr>4.)  He acclimated us with His training (12)  …training us to renounce ungodliness and worldly passions, and to live self-controlled, upright, and godly lives in the present age,</vt:lpstr>
      <vt:lpstr>5.)  We anticipate His return (13)    …waiting for our blessed hope, the appearing of the glory of our great God and Savior Jesus Christ,</vt:lpstr>
      <vt:lpstr>6.)  We are a purified and possessed people (14)  …who gave Himself for us to redeem us from all lawlessness and to purify for Himself a people for His own possession who are zealous for good works. </vt:lpstr>
      <vt:lpstr>7.)  We are to announce these truths with authority (15)   Declare these things; exhort and rebuke with all authority. Let no one disregard you. </vt:lpstr>
      <vt:lpstr>Grace is not soft, it is strong.   Receiving God’s grace is not a one-time event.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3</cp:revision>
  <cp:lastPrinted>2025-08-10T12:50:20Z</cp:lastPrinted>
  <dcterms:created xsi:type="dcterms:W3CDTF">2025-08-08T21:14:27Z</dcterms:created>
  <dcterms:modified xsi:type="dcterms:W3CDTF">2025-08-10T13:20:14Z</dcterms:modified>
</cp:coreProperties>
</file>