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58" r:id="rId16"/>
    <p:sldId id="259" r:id="rId17"/>
    <p:sldId id="26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30F024-4A01-467C-9575-22E9B62ABC5A}" v="46" dt="2025-08-03T12:53:10.8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5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15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164ED0-080A-46A8-B426-586F7E97A6EA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716AC-6830-4921-9890-938E2068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964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3716AC-6830-4921-9890-938E2068B7D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731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68AC6-4D3E-9CE7-F28D-18F54E598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E8BF89-EC0E-9573-DF17-5E32A15CA5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64C886-48C8-907E-3522-48B7372869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B93691-5214-49E7-04C6-D615DD1369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3716AC-6830-4921-9890-938E2068B7D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85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A4E30-F9F9-513B-4654-3DAE4869C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06F1E4-0848-F3D1-BFB7-3C0D15C5F0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65CD13-04DA-284A-52E2-6A4ACB5B99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1F1FB3-B3E6-7820-C7DC-A4027DF62E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3716AC-6830-4921-9890-938E2068B7D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09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E5362-D949-E4EF-B6E3-F873CB69F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1E9076-6E15-B93E-C974-47D33CCA30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1FEDBB-E919-F16A-BA08-844A121E9F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895338-9002-C666-0E0B-5DAAB9FB5C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3716AC-6830-4921-9890-938E2068B7D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460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38B85-E47C-0F77-E48E-393C02525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ADED1F-5663-C7AB-10D0-0232339D9D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8BEBDE-A415-94E9-A184-0CE723DFD8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2F3C59-6FF8-652C-6958-1D4654DB3A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3716AC-6830-4921-9890-938E2068B7D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465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988B-F7B5-4C1D-8BDC-4ED7EF02B8E0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8495-33C6-47A5-91FE-D7F55CB0B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988B-F7B5-4C1D-8BDC-4ED7EF02B8E0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8495-33C6-47A5-91FE-D7F55CB0B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99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988B-F7B5-4C1D-8BDC-4ED7EF02B8E0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8495-33C6-47A5-91FE-D7F55CB0B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346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988B-F7B5-4C1D-8BDC-4ED7EF02B8E0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8495-33C6-47A5-91FE-D7F55CB0B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0077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988B-F7B5-4C1D-8BDC-4ED7EF02B8E0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8495-33C6-47A5-91FE-D7F55CB0B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864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988B-F7B5-4C1D-8BDC-4ED7EF02B8E0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8495-33C6-47A5-91FE-D7F55CB0B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6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988B-F7B5-4C1D-8BDC-4ED7EF02B8E0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8495-33C6-47A5-91FE-D7F55CB0B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85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988B-F7B5-4C1D-8BDC-4ED7EF02B8E0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8495-33C6-47A5-91FE-D7F55CB0B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354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988B-F7B5-4C1D-8BDC-4ED7EF02B8E0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8495-33C6-47A5-91FE-D7F55CB0B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17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988B-F7B5-4C1D-8BDC-4ED7EF02B8E0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8495-33C6-47A5-91FE-D7F55CB0B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111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988B-F7B5-4C1D-8BDC-4ED7EF02B8E0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8495-33C6-47A5-91FE-D7F55CB0B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004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988B-F7B5-4C1D-8BDC-4ED7EF02B8E0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8495-33C6-47A5-91FE-D7F55CB0B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15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988B-F7B5-4C1D-8BDC-4ED7EF02B8E0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48495-33C6-47A5-91FE-D7F55CB0B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438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8995988B-F7B5-4C1D-8BDC-4ED7EF02B8E0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A6548495-33C6-47A5-91FE-D7F55CB0B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78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995988B-F7B5-4C1D-8BDC-4ED7EF02B8E0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A6548495-33C6-47A5-91FE-D7F55CB0B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5266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BBD99-7C0E-D1EA-A4BC-59BCD4331B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5988" y="542416"/>
            <a:ext cx="11473841" cy="3133973"/>
          </a:xfrm>
        </p:spPr>
        <p:txBody>
          <a:bodyPr>
            <a:normAutofit/>
          </a:bodyPr>
          <a:lstStyle/>
          <a:p>
            <a:pPr algn="ctr"/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“In a World Full of Lies,</a:t>
            </a:r>
            <a:b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God’s Truth Reigns!”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C80AB3-0A17-9CA9-DFDE-70E48FE8A9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1682" y="5441170"/>
            <a:ext cx="9144000" cy="165576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Titus 1:15-2:10 (ESV)</a:t>
            </a:r>
          </a:p>
        </p:txBody>
      </p:sp>
    </p:spTree>
    <p:extLst>
      <p:ext uri="{BB962C8B-B14F-4D97-AF65-F5344CB8AC3E}">
        <p14:creationId xmlns:p14="http://schemas.microsoft.com/office/powerpoint/2010/main" val="2366575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4B259B-B47C-266B-E771-8177A0FBC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049FBC5D-B778-0593-0646-AE3F6B721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CB883BA-778D-A8EB-216D-BBCFC9C99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636631-8B9C-900A-64B3-F7D097040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366" y="1036087"/>
            <a:ext cx="10809267" cy="3022257"/>
          </a:xfrm>
          <a:effectLst/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Likewise, </a:t>
            </a:r>
            <a:r>
              <a:rPr lang="en-US" sz="6700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urge</a:t>
            </a:r>
            <a: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the younger men to be self-controlled.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3FA44E1-E2B1-06D2-F40A-EFAF9DFB9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1DF717-C2BC-6029-04FF-A37C1E5CBDB3}"/>
              </a:ext>
            </a:extLst>
          </p:cNvPr>
          <p:cNvSpPr txBox="1"/>
          <p:nvPr/>
        </p:nvSpPr>
        <p:spPr>
          <a:xfrm>
            <a:off x="3180080" y="5750560"/>
            <a:ext cx="603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Titus 2:6</a:t>
            </a:r>
          </a:p>
        </p:txBody>
      </p:sp>
    </p:spTree>
    <p:extLst>
      <p:ext uri="{BB962C8B-B14F-4D97-AF65-F5344CB8AC3E}">
        <p14:creationId xmlns:p14="http://schemas.microsoft.com/office/powerpoint/2010/main" val="39458384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7558B3-D661-B040-7672-76B0D77C9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6E7AC3D7-B82C-0C1E-1AE7-2E81D382C3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8330BFC-5347-CB7C-C9ED-C4CDB7653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DAE992-620F-AFED-BD2F-8E78974B3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366" y="1388425"/>
            <a:ext cx="10809267" cy="3022257"/>
          </a:xfrm>
          <a:effectLst/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Show yourself in all respects to be a model of good works, and in your teaching show integrity, dignity,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7E99A2D-64F5-06EE-A087-51DC6916B1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01E695-56BB-2A86-30AF-BF07D7A78CB4}"/>
              </a:ext>
            </a:extLst>
          </p:cNvPr>
          <p:cNvSpPr txBox="1"/>
          <p:nvPr/>
        </p:nvSpPr>
        <p:spPr>
          <a:xfrm>
            <a:off x="3180080" y="5750560"/>
            <a:ext cx="603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Titus 2:7</a:t>
            </a:r>
          </a:p>
        </p:txBody>
      </p:sp>
    </p:spTree>
    <p:extLst>
      <p:ext uri="{BB962C8B-B14F-4D97-AF65-F5344CB8AC3E}">
        <p14:creationId xmlns:p14="http://schemas.microsoft.com/office/powerpoint/2010/main" val="1224825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98F56A-6249-9E0B-0171-19223F97A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890C8173-70A6-083D-0B51-BD4CDC970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5F99D7B-AD63-2CD9-C33F-70894F3356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0D359C-FDDE-4824-BDDD-49C1796F1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366" y="2101489"/>
            <a:ext cx="10809267" cy="3022257"/>
          </a:xfrm>
          <a:effectLst/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…and sound speech that cannot be condemned, so that an opponent may be put to shame, having nothing evil to say about us.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5988A67-73BE-AC76-A6AE-ED53307F6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27EB76-D307-3481-83D3-D66CE47916C2}"/>
              </a:ext>
            </a:extLst>
          </p:cNvPr>
          <p:cNvSpPr txBox="1"/>
          <p:nvPr/>
        </p:nvSpPr>
        <p:spPr>
          <a:xfrm>
            <a:off x="3180080" y="5750560"/>
            <a:ext cx="603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Titus 2:8</a:t>
            </a:r>
          </a:p>
        </p:txBody>
      </p:sp>
    </p:spTree>
    <p:extLst>
      <p:ext uri="{BB962C8B-B14F-4D97-AF65-F5344CB8AC3E}">
        <p14:creationId xmlns:p14="http://schemas.microsoft.com/office/powerpoint/2010/main" val="28120008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3C71F8-1020-375A-4E22-8797039E0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5454D03B-C345-792D-D0B4-111C0D39E9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966A98B-630F-7768-6D47-CB6FA83E6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4F2FD3-B1AC-3A57-33B6-11B68A9B2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366" y="2101489"/>
            <a:ext cx="10809267" cy="3022257"/>
          </a:xfrm>
          <a:effectLst/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Bondservants are to be submissive to their own masters in everything; they are to be well-pleasing, not argumentative,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0E465C4-6CF8-B0B7-131F-75164DE41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9321A1-452D-B91D-83AE-1F62388F7BB2}"/>
              </a:ext>
            </a:extLst>
          </p:cNvPr>
          <p:cNvSpPr txBox="1"/>
          <p:nvPr/>
        </p:nvSpPr>
        <p:spPr>
          <a:xfrm>
            <a:off x="3180080" y="5750560"/>
            <a:ext cx="603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Titus 2:9</a:t>
            </a:r>
          </a:p>
        </p:txBody>
      </p:sp>
    </p:spTree>
    <p:extLst>
      <p:ext uri="{BB962C8B-B14F-4D97-AF65-F5344CB8AC3E}">
        <p14:creationId xmlns:p14="http://schemas.microsoft.com/office/powerpoint/2010/main" val="21451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D0D327-C5E2-16AB-7A44-DAF1EF25B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F84A218C-0BFF-48AF-16C6-B79BD93461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12041B7-95F5-D0FB-5863-544294245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4A26A7-A623-23C4-1648-8575BE7D7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966" y="2272260"/>
            <a:ext cx="10809267" cy="3022257"/>
          </a:xfrm>
          <a:effectLst/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…not pilfering, but showing all good faith, so that in everything they may adorn the doctrine of God our Savior.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A2C9840-E37C-EE1F-AB5C-EF5AC09DFA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400BE2-CBF1-F3AF-3108-E78EBF192C14}"/>
              </a:ext>
            </a:extLst>
          </p:cNvPr>
          <p:cNvSpPr txBox="1"/>
          <p:nvPr/>
        </p:nvSpPr>
        <p:spPr>
          <a:xfrm>
            <a:off x="3180080" y="5750560"/>
            <a:ext cx="603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Titus 2:10</a:t>
            </a:r>
          </a:p>
        </p:txBody>
      </p:sp>
    </p:spTree>
    <p:extLst>
      <p:ext uri="{BB962C8B-B14F-4D97-AF65-F5344CB8AC3E}">
        <p14:creationId xmlns:p14="http://schemas.microsoft.com/office/powerpoint/2010/main" val="14509538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ED3A1-40F2-413B-CC26-2FCDEBCA2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God’s Truth: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51EA59-A606-2AAA-3EC4-6ACF86A8A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2565" y="2222287"/>
            <a:ext cx="8475600" cy="3636511"/>
          </a:xfrm>
        </p:spPr>
        <p:txBody>
          <a:bodyPr>
            <a:normAutofit fontScale="85000" lnSpcReduction="20000"/>
          </a:bodyPr>
          <a:lstStyle/>
          <a:p>
            <a:pPr>
              <a:buAutoNum type="arabicPeriod"/>
            </a:pP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Guards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 (1:15-16)</a:t>
            </a:r>
          </a:p>
          <a:p>
            <a:pPr>
              <a:buAutoNum type="arabicPeriod"/>
            </a:pP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Guides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 (2:1)</a:t>
            </a:r>
          </a:p>
          <a:p>
            <a:pPr>
              <a:buAutoNum type="arabicPeriod"/>
            </a:pP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Grows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 (2:2-6a)</a:t>
            </a:r>
          </a:p>
          <a:p>
            <a:pPr>
              <a:buAutoNum type="arabicPeriod"/>
            </a:pP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Purifies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 (2:6b-8)</a:t>
            </a:r>
          </a:p>
          <a:p>
            <a:pPr>
              <a:buAutoNum type="arabicPeriod"/>
            </a:pP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4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Glorifies</a:t>
            </a:r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Jesus Christ (2:9-10)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4504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3921E-0572-F145-ABD9-7C16FE235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AAF9C-9DAE-2892-9157-30FA8FCEA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5988" y="542416"/>
            <a:ext cx="11473841" cy="3133973"/>
          </a:xfrm>
        </p:spPr>
        <p:txBody>
          <a:bodyPr>
            <a:normAutofit/>
          </a:bodyPr>
          <a:lstStyle/>
          <a:p>
            <a:pPr algn="ctr"/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“In a World Full of Lies,</a:t>
            </a:r>
            <a:b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8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God’s Truth Reigns!”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896A5C-9C3F-FAFA-2D67-2CD2BE481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1682" y="5441170"/>
            <a:ext cx="9144000" cy="165576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Titus 1:15-2:10 (ESV)</a:t>
            </a:r>
          </a:p>
        </p:txBody>
      </p:sp>
    </p:spTree>
    <p:extLst>
      <p:ext uri="{BB962C8B-B14F-4D97-AF65-F5344CB8AC3E}">
        <p14:creationId xmlns:p14="http://schemas.microsoft.com/office/powerpoint/2010/main" val="139201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CC2EF-5527-2726-32E3-FD072B1B9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3280" y="4486248"/>
            <a:ext cx="10571998" cy="970450"/>
          </a:xfrm>
        </p:spPr>
        <p:txBody>
          <a:bodyPr/>
          <a:lstStyle/>
          <a:p>
            <a:pPr algn="ctr"/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Would all </a:t>
            </a:r>
            <a:b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Military Veterans </a:t>
            </a:r>
            <a:b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please join me up front.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7836A7-F64C-D0FC-A632-4650F2253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795244" cy="18865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99A4FFE-6A54-61A6-986C-7B4D38586583}"/>
              </a:ext>
            </a:extLst>
          </p:cNvPr>
          <p:cNvSpPr txBox="1"/>
          <p:nvPr/>
        </p:nvSpPr>
        <p:spPr>
          <a:xfrm>
            <a:off x="2787941" y="293306"/>
            <a:ext cx="94040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PVT. Cole Neeley, ANG</a:t>
            </a:r>
          </a:p>
        </p:txBody>
      </p:sp>
    </p:spTree>
    <p:extLst>
      <p:ext uri="{BB962C8B-B14F-4D97-AF65-F5344CB8AC3E}">
        <p14:creationId xmlns:p14="http://schemas.microsoft.com/office/powerpoint/2010/main" val="4244475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4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8775F366-526C-4C42-8931-696FFE8AA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97EA66B-2AAB-42B0-9F9D-38920D8D8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C302BF-1474-C77D-4CFA-A003D452C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303" y="2178393"/>
            <a:ext cx="10261602" cy="3022257"/>
          </a:xfrm>
          <a:effectLst/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lnSpc>
                <a:spcPct val="90000"/>
              </a:lnSpc>
            </a:pPr>
            <a:br>
              <a:rPr lang="en-US" sz="6700" dirty="0">
                <a:solidFill>
                  <a:schemeClr val="tx1"/>
                </a:solidFill>
              </a:rPr>
            </a:br>
            <a:r>
              <a:rPr lang="en-US" sz="67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God’s truth is worth living.</a:t>
            </a:r>
            <a:br>
              <a:rPr lang="en-US" sz="67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67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7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Why?</a:t>
            </a:r>
            <a:br>
              <a:rPr lang="en-US" sz="67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7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sz="67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7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it changes lives!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360EBE3-31BB-422F-AA87-FA3873DAE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766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4E016A-205A-FCA7-19A9-E115474B2B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9B732031-0DFF-CFE7-052D-AF552A8B9B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082A1F2-0DA2-AB12-08FE-C82CD0E19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9D107B-FC8E-8051-5E25-97E6E97C2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724" y="1917871"/>
            <a:ext cx="10809267" cy="3022257"/>
          </a:xfrm>
          <a:effectLst/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67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To the </a:t>
            </a:r>
            <a:r>
              <a:rPr lang="en-US" sz="67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pure</a:t>
            </a:r>
            <a:r>
              <a:rPr lang="en-US" sz="67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, all things are pure, but to the defiled and unbelieving nothing is pure; but both their minds and their consciences are </a:t>
            </a:r>
            <a:r>
              <a:rPr lang="en-US" sz="67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defiled</a:t>
            </a:r>
            <a:r>
              <a:rPr lang="en-US" sz="67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1E11C32-6D23-3140-0915-9505A2174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89F231-74B1-0F58-72F4-402229E18F20}"/>
              </a:ext>
            </a:extLst>
          </p:cNvPr>
          <p:cNvSpPr txBox="1"/>
          <p:nvPr/>
        </p:nvSpPr>
        <p:spPr>
          <a:xfrm>
            <a:off x="3180080" y="5750560"/>
            <a:ext cx="603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Titus 1:15</a:t>
            </a:r>
          </a:p>
        </p:txBody>
      </p:sp>
    </p:spTree>
    <p:extLst>
      <p:ext uri="{BB962C8B-B14F-4D97-AF65-F5344CB8AC3E}">
        <p14:creationId xmlns:p14="http://schemas.microsoft.com/office/powerpoint/2010/main" val="40416856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33CC0A-EDCA-0E3C-5267-76151A253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287D3E41-A839-D93C-30D9-B45D93029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F4F77CD-1D3A-A4CB-C7E5-3E50892D7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5C79CC-4016-1C6A-C6C1-98DA1705A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890" y="1859148"/>
            <a:ext cx="10809267" cy="3022257"/>
          </a:xfrm>
          <a:effectLst/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67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They </a:t>
            </a:r>
            <a:r>
              <a:rPr lang="en-US" sz="67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profess</a:t>
            </a:r>
            <a:r>
              <a:rPr lang="en-US" sz="67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to know God, but they </a:t>
            </a:r>
            <a:r>
              <a:rPr lang="en-US" sz="67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deny</a:t>
            </a:r>
            <a:r>
              <a:rPr lang="en-US" sz="67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Him by their works. They are </a:t>
            </a:r>
            <a:r>
              <a:rPr lang="en-US" sz="67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detestable</a:t>
            </a:r>
            <a:r>
              <a:rPr lang="en-US" sz="67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, disobedient, </a:t>
            </a:r>
            <a:r>
              <a:rPr lang="en-US" sz="67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unfit</a:t>
            </a:r>
            <a:r>
              <a:rPr lang="en-US" sz="67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for any good work. 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ED6EC868-1BDB-92A6-5C9F-9296C740A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331919-7372-5CF2-C301-950B73226799}"/>
              </a:ext>
            </a:extLst>
          </p:cNvPr>
          <p:cNvSpPr txBox="1"/>
          <p:nvPr/>
        </p:nvSpPr>
        <p:spPr>
          <a:xfrm>
            <a:off x="3180080" y="5750560"/>
            <a:ext cx="603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Titus 1:16</a:t>
            </a:r>
          </a:p>
        </p:txBody>
      </p:sp>
    </p:spTree>
    <p:extLst>
      <p:ext uri="{BB962C8B-B14F-4D97-AF65-F5344CB8AC3E}">
        <p14:creationId xmlns:p14="http://schemas.microsoft.com/office/powerpoint/2010/main" val="23328918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151AAE-DD76-81B0-FF26-E5B87B0BA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89D3D178-591C-C928-E3E9-99390FE41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1F7EFAF-BBB6-5442-ADED-17DABFBC8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824829-F39C-AA53-CD11-7BE53667A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224" y="761132"/>
            <a:ext cx="10809267" cy="3022257"/>
          </a:xfrm>
          <a:effectLst/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67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But as for you, </a:t>
            </a:r>
            <a:r>
              <a:rPr lang="en-US" sz="6700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teach</a:t>
            </a:r>
            <a:r>
              <a:rPr lang="en-US" sz="67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what accords with sound doctrine.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689C43F-B16D-F317-D1B8-6C586B223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D2DE62-D446-F0FF-2E4B-D732029D6E91}"/>
              </a:ext>
            </a:extLst>
          </p:cNvPr>
          <p:cNvSpPr txBox="1"/>
          <p:nvPr/>
        </p:nvSpPr>
        <p:spPr>
          <a:xfrm>
            <a:off x="3180080" y="5750560"/>
            <a:ext cx="603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Titus 2:1</a:t>
            </a:r>
          </a:p>
        </p:txBody>
      </p:sp>
    </p:spTree>
    <p:extLst>
      <p:ext uri="{BB962C8B-B14F-4D97-AF65-F5344CB8AC3E}">
        <p14:creationId xmlns:p14="http://schemas.microsoft.com/office/powerpoint/2010/main" val="3748993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44F75D-A53A-82A6-9B4E-00B7E073F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3E0636CA-4FA2-7ECD-C53A-970C7BB7B5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80F1D4C-B40E-505B-0C18-3127190B95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FD00B1-2B0A-C798-5738-1A4B25AFE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58" y="2272260"/>
            <a:ext cx="10809267" cy="3022257"/>
          </a:xfrm>
          <a:effectLst/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Older men are to be sober-minded, dignified, </a:t>
            </a:r>
            <a:b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self-controlled</a:t>
            </a:r>
            <a: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, sound </a:t>
            </a:r>
            <a:b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in faith, in love, and </a:t>
            </a:r>
            <a:b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in steadfastness.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35356B3-E591-1609-9E7F-6FF94B2ED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34C2A6-AD76-4EAB-A782-0ACB049DD6D4}"/>
              </a:ext>
            </a:extLst>
          </p:cNvPr>
          <p:cNvSpPr txBox="1"/>
          <p:nvPr/>
        </p:nvSpPr>
        <p:spPr>
          <a:xfrm>
            <a:off x="3180080" y="5750560"/>
            <a:ext cx="603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Titus 2:2</a:t>
            </a:r>
          </a:p>
        </p:txBody>
      </p:sp>
    </p:spTree>
    <p:extLst>
      <p:ext uri="{BB962C8B-B14F-4D97-AF65-F5344CB8AC3E}">
        <p14:creationId xmlns:p14="http://schemas.microsoft.com/office/powerpoint/2010/main" val="24274467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358FD9-47FB-0E95-44BC-6BF6A512F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9C794432-3CD4-62FB-E41A-08DE3E952F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55E4EA5-126E-91C5-94CE-1E6154D113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90065D-8C39-80A5-9552-73BD487E8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446" y="2178393"/>
            <a:ext cx="10809267" cy="3022257"/>
          </a:xfrm>
          <a:effectLst/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Older women likewise are to be reverent in behavior, not slanderers or slaves to much wine. They are to teach what is good,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40A634-E11C-C259-C60D-2503354C35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DDEDFD-DE57-F999-4713-DB0FE394B71B}"/>
              </a:ext>
            </a:extLst>
          </p:cNvPr>
          <p:cNvSpPr txBox="1"/>
          <p:nvPr/>
        </p:nvSpPr>
        <p:spPr>
          <a:xfrm>
            <a:off x="3180080" y="5750560"/>
            <a:ext cx="603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Titus 2:3</a:t>
            </a:r>
          </a:p>
        </p:txBody>
      </p:sp>
    </p:spTree>
    <p:extLst>
      <p:ext uri="{BB962C8B-B14F-4D97-AF65-F5344CB8AC3E}">
        <p14:creationId xmlns:p14="http://schemas.microsoft.com/office/powerpoint/2010/main" val="15910818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17A233-B1F4-71ED-9F6A-B7DE1D0C0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75921E07-7FF3-AB8F-F3F3-BEDEAE7FB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xmlns:a16="http://schemas.microsoft.com/office/drawing/2014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9B00A5E-1C79-ACBF-282F-9EC6F0876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1DA671-47F4-C79B-12A3-A7D4DC5B9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966" y="1440161"/>
            <a:ext cx="10809267" cy="3022257"/>
          </a:xfrm>
          <a:effectLst/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…and so train the young women to love their husbands and children, 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F7C2E10-FE31-4FC1-5473-A637209FA6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5B1298-F186-6BCB-84AA-F5A97EBEE8AE}"/>
              </a:ext>
            </a:extLst>
          </p:cNvPr>
          <p:cNvSpPr txBox="1"/>
          <p:nvPr/>
        </p:nvSpPr>
        <p:spPr>
          <a:xfrm>
            <a:off x="3180080" y="5750560"/>
            <a:ext cx="603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Titus 2:4</a:t>
            </a:r>
          </a:p>
        </p:txBody>
      </p:sp>
    </p:spTree>
    <p:extLst>
      <p:ext uri="{BB962C8B-B14F-4D97-AF65-F5344CB8AC3E}">
        <p14:creationId xmlns:p14="http://schemas.microsoft.com/office/powerpoint/2010/main" val="25764840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ABE577-4AEB-CE1F-EC1C-78EC82524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FB0CF29F-0A27-9A0C-9A1C-224E1B5146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10BE809-3C0C-1D5D-BBAC-C5FD61A25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A8965D-9065-8062-D6BA-E62F7BC82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366" y="2119670"/>
            <a:ext cx="10809267" cy="3022257"/>
          </a:xfrm>
          <a:effectLst/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66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…to be self-controlled, pure, working at home, kind, and submissive to their own husbands, that the Word of God may not be reviled.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B28EE19-3F32-F217-8055-DAA892542B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0800000">
            <a:off x="0" y="5388384"/>
            <a:ext cx="12192000" cy="1469616"/>
          </a:xfrm>
          <a:custGeom>
            <a:avLst/>
            <a:gdLst>
              <a:gd name="connsiteX0" fmla="*/ 6113881 w 12192000"/>
              <a:gd name="connsiteY0" fmla="*/ 1469616 h 1469616"/>
              <a:gd name="connsiteX1" fmla="*/ 6101181 w 12192000"/>
              <a:gd name="connsiteY1" fmla="*/ 1469616 h 1469616"/>
              <a:gd name="connsiteX2" fmla="*/ 6090598 w 12192000"/>
              <a:gd name="connsiteY2" fmla="*/ 1469616 h 1469616"/>
              <a:gd name="connsiteX3" fmla="*/ 6077897 w 12192000"/>
              <a:gd name="connsiteY3" fmla="*/ 1464854 h 1469616"/>
              <a:gd name="connsiteX4" fmla="*/ 6065198 w 12192000"/>
              <a:gd name="connsiteY4" fmla="*/ 1460091 h 1469616"/>
              <a:gd name="connsiteX5" fmla="*/ 6056731 w 12192000"/>
              <a:gd name="connsiteY5" fmla="*/ 1456916 h 1469616"/>
              <a:gd name="connsiteX6" fmla="*/ 5678033 w 12192000"/>
              <a:gd name="connsiteY6" fmla="*/ 1172892 h 1469616"/>
              <a:gd name="connsiteX7" fmla="*/ 0 w 12192000"/>
              <a:gd name="connsiteY7" fmla="*/ 1172892 h 1469616"/>
              <a:gd name="connsiteX8" fmla="*/ 0 w 12192000"/>
              <a:gd name="connsiteY8" fmla="*/ 1162370 h 1469616"/>
              <a:gd name="connsiteX9" fmla="*/ 0 w 12192000"/>
              <a:gd name="connsiteY9" fmla="*/ 403347 h 1469616"/>
              <a:gd name="connsiteX10" fmla="*/ 0 w 12192000"/>
              <a:gd name="connsiteY10" fmla="*/ 0 h 1469616"/>
              <a:gd name="connsiteX11" fmla="*/ 12192000 w 12192000"/>
              <a:gd name="connsiteY11" fmla="*/ 0 h 1469616"/>
              <a:gd name="connsiteX12" fmla="*/ 12192000 w 12192000"/>
              <a:gd name="connsiteY12" fmla="*/ 403347 h 1469616"/>
              <a:gd name="connsiteX13" fmla="*/ 12192000 w 12192000"/>
              <a:gd name="connsiteY13" fmla="*/ 1162370 h 1469616"/>
              <a:gd name="connsiteX14" fmla="*/ 12192000 w 12192000"/>
              <a:gd name="connsiteY14" fmla="*/ 1172892 h 1469616"/>
              <a:gd name="connsiteX15" fmla="*/ 6524330 w 12192000"/>
              <a:gd name="connsiteY15" fmla="*/ 1172892 h 1469616"/>
              <a:gd name="connsiteX16" fmla="*/ 6145631 w 12192000"/>
              <a:gd name="connsiteY16" fmla="*/ 1456916 h 1469616"/>
              <a:gd name="connsiteX17" fmla="*/ 6137163 w 12192000"/>
              <a:gd name="connsiteY17" fmla="*/ 1460091 h 1469616"/>
              <a:gd name="connsiteX18" fmla="*/ 6124463 w 12192000"/>
              <a:gd name="connsiteY18" fmla="*/ 1464854 h 1469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92000" h="1469616">
                <a:moveTo>
                  <a:pt x="6113881" y="1469616"/>
                </a:moveTo>
                <a:lnTo>
                  <a:pt x="6101181" y="1469616"/>
                </a:lnTo>
                <a:lnTo>
                  <a:pt x="6090598" y="1469616"/>
                </a:lnTo>
                <a:lnTo>
                  <a:pt x="6077897" y="1464854"/>
                </a:lnTo>
                <a:lnTo>
                  <a:pt x="6065198" y="1460091"/>
                </a:lnTo>
                <a:lnTo>
                  <a:pt x="6056731" y="1456916"/>
                </a:lnTo>
                <a:lnTo>
                  <a:pt x="5678033" y="1172892"/>
                </a:lnTo>
                <a:lnTo>
                  <a:pt x="0" y="1172892"/>
                </a:lnTo>
                <a:lnTo>
                  <a:pt x="0" y="1162370"/>
                </a:lnTo>
                <a:lnTo>
                  <a:pt x="0" y="403347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403347"/>
                </a:lnTo>
                <a:lnTo>
                  <a:pt x="12192000" y="1162370"/>
                </a:lnTo>
                <a:lnTo>
                  <a:pt x="12192000" y="1172892"/>
                </a:lnTo>
                <a:lnTo>
                  <a:pt x="6524330" y="1172892"/>
                </a:lnTo>
                <a:lnTo>
                  <a:pt x="6145631" y="1456916"/>
                </a:lnTo>
                <a:lnTo>
                  <a:pt x="6137163" y="1460091"/>
                </a:lnTo>
                <a:lnTo>
                  <a:pt x="6124463" y="1464854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781FE6-F92C-07DD-BB10-9C6D57B3E1C5}"/>
              </a:ext>
            </a:extLst>
          </p:cNvPr>
          <p:cNvSpPr txBox="1"/>
          <p:nvPr/>
        </p:nvSpPr>
        <p:spPr>
          <a:xfrm>
            <a:off x="3180080" y="5750560"/>
            <a:ext cx="6035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Titus 2:5</a:t>
            </a:r>
          </a:p>
        </p:txBody>
      </p:sp>
    </p:spTree>
    <p:extLst>
      <p:ext uri="{BB962C8B-B14F-4D97-AF65-F5344CB8AC3E}">
        <p14:creationId xmlns:p14="http://schemas.microsoft.com/office/powerpoint/2010/main" val="28154171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41</TotalTime>
  <Words>402</Words>
  <Application>Microsoft Office PowerPoint</Application>
  <PresentationFormat>Widescreen</PresentationFormat>
  <Paragraphs>42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Cambria</vt:lpstr>
      <vt:lpstr>Century Gothic</vt:lpstr>
      <vt:lpstr>Wingdings 2</vt:lpstr>
      <vt:lpstr>Quotable</vt:lpstr>
      <vt:lpstr>“In a World Full of Lies, God’s Truth Reigns!”</vt:lpstr>
      <vt:lpstr> God’s truth is worth living.  Why?   Because it changes lives!</vt:lpstr>
      <vt:lpstr>To the pure, all things are pure, but to the defiled and unbelieving nothing is pure; but both their minds and their consciences are defiled. </vt:lpstr>
      <vt:lpstr>They profess to know God, but they deny Him by their works. They are detestable, disobedient, unfit for any good work. </vt:lpstr>
      <vt:lpstr>But as for you, teach what accords with sound doctrine.</vt:lpstr>
      <vt:lpstr>Older men are to be sober-minded, dignified,  self-controlled, sound  in faith, in love, and  in steadfastness.</vt:lpstr>
      <vt:lpstr>Older women likewise are to be reverent in behavior, not slanderers or slaves to much wine. They are to teach what is good,</vt:lpstr>
      <vt:lpstr>…and so train the young women to love their husbands and children, </vt:lpstr>
      <vt:lpstr>…to be self-controlled, pure, working at home, kind, and submissive to their own husbands, that the Word of God may not be reviled.</vt:lpstr>
      <vt:lpstr>Likewise, urge the younger men to be self-controlled.</vt:lpstr>
      <vt:lpstr>Show yourself in all respects to be a model of good works, and in your teaching show integrity, dignity,</vt:lpstr>
      <vt:lpstr>…and sound speech that cannot be condemned, so that an opponent may be put to shame, having nothing evil to say about us.</vt:lpstr>
      <vt:lpstr>Bondservants are to be submissive to their own masters in everything; they are to be well-pleasing, not argumentative,</vt:lpstr>
      <vt:lpstr>…not pilfering, but showing all good faith, so that in everything they may adorn the doctrine of God our Savior.</vt:lpstr>
      <vt:lpstr>God’s Truth: </vt:lpstr>
      <vt:lpstr>“In a World Full of Lies, God’s Truth Reigns!”</vt:lpstr>
      <vt:lpstr>Would all  Military Veterans  please join me up front.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Williamson</dc:creator>
  <cp:lastModifiedBy>David Williamson</cp:lastModifiedBy>
  <cp:revision>2</cp:revision>
  <dcterms:created xsi:type="dcterms:W3CDTF">2025-08-01T19:41:12Z</dcterms:created>
  <dcterms:modified xsi:type="dcterms:W3CDTF">2025-08-03T12:56:03Z</dcterms:modified>
</cp:coreProperties>
</file>