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9" r:id="rId3"/>
    <p:sldId id="270" r:id="rId4"/>
    <p:sldId id="271" r:id="rId5"/>
    <p:sldId id="273" r:id="rId6"/>
    <p:sldId id="272" r:id="rId7"/>
    <p:sldId id="257" r:id="rId8"/>
    <p:sldId id="274" r:id="rId9"/>
    <p:sldId id="258" r:id="rId10"/>
    <p:sldId id="260" r:id="rId11"/>
    <p:sldId id="268" r:id="rId12"/>
    <p:sldId id="275" r:id="rId13"/>
    <p:sldId id="266" r:id="rId14"/>
    <p:sldId id="262" r:id="rId15"/>
    <p:sldId id="264" r:id="rId16"/>
    <p:sldId id="263" r:id="rId17"/>
    <p:sldId id="267" r:id="rId1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07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53A3A9-FCA9-482B-8D51-173C38F7C8E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A175EFB-3141-4A2C-8824-E8D2B5A6D5C7}">
      <dgm:prSet/>
      <dgm:spPr/>
      <dgm:t>
        <a:bodyPr/>
        <a:lstStyle/>
        <a:p>
          <a:r>
            <a:rPr lang="en-US"/>
            <a:t>Gospel Truth comes from God, not man.</a:t>
          </a:r>
        </a:p>
      </dgm:t>
    </dgm:pt>
    <dgm:pt modelId="{CE787358-9199-4D61-9FCC-08A7017BF5AB}" type="parTrans" cxnId="{97DC94A5-DAC8-4E6F-85D1-F52F845C20D3}">
      <dgm:prSet/>
      <dgm:spPr/>
      <dgm:t>
        <a:bodyPr/>
        <a:lstStyle/>
        <a:p>
          <a:endParaRPr lang="en-US"/>
        </a:p>
      </dgm:t>
    </dgm:pt>
    <dgm:pt modelId="{882456FE-EC87-4A73-88F6-3010AA08131D}" type="sibTrans" cxnId="{97DC94A5-DAC8-4E6F-85D1-F52F845C20D3}">
      <dgm:prSet/>
      <dgm:spPr/>
      <dgm:t>
        <a:bodyPr/>
        <a:lstStyle/>
        <a:p>
          <a:endParaRPr lang="en-US"/>
        </a:p>
      </dgm:t>
    </dgm:pt>
    <dgm:pt modelId="{C8803944-B75A-44B6-8B3B-D6556FBEC85A}">
      <dgm:prSet/>
      <dgm:spPr/>
      <dgm:t>
        <a:bodyPr/>
        <a:lstStyle/>
        <a:p>
          <a:r>
            <a:rPr lang="en-US"/>
            <a:t>Gospel Truth anchors us in eternal hope</a:t>
          </a:r>
        </a:p>
      </dgm:t>
    </dgm:pt>
    <dgm:pt modelId="{4F927F1A-26F5-4B8C-8638-E5A9B5314EAA}" type="parTrans" cxnId="{44934E22-43CC-4CEE-A38D-3D84FAEE16F1}">
      <dgm:prSet/>
      <dgm:spPr/>
      <dgm:t>
        <a:bodyPr/>
        <a:lstStyle/>
        <a:p>
          <a:endParaRPr lang="en-US"/>
        </a:p>
      </dgm:t>
    </dgm:pt>
    <dgm:pt modelId="{F875C8B7-1A4B-4E78-A6BA-729D8E9FE9CC}" type="sibTrans" cxnId="{44934E22-43CC-4CEE-A38D-3D84FAEE16F1}">
      <dgm:prSet/>
      <dgm:spPr/>
      <dgm:t>
        <a:bodyPr/>
        <a:lstStyle/>
        <a:p>
          <a:endParaRPr lang="en-US"/>
        </a:p>
      </dgm:t>
    </dgm:pt>
    <dgm:pt modelId="{A3621166-A1FF-45FE-A2CA-92F8D2FC4CC7}">
      <dgm:prSet/>
      <dgm:spPr/>
      <dgm:t>
        <a:bodyPr/>
        <a:lstStyle/>
        <a:p>
          <a:r>
            <a:rPr lang="en-US"/>
            <a:t>Gospel Truth is proclaimed so lives are changed.</a:t>
          </a:r>
        </a:p>
      </dgm:t>
    </dgm:pt>
    <dgm:pt modelId="{18C2A4BF-E61B-4921-9BF2-2F0C647BA6FE}" type="parTrans" cxnId="{47734F9D-B8FD-4C53-B0D7-52E888581B34}">
      <dgm:prSet/>
      <dgm:spPr/>
      <dgm:t>
        <a:bodyPr/>
        <a:lstStyle/>
        <a:p>
          <a:endParaRPr lang="en-US"/>
        </a:p>
      </dgm:t>
    </dgm:pt>
    <dgm:pt modelId="{D3BEF389-D574-477B-991D-11A070EDA701}" type="sibTrans" cxnId="{47734F9D-B8FD-4C53-B0D7-52E888581B34}">
      <dgm:prSet/>
      <dgm:spPr/>
      <dgm:t>
        <a:bodyPr/>
        <a:lstStyle/>
        <a:p>
          <a:endParaRPr lang="en-US"/>
        </a:p>
      </dgm:t>
    </dgm:pt>
    <dgm:pt modelId="{F595179F-F0FC-4076-A18D-350F8CBD9B7E}">
      <dgm:prSet/>
      <dgm:spPr/>
      <dgm:t>
        <a:bodyPr/>
        <a:lstStyle/>
        <a:p>
          <a:r>
            <a:rPr lang="en-US"/>
            <a:t>Gospel Truth builds family, not just followers. </a:t>
          </a:r>
        </a:p>
      </dgm:t>
    </dgm:pt>
    <dgm:pt modelId="{CF639872-9336-46A4-9061-4A9E76D949D5}" type="parTrans" cxnId="{0F197249-F01E-4E40-BD55-7848A1DD93B3}">
      <dgm:prSet/>
      <dgm:spPr/>
      <dgm:t>
        <a:bodyPr/>
        <a:lstStyle/>
        <a:p>
          <a:endParaRPr lang="en-US"/>
        </a:p>
      </dgm:t>
    </dgm:pt>
    <dgm:pt modelId="{DD258D4F-C17D-47BF-94C1-E72F0A00174D}" type="sibTrans" cxnId="{0F197249-F01E-4E40-BD55-7848A1DD93B3}">
      <dgm:prSet/>
      <dgm:spPr/>
      <dgm:t>
        <a:bodyPr/>
        <a:lstStyle/>
        <a:p>
          <a:endParaRPr lang="en-US"/>
        </a:p>
      </dgm:t>
    </dgm:pt>
    <dgm:pt modelId="{E8AD0856-0206-4F01-920E-AD1468E99605}" type="pres">
      <dgm:prSet presAssocID="{0A53A3A9-FCA9-482B-8D51-173C38F7C8ED}" presName="linear" presStyleCnt="0">
        <dgm:presLayoutVars>
          <dgm:animLvl val="lvl"/>
          <dgm:resizeHandles val="exact"/>
        </dgm:presLayoutVars>
      </dgm:prSet>
      <dgm:spPr/>
    </dgm:pt>
    <dgm:pt modelId="{D92CC70B-CD87-48C6-8698-12884BA07EF2}" type="pres">
      <dgm:prSet presAssocID="{BA175EFB-3141-4A2C-8824-E8D2B5A6D5C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2931A57-0CDF-49DA-94DC-B778719E5EA8}" type="pres">
      <dgm:prSet presAssocID="{882456FE-EC87-4A73-88F6-3010AA08131D}" presName="spacer" presStyleCnt="0"/>
      <dgm:spPr/>
    </dgm:pt>
    <dgm:pt modelId="{8DD1A244-CACB-4643-9C86-5A88E19A2246}" type="pres">
      <dgm:prSet presAssocID="{C8803944-B75A-44B6-8B3B-D6556FBEC85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0213B72-5149-4351-BB5C-175538AC9A7F}" type="pres">
      <dgm:prSet presAssocID="{F875C8B7-1A4B-4E78-A6BA-729D8E9FE9CC}" presName="spacer" presStyleCnt="0"/>
      <dgm:spPr/>
    </dgm:pt>
    <dgm:pt modelId="{A457E8AE-4C82-4139-9044-EA0C7326172C}" type="pres">
      <dgm:prSet presAssocID="{A3621166-A1FF-45FE-A2CA-92F8D2FC4CC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DBA9334-C266-448C-AAC4-B18222A34ED3}" type="pres">
      <dgm:prSet presAssocID="{D3BEF389-D574-477B-991D-11A070EDA701}" presName="spacer" presStyleCnt="0"/>
      <dgm:spPr/>
    </dgm:pt>
    <dgm:pt modelId="{B568D326-6C1D-47AA-BBEF-A306038D83A2}" type="pres">
      <dgm:prSet presAssocID="{F595179F-F0FC-4076-A18D-350F8CBD9B7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4934E22-43CC-4CEE-A38D-3D84FAEE16F1}" srcId="{0A53A3A9-FCA9-482B-8D51-173C38F7C8ED}" destId="{C8803944-B75A-44B6-8B3B-D6556FBEC85A}" srcOrd="1" destOrd="0" parTransId="{4F927F1A-26F5-4B8C-8638-E5A9B5314EAA}" sibTransId="{F875C8B7-1A4B-4E78-A6BA-729D8E9FE9CC}"/>
    <dgm:cxn modelId="{ECA70037-FE52-4A3E-860A-4618A90597AE}" type="presOf" srcId="{BA175EFB-3141-4A2C-8824-E8D2B5A6D5C7}" destId="{D92CC70B-CD87-48C6-8698-12884BA07EF2}" srcOrd="0" destOrd="0" presId="urn:microsoft.com/office/officeart/2005/8/layout/vList2"/>
    <dgm:cxn modelId="{DBF89B44-A97F-4E33-84E6-43A41CE1212D}" type="presOf" srcId="{0A53A3A9-FCA9-482B-8D51-173C38F7C8ED}" destId="{E8AD0856-0206-4F01-920E-AD1468E99605}" srcOrd="0" destOrd="0" presId="urn:microsoft.com/office/officeart/2005/8/layout/vList2"/>
    <dgm:cxn modelId="{0F197249-F01E-4E40-BD55-7848A1DD93B3}" srcId="{0A53A3A9-FCA9-482B-8D51-173C38F7C8ED}" destId="{F595179F-F0FC-4076-A18D-350F8CBD9B7E}" srcOrd="3" destOrd="0" parTransId="{CF639872-9336-46A4-9061-4A9E76D949D5}" sibTransId="{DD258D4F-C17D-47BF-94C1-E72F0A00174D}"/>
    <dgm:cxn modelId="{47734F9D-B8FD-4C53-B0D7-52E888581B34}" srcId="{0A53A3A9-FCA9-482B-8D51-173C38F7C8ED}" destId="{A3621166-A1FF-45FE-A2CA-92F8D2FC4CC7}" srcOrd="2" destOrd="0" parTransId="{18C2A4BF-E61B-4921-9BF2-2F0C647BA6FE}" sibTransId="{D3BEF389-D574-477B-991D-11A070EDA701}"/>
    <dgm:cxn modelId="{97DC94A5-DAC8-4E6F-85D1-F52F845C20D3}" srcId="{0A53A3A9-FCA9-482B-8D51-173C38F7C8ED}" destId="{BA175EFB-3141-4A2C-8824-E8D2B5A6D5C7}" srcOrd="0" destOrd="0" parTransId="{CE787358-9199-4D61-9FCC-08A7017BF5AB}" sibTransId="{882456FE-EC87-4A73-88F6-3010AA08131D}"/>
    <dgm:cxn modelId="{922C0DDB-3586-494B-A363-A261FB3A1C07}" type="presOf" srcId="{A3621166-A1FF-45FE-A2CA-92F8D2FC4CC7}" destId="{A457E8AE-4C82-4139-9044-EA0C7326172C}" srcOrd="0" destOrd="0" presId="urn:microsoft.com/office/officeart/2005/8/layout/vList2"/>
    <dgm:cxn modelId="{746A94EE-CC7B-432F-846C-1A5FBCB77EEF}" type="presOf" srcId="{C8803944-B75A-44B6-8B3B-D6556FBEC85A}" destId="{8DD1A244-CACB-4643-9C86-5A88E19A2246}" srcOrd="0" destOrd="0" presId="urn:microsoft.com/office/officeart/2005/8/layout/vList2"/>
    <dgm:cxn modelId="{70DB01F2-7CC0-407D-BC6B-80039C4108B7}" type="presOf" srcId="{F595179F-F0FC-4076-A18D-350F8CBD9B7E}" destId="{B568D326-6C1D-47AA-BBEF-A306038D83A2}" srcOrd="0" destOrd="0" presId="urn:microsoft.com/office/officeart/2005/8/layout/vList2"/>
    <dgm:cxn modelId="{E59739D4-D34D-4BBE-BF93-42521E99EF51}" type="presParOf" srcId="{E8AD0856-0206-4F01-920E-AD1468E99605}" destId="{D92CC70B-CD87-48C6-8698-12884BA07EF2}" srcOrd="0" destOrd="0" presId="urn:microsoft.com/office/officeart/2005/8/layout/vList2"/>
    <dgm:cxn modelId="{A63DBBED-ED12-4E69-AE9B-3424C436EE5C}" type="presParOf" srcId="{E8AD0856-0206-4F01-920E-AD1468E99605}" destId="{A2931A57-0CDF-49DA-94DC-B778719E5EA8}" srcOrd="1" destOrd="0" presId="urn:microsoft.com/office/officeart/2005/8/layout/vList2"/>
    <dgm:cxn modelId="{21B7BF1F-C5DF-436A-A356-2B6FBE35596D}" type="presParOf" srcId="{E8AD0856-0206-4F01-920E-AD1468E99605}" destId="{8DD1A244-CACB-4643-9C86-5A88E19A2246}" srcOrd="2" destOrd="0" presId="urn:microsoft.com/office/officeart/2005/8/layout/vList2"/>
    <dgm:cxn modelId="{C7579947-BDBB-4B3B-B293-2D58128A06CC}" type="presParOf" srcId="{E8AD0856-0206-4F01-920E-AD1468E99605}" destId="{B0213B72-5149-4351-BB5C-175538AC9A7F}" srcOrd="3" destOrd="0" presId="urn:microsoft.com/office/officeart/2005/8/layout/vList2"/>
    <dgm:cxn modelId="{6ABB0B99-10EA-47D2-B67E-F31A57CCD785}" type="presParOf" srcId="{E8AD0856-0206-4F01-920E-AD1468E99605}" destId="{A457E8AE-4C82-4139-9044-EA0C7326172C}" srcOrd="4" destOrd="0" presId="urn:microsoft.com/office/officeart/2005/8/layout/vList2"/>
    <dgm:cxn modelId="{EF42D725-77AD-47DF-8395-ECC26B26670B}" type="presParOf" srcId="{E8AD0856-0206-4F01-920E-AD1468E99605}" destId="{FDBA9334-C266-448C-AAC4-B18222A34ED3}" srcOrd="5" destOrd="0" presId="urn:microsoft.com/office/officeart/2005/8/layout/vList2"/>
    <dgm:cxn modelId="{D9833B68-BBD1-4AF6-AE0A-F99D4AC30D63}" type="presParOf" srcId="{E8AD0856-0206-4F01-920E-AD1468E99605}" destId="{B568D326-6C1D-47AA-BBEF-A306038D83A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2CC70B-CD87-48C6-8698-12884BA07EF2}">
      <dsp:nvSpPr>
        <dsp:cNvPr id="0" name=""/>
        <dsp:cNvSpPr/>
      </dsp:nvSpPr>
      <dsp:spPr>
        <a:xfrm>
          <a:off x="0" y="59040"/>
          <a:ext cx="5876980" cy="1272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Gospel Truth comes from God, not man.</a:t>
          </a:r>
        </a:p>
      </dsp:txBody>
      <dsp:txXfrm>
        <a:off x="62141" y="121181"/>
        <a:ext cx="5752698" cy="1148678"/>
      </dsp:txXfrm>
    </dsp:sp>
    <dsp:sp modelId="{8DD1A244-CACB-4643-9C86-5A88E19A2246}">
      <dsp:nvSpPr>
        <dsp:cNvPr id="0" name=""/>
        <dsp:cNvSpPr/>
      </dsp:nvSpPr>
      <dsp:spPr>
        <a:xfrm>
          <a:off x="0" y="1424160"/>
          <a:ext cx="5876980" cy="1272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Gospel Truth anchors us in eternal hope</a:t>
          </a:r>
        </a:p>
      </dsp:txBody>
      <dsp:txXfrm>
        <a:off x="62141" y="1486301"/>
        <a:ext cx="5752698" cy="1148678"/>
      </dsp:txXfrm>
    </dsp:sp>
    <dsp:sp modelId="{A457E8AE-4C82-4139-9044-EA0C7326172C}">
      <dsp:nvSpPr>
        <dsp:cNvPr id="0" name=""/>
        <dsp:cNvSpPr/>
      </dsp:nvSpPr>
      <dsp:spPr>
        <a:xfrm>
          <a:off x="0" y="2789280"/>
          <a:ext cx="5876980" cy="1272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Gospel Truth is proclaimed so lives are changed.</a:t>
          </a:r>
        </a:p>
      </dsp:txBody>
      <dsp:txXfrm>
        <a:off x="62141" y="2851421"/>
        <a:ext cx="5752698" cy="1148678"/>
      </dsp:txXfrm>
    </dsp:sp>
    <dsp:sp modelId="{B568D326-6C1D-47AA-BBEF-A306038D83A2}">
      <dsp:nvSpPr>
        <dsp:cNvPr id="0" name=""/>
        <dsp:cNvSpPr/>
      </dsp:nvSpPr>
      <dsp:spPr>
        <a:xfrm>
          <a:off x="0" y="4154400"/>
          <a:ext cx="587698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Gospel Truth builds family, not just followers. </a:t>
          </a:r>
        </a:p>
      </dsp:txBody>
      <dsp:txXfrm>
        <a:off x="62141" y="4216541"/>
        <a:ext cx="5752698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F286A-240D-EF58-8217-EE63F33FD5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45E21-EB29-AB00-25AB-18C882D72D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B1929164-36B9-B636-8C21-B464481CAE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5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logo with a bird and a mountain&#10;&#10;AI-generated content may be incorrect.">
            <a:extLst>
              <a:ext uri="{FF2B5EF4-FFF2-40B4-BE49-F238E27FC236}">
                <a16:creationId xmlns:a16="http://schemas.microsoft.com/office/drawing/2014/main" id="{D0583484-8086-7A9A-1717-3922B8261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615" r="-2" b="11160"/>
          <a:stretch>
            <a:fillRect/>
          </a:stretch>
        </p:blipFill>
        <p:spPr>
          <a:xfrm>
            <a:off x="-6587" y="903"/>
            <a:ext cx="12195411" cy="685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0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BE0EAE0-D09E-8D83-3E64-5F8860968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51" b="-1"/>
          <a:stretch>
            <a:fillRect/>
          </a:stretch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8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421A4-37ED-1009-5CEA-A064BADBA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3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unset over a rocky beach&#10;&#10;AI-generated content may be incorrect.">
            <a:extLst>
              <a:ext uri="{FF2B5EF4-FFF2-40B4-BE49-F238E27FC236}">
                <a16:creationId xmlns:a16="http://schemas.microsoft.com/office/drawing/2014/main" id="{826B33A4-D030-D91E-0CC3-CAEDF7AD2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95" r="-2" b="6779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E3C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753464" y="365760"/>
            <a:ext cx="3866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</a:rPr>
              <a:t>Modern Parallels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280160"/>
            <a:ext cx="107899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False gospels</a:t>
            </a:r>
            <a:r>
              <a:rPr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Prosperity, NAR, Progressive theology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Compromise</a:t>
            </a:r>
            <a:r>
              <a:rPr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LGBTQ theology, gender confusion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Crete</a:t>
            </a:r>
            <a:r>
              <a:rPr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'They profess to know God...' (Titus 1:16)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E3C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928052" y="311007"/>
            <a:ext cx="1033272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 marL="857250" indent="-857250">
              <a:buFont typeface="Wingdings" panose="05000000000000000000" pitchFamily="2" charset="2"/>
              <a:buChar char="Ø"/>
              <a:defRPr sz="2800">
                <a:solidFill>
                  <a:srgbClr val="FFFFFF"/>
                </a:solidFill>
              </a:defRPr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chosen to reflect Christ</a:t>
            </a:r>
          </a:p>
          <a:p>
            <a:pPr marL="857250" indent="-857250">
              <a:buFont typeface="Wingdings" panose="05000000000000000000" pitchFamily="2" charset="2"/>
              <a:buChar char="Ø"/>
              <a:defRPr sz="2800">
                <a:solidFill>
                  <a:srgbClr val="FFFFFF"/>
                </a:solidFill>
              </a:defRPr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contagious with gospel hope</a:t>
            </a:r>
          </a:p>
          <a:p>
            <a:pPr marL="857250" indent="-857250">
              <a:buFont typeface="Wingdings" panose="05000000000000000000" pitchFamily="2" charset="2"/>
              <a:buChar char="Ø"/>
              <a:defRPr sz="2800">
                <a:solidFill>
                  <a:srgbClr val="FFFFFF"/>
                </a:solidFill>
              </a:defRPr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Revitalization is not the finish line—it’s the launchpad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E3C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078233" y="437971"/>
            <a:ext cx="603235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for FBC Norway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103" y="1280160"/>
            <a:ext cx="1066701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/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Warmer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sz="6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Fellowship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Deeper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sz="6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Discipleship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Stronger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sz="6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</a:t>
            </a: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sz="6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Evangelism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Content Placeholder 8" descr="A church with a cross and trees&#10;&#10;AI-generated content may be incorrect.">
            <a:extLst>
              <a:ext uri="{FF2B5EF4-FFF2-40B4-BE49-F238E27FC236}">
                <a16:creationId xmlns:a16="http://schemas.microsoft.com/office/drawing/2014/main" id="{19CD9D39-B5D6-B4A9-781B-6AC5270050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68" b="7956"/>
          <a:stretch>
            <a:fillRect/>
          </a:stretch>
        </p:blipFill>
        <p:spPr>
          <a:xfrm>
            <a:off x="20" y="1282"/>
            <a:ext cx="12188805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07E470A-25F4-47D0-8FEC-EE9FD606B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220E63-99E1-482A-A0A6-B47EB4BF8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7" y="0"/>
            <a:ext cx="12185774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F8610896-EA5E-4BE8-8398-C1AFC0490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F44E9794-9C4B-427F-BB50-89D893347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18EE54-271A-4FE8-B6B3-D0FCF55A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109" y="598259"/>
            <a:ext cx="10886606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ECA6F781-4382-4525-9DA8-9D66605F8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209C186B-2883-498E-A176-6B60F8B5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3" y="0"/>
            <a:ext cx="12185773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E75C81-607B-87E7-864C-3235D6A8E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7" y="744986"/>
            <a:ext cx="5308233" cy="5160789"/>
          </a:xfrm>
        </p:spPr>
        <p:txBody>
          <a:bodyPr anchor="ctr">
            <a:normAutofit/>
          </a:bodyPr>
          <a:lstStyle/>
          <a:p>
            <a:pPr algn="l"/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1:1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3D202-4D15-53F1-DDB0-DA2ED275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421" y="980141"/>
            <a:ext cx="6305141" cy="507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Paul, a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servant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of God and an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Jesus Christ, for the sake of the faith of God's elect and their knowledge of the truth, which accords with godliness, 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9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1B3F6-3CBE-62E3-3373-5200AE9BD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719D487C-06A3-A0F5-239D-912FE1FD7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AFD6A4-58CE-D5F1-8EB3-D44F268EF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7" y="0"/>
            <a:ext cx="12185774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0B7B5209-C25E-CD1E-DD23-1FD804DA3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BA686D2F-DDC9-8468-D65E-D39AA9BAA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505429-1101-70AE-5ED5-A9B832E2D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109" y="598259"/>
            <a:ext cx="10886606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B2D98064-CA04-E62B-1BBF-C5B299E44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B8FB0B8C-36C6-CB8B-660E-9C85607A7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A166DB-C784-58D9-E731-2716A2EF9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3" y="0"/>
            <a:ext cx="12185773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625EC8-C75E-7830-9EF2-1646E6AF7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21F4B1-1656-46B1-2F57-C06F5881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AA813EB-9173-1BD8-5F25-BBEDEF88C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8BCBB8-B5B4-7556-9145-A711A59A6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81ADDC-22DE-D907-09D1-2E7D95FCF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50858B1-5AF5-9F03-46DB-6E8076FE9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6017F4B-92A7-D753-19AC-C413FA470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8866DFC-96F2-2DBE-4719-F4C94DF2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7" y="744986"/>
            <a:ext cx="5308233" cy="5160789"/>
          </a:xfrm>
        </p:spPr>
        <p:txBody>
          <a:bodyPr anchor="ctr">
            <a:normAutofit/>
          </a:bodyPr>
          <a:lstStyle/>
          <a:p>
            <a:pPr algn="l"/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1:2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7E5BA-A668-4F9F-3927-06C88A721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421" y="980141"/>
            <a:ext cx="6305141" cy="507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hope of eternal life, which God, </a:t>
            </a:r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never lies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promised </a:t>
            </a:r>
            <a:r>
              <a:rPr lang="en-US" sz="4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the ages began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76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68D35D-FD17-88B1-D467-5E297FA9E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2218B97-58CE-0819-692D-C6FE0470F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7EC77C-3E8C-D16C-681A-3CA44A19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7" y="0"/>
            <a:ext cx="12185774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737D6F5C-79DA-F6BB-45A9-2A5074C30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74B75BDA-0AB4-E24E-4892-46E1AF73BD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F48925-2796-876A-EB0B-2B7E1F781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109" y="598259"/>
            <a:ext cx="10886606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E424F4FF-B3E3-6D1C-0721-3343DD153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27242CB9-A7C7-7CBB-F85F-AAB6F133D1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152D0B-F8BA-D298-A2C5-A58CE6BB8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3" y="0"/>
            <a:ext cx="12185773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09D5C35-B385-0B18-3065-6564E438F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184E15-F7F0-A720-FA80-B9CA117B7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331683-F49D-D7B6-998F-D5E5DFA08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62A3C4-0415-FABE-3F9F-60C4D8A4F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73DAB6C-008F-B281-B251-C75313B57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752758-AD86-9949-19D7-B085C2642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061DD36-9315-C558-1768-B0EC47B9E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74B3CD-3E44-2B0D-8998-D0CAA54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7" y="744986"/>
            <a:ext cx="5308233" cy="5160789"/>
          </a:xfrm>
        </p:spPr>
        <p:txBody>
          <a:bodyPr anchor="ctr">
            <a:normAutofit/>
          </a:bodyPr>
          <a:lstStyle/>
          <a:p>
            <a:pPr algn="l"/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1:3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43635-8B11-17B9-C0CA-186CF92F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999" y="849993"/>
            <a:ext cx="6305141" cy="507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and at the proper time manifested in His word through the preaching with which I have been entrusted by the command of God our Savior;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2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AAB4A-DF57-1560-CDB7-2C8EE983B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9BA65601-9C7D-222B-C7AE-8DB43E247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87E21B-1B32-1C04-DAC9-1920E4761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847" y="0"/>
            <a:ext cx="12185774" cy="6858000"/>
            <a:chOff x="-2848" y="0"/>
            <a:chExt cx="12188949" cy="6858000"/>
          </a:xfrm>
        </p:grpSpPr>
        <p:sp>
          <p:nvSpPr>
            <p:cNvPr id="11" name="Color Cover">
              <a:extLst>
                <a:ext uri="{FF2B5EF4-FFF2-40B4-BE49-F238E27FC236}">
                  <a16:creationId xmlns:a16="http://schemas.microsoft.com/office/drawing/2014/main" id="{4DE569A2-14BB-6624-66EE-262E65F34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4D2834F8-C5A1-F5FE-8428-5A05F2488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DEC9B6-507C-FE23-5732-10F7EC6AE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1109" y="598259"/>
            <a:ext cx="10886606" cy="5680742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1511B3C2-7E61-EE45-146B-5C36F5D12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15309556-3D8D-0C28-4866-8636BBF98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484DF4-D0E0-24C0-C0CD-F3E79A5BD8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3" y="0"/>
            <a:ext cx="12185773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646925-9CDE-C551-1887-4F5837F76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1ADFF1-F2C0-0C88-BECA-A224AF534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9B0B085-9576-A5F4-4E5C-F762BFBD9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D904C95-B396-4559-F7BB-E659A7ADB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DA7B97B-8775-4CAE-36E4-C291D8BEF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88035F1-7532-01D1-E6AF-20DD4C31E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26170E-E9EC-DA29-EA29-8BCFD8ECB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643191-8999-1391-636D-486A5453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7" y="744986"/>
            <a:ext cx="5308233" cy="5160789"/>
          </a:xfrm>
        </p:spPr>
        <p:txBody>
          <a:bodyPr anchor="ctr">
            <a:normAutofit/>
          </a:bodyPr>
          <a:lstStyle/>
          <a:p>
            <a:pPr algn="l"/>
            <a:r>
              <a:rPr lang="en-US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Titus 1:4 (ESV)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B6B99-039E-4C0E-C628-AD8A68F24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999" y="849993"/>
            <a:ext cx="5656433" cy="507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To Titus, my true child in a common faith: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Grace and peace from God the Father and Christ Jesus our Savior.</a:t>
            </a:r>
          </a:p>
        </p:txBody>
      </p:sp>
    </p:spTree>
    <p:extLst>
      <p:ext uri="{BB962C8B-B14F-4D97-AF65-F5344CB8AC3E}">
        <p14:creationId xmlns:p14="http://schemas.microsoft.com/office/powerpoint/2010/main" val="2527384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8065" y="1418064"/>
            <a:ext cx="6875818" cy="403969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021" y="2660999"/>
            <a:ext cx="4355594" cy="4037551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1467" y="1638551"/>
            <a:ext cx="6857572" cy="358046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786" y="1201844"/>
            <a:ext cx="4808302" cy="4087601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66334-F8B7-180C-7C9D-928C0D6E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19" y="845529"/>
            <a:ext cx="3824749" cy="43555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 Quick Overview of </a:t>
            </a:r>
            <a:b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Titus 1:1-4</a:t>
            </a:r>
            <a:b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“It’s the GOSPEL TRUTH!”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EFF7CB9A-F809-D672-4E77-5E50EAE3F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215595"/>
              </p:ext>
            </p:extLst>
          </p:nvPr>
        </p:nvGraphicFramePr>
        <p:xfrm>
          <a:off x="5727010" y="685800"/>
          <a:ext cx="5876981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2161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E3C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4402394" y="255290"/>
            <a:ext cx="318228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 &amp; Purpose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8052" y="972641"/>
            <a:ext cx="1033272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CIT: </a:t>
            </a:r>
            <a:r>
              <a:rPr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Grounded in truth. Growing in godliness.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Reflecting Christ, not the world. 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2800">
                <a:solidFill>
                  <a:srgbClr val="FFFFFF"/>
                </a:solidFill>
              </a:defRPr>
            </a:pP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(of Titus)</a:t>
            </a:r>
            <a:r>
              <a:rPr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contagious church is one transformed by grace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FBC, church revitalization Stage 2 - orthodoxy and orthopraxy.</a:t>
            </a:r>
            <a:endParaRPr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5030" y="-2664601"/>
            <a:ext cx="6858000" cy="12188058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8483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7903" y="-1684252"/>
            <a:ext cx="4894564" cy="1219037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sign&#10;&#10;AI-generated content may be incorrect.">
            <a:extLst>
              <a:ext uri="{FF2B5EF4-FFF2-40B4-BE49-F238E27FC236}">
                <a16:creationId xmlns:a16="http://schemas.microsoft.com/office/drawing/2014/main" id="{EC87AFA8-4B0C-5E93-4CE7-2FDB9FCBB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77" y="457200"/>
            <a:ext cx="890427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1E3C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596148" y="423636"/>
            <a:ext cx="44277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sz="4000" b="1" dirty="0">
                <a:solidFill>
                  <a:srgbClr val="FFFF00"/>
                </a:solidFill>
              </a:rPr>
              <a:t>Background to Titus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9729" y="799210"/>
            <a:ext cx="1033272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indent="-685800"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Crete: Corrupt, deceitful culture (Titus 1:12)</a:t>
            </a:r>
          </a:p>
          <a:p>
            <a:pPr marL="685800" indent="-685800"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Zeus worship &amp; moral chaos</a:t>
            </a:r>
          </a:p>
          <a:p>
            <a:pPr marL="685800" indent="-685800"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</a:defRPr>
            </a:pPr>
            <a:r>
              <a:rPr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left Titus to 'set in order’ </a:t>
            </a: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house churches infiltrated by Judaizers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330</Words>
  <Application>Microsoft Office PowerPoint</Application>
  <PresentationFormat>Custom</PresentationFormat>
  <Paragraphs>40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PowerPoint Presentation</vt:lpstr>
      <vt:lpstr>Titus 1:1 (ESV)</vt:lpstr>
      <vt:lpstr>Titus 1:2 (ESV)</vt:lpstr>
      <vt:lpstr>Titus 1:3 (ESV)</vt:lpstr>
      <vt:lpstr>Titus 1:4 (ESV)</vt:lpstr>
      <vt:lpstr>A Quick Overview of  Titus 1:1-4   “It’s the GOSPEL TRUTH!”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David Williamson</cp:lastModifiedBy>
  <cp:revision>2</cp:revision>
  <dcterms:created xsi:type="dcterms:W3CDTF">2013-01-27T09:14:16Z</dcterms:created>
  <dcterms:modified xsi:type="dcterms:W3CDTF">2025-07-13T12:54:17Z</dcterms:modified>
  <cp:category/>
</cp:coreProperties>
</file>