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0" r:id="rId3"/>
    <p:sldId id="269" r:id="rId4"/>
    <p:sldId id="271" r:id="rId5"/>
    <p:sldId id="272" r:id="rId6"/>
    <p:sldId id="273" r:id="rId7"/>
    <p:sldId id="257" r:id="rId8"/>
    <p:sldId id="256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79" r:id="rId1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F22A2-3209-4A38-9016-22C877D61B8A}" v="263" dt="2025-07-20T11:35:47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4" y="4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D3E83A4-5366-42B8-9E9E-2378A944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6FA664-001A-4DAF-9837-CCBCD5DAE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rgbClr val="9F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group of people raising their hands&#10;&#10;AI-generated content may be incorrect.">
            <a:extLst>
              <a:ext uri="{FF2B5EF4-FFF2-40B4-BE49-F238E27FC236}">
                <a16:creationId xmlns:a16="http://schemas.microsoft.com/office/drawing/2014/main" id="{86DFCD43-F6B6-5B38-A8CD-C89EBA87EC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3466"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0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5948-5378-E136-2BEA-E3E2A192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889" y="5076335"/>
            <a:ext cx="8676222" cy="106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The Letter to Titus - </a:t>
            </a:r>
            <a:br>
              <a:rPr lang="en-US" sz="4800" i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800" i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The Song of Paul’s Heart</a:t>
            </a:r>
          </a:p>
        </p:txBody>
      </p:sp>
      <p:pic>
        <p:nvPicPr>
          <p:cNvPr id="5" name="Picture 4" descr="Man writing on music sheet">
            <a:extLst>
              <a:ext uri="{FF2B5EF4-FFF2-40B4-BE49-F238E27FC236}">
                <a16:creationId xmlns:a16="http://schemas.microsoft.com/office/drawing/2014/main" id="{4708374D-1D3A-6D05-B36C-B1D93EEB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158" b="19326"/>
          <a:stretch>
            <a:fillRect/>
          </a:stretch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4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3EFA0-6751-C91C-03B2-116F818212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792" b="2295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Rounded Rectangle 9">
            <a:extLst>
              <a:ext uri="{FF2B5EF4-FFF2-40B4-BE49-F238E27FC236}">
                <a16:creationId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8F130-60BD-E7FA-2046-77E3E357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889" y="2435541"/>
            <a:ext cx="8676222" cy="18022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1.) God chose you before time began (</a:t>
            </a:r>
            <a:r>
              <a:rPr lang="en-US" sz="48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1-2a</a:t>
            </a:r>
            <a:r>
              <a:rPr lang="en-US" sz="4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244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093C2-C90E-BF9F-9275-B08357A3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4E0D-1BEE-A8F2-9ED7-1BBDF7E9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8" y="609600"/>
            <a:ext cx="515210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2.) God grows you through truth that transforms (</a:t>
            </a:r>
            <a:r>
              <a:rPr lang="en-US" sz="44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1b</a:t>
            </a:r>
            <a: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Picture 3" descr="A green and orange sky&#10;&#10;AI-generated content may be incorrect.">
            <a:extLst>
              <a:ext uri="{FF2B5EF4-FFF2-40B4-BE49-F238E27FC236}">
                <a16:creationId xmlns:a16="http://schemas.microsoft.com/office/drawing/2014/main" id="{D1AAEF0C-C849-5A4D-92E8-0A1EE830AC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18" b="1"/>
          <a:stretch>
            <a:fillRect/>
          </a:stretch>
        </p:blipFill>
        <p:spPr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200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45FC6-5EEC-94AA-8693-2FA611CE3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orange sky&#10;&#10;AI-generated content may be incorrect.">
            <a:extLst>
              <a:ext uri="{FF2B5EF4-FFF2-40B4-BE49-F238E27FC236}">
                <a16:creationId xmlns:a16="http://schemas.microsoft.com/office/drawing/2014/main" id="{DE5273DF-C685-01DC-B0DC-BC0D3D665A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792" b="2295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Rounded Rectangle 9">
            <a:extLst>
              <a:ext uri="{FF2B5EF4-FFF2-40B4-BE49-F238E27FC236}">
                <a16:creationId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93AC6-2723-81BF-7BA9-852F140F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2007703"/>
            <a:ext cx="8676222" cy="18022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3.) God secured your eternity with a promise (</a:t>
            </a:r>
            <a:r>
              <a:rPr lang="en-US" sz="48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2</a:t>
            </a:r>
            <a:r>
              <a:rPr lang="en-US" sz="4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67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C8C95-E1B1-3A63-98C5-B190CAFC9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5562-2EF2-6868-2519-2DC0DA6C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603" y="1322665"/>
            <a:ext cx="5578679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4.) God sent His word through preachers - </a:t>
            </a:r>
            <a:b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with a purpose </a:t>
            </a:r>
            <a:b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(</a:t>
            </a:r>
            <a:r>
              <a:rPr lang="en-US" sz="44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v. 3</a:t>
            </a:r>
            <a: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9DAC9F73-F9E1-419D-8673-AF4E754C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5457375" cy="5597200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een and orange sky&#10;&#10;AI-generated content may be incorrect.">
            <a:extLst>
              <a:ext uri="{FF2B5EF4-FFF2-40B4-BE49-F238E27FC236}">
                <a16:creationId xmlns:a16="http://schemas.microsoft.com/office/drawing/2014/main" id="{5937E846-5A92-3EAF-C20B-8C3B397076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61" b="4"/>
          <a:stretch>
            <a:fillRect/>
          </a:stretch>
        </p:blipFill>
        <p:spPr>
          <a:xfrm>
            <a:off x="1142167" y="1115604"/>
            <a:ext cx="4489621" cy="46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776FBD-3F5D-9E58-540F-A2889ACE6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orange sky&#10;&#10;AI-generated content may be incorrect.">
            <a:extLst>
              <a:ext uri="{FF2B5EF4-FFF2-40B4-BE49-F238E27FC236}">
                <a16:creationId xmlns:a16="http://schemas.microsoft.com/office/drawing/2014/main" id="{E7D98A5A-6BBB-231E-6D34-8B7550E1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792" b="2295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9" name="Rounded Rectangle 9">
            <a:extLst>
              <a:ext uri="{FF2B5EF4-FFF2-40B4-BE49-F238E27FC236}">
                <a16:creationId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5D793-9C74-E92B-95A9-9241BF7C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889" y="2527851"/>
            <a:ext cx="8676222" cy="18022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5.) God pours out His grace through gospel relationships (</a:t>
            </a:r>
            <a:r>
              <a:rPr lang="en-US" sz="41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v. 4</a:t>
            </a:r>
            <a:r>
              <a:rPr lang="en-US" sz="41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31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0671E-315F-ECAD-6F1B-4DD1F3465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B24E-BE00-67C0-241D-7058B1937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667" y="228600"/>
            <a:ext cx="11006666" cy="2455877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A Church Entrusted,</a:t>
            </a:r>
            <a:br>
              <a:rPr lang="en-US" sz="5300" b="1" dirty="0"/>
            </a:br>
            <a:r>
              <a:rPr lang="en-US" sz="5300" b="1" dirty="0"/>
              <a:t>Because You Matter to God</a:t>
            </a:r>
            <a:br>
              <a:rPr lang="en-US" sz="5300" b="1" dirty="0"/>
            </a:br>
            <a:endParaRPr lang="en-US" sz="53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37BD1-B494-7A9B-A4DE-7D0FC8E0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068" y="2462169"/>
            <a:ext cx="10344586" cy="1104295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/>
              <a:t>Discovering Your Call to Serve the 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54DDB-FA5B-ED6A-C858-C6EC1A131573}"/>
              </a:ext>
            </a:extLst>
          </p:cNvPr>
          <p:cNvSpPr txBox="1"/>
          <p:nvPr/>
        </p:nvSpPr>
        <p:spPr>
          <a:xfrm>
            <a:off x="496349" y="3856217"/>
            <a:ext cx="111993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You are needed, wanted, valued, appreciated, and loved by God and </a:t>
            </a:r>
          </a:p>
          <a:p>
            <a:pPr algn="ctr"/>
            <a:r>
              <a:rPr lang="en-US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your family here at FBC Norway!</a:t>
            </a:r>
          </a:p>
        </p:txBody>
      </p:sp>
    </p:spTree>
    <p:extLst>
      <p:ext uri="{BB962C8B-B14F-4D97-AF65-F5344CB8AC3E}">
        <p14:creationId xmlns:p14="http://schemas.microsoft.com/office/powerpoint/2010/main" val="17801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F99F-E3D2-F6AD-C5CC-773A91D2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00" y="2262232"/>
            <a:ext cx="9905998" cy="19050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solidFill>
                  <a:srgbClr val="FFFF00"/>
                </a:solidFill>
                <a:latin typeface="Georgia" panose="02040502050405020303" pitchFamily="18" charset="0"/>
              </a:rPr>
              <a:t>What</a:t>
            </a:r>
            <a:r>
              <a:rPr lang="en-US" sz="6000" dirty="0">
                <a:solidFill>
                  <a:srgbClr val="FFFF00"/>
                </a:solidFill>
                <a:latin typeface="Georgia" panose="02040502050405020303" pitchFamily="18" charset="0"/>
              </a:rPr>
              <a:t> ?</a:t>
            </a:r>
            <a:br>
              <a:rPr lang="en-US" sz="60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br>
              <a:rPr lang="en-US" sz="60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en-US" sz="6000" u="sng" dirty="0">
                <a:solidFill>
                  <a:srgbClr val="FFFF00"/>
                </a:solidFill>
                <a:latin typeface="Georgia" panose="02040502050405020303" pitchFamily="18" charset="0"/>
              </a:rPr>
              <a:t>so what</a:t>
            </a:r>
            <a:r>
              <a:rPr lang="en-US" sz="6000" dirty="0">
                <a:solidFill>
                  <a:srgbClr val="FFFF00"/>
                </a:solidFill>
                <a:latin typeface="Georgia" panose="02040502050405020303" pitchFamily="18" charset="0"/>
              </a:rPr>
              <a:t> ?</a:t>
            </a:r>
            <a:br>
              <a:rPr lang="en-US" sz="60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br>
              <a:rPr lang="en-US" sz="60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en-US" sz="6000" u="sng" dirty="0">
                <a:solidFill>
                  <a:srgbClr val="FFFF00"/>
                </a:solidFill>
                <a:latin typeface="Georgia" panose="02040502050405020303" pitchFamily="18" charset="0"/>
              </a:rPr>
              <a:t>now what</a:t>
            </a:r>
            <a:r>
              <a:rPr lang="en-US" sz="6000" dirty="0">
                <a:solidFill>
                  <a:srgbClr val="FFFF00"/>
                </a:solidFill>
                <a:latin typeface="Georgia" panose="02040502050405020303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7403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4A84-7F19-7F3F-68C7-2577806B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84AF3-8D8B-FDAE-8580-7167D9E1E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sunset over a rocky beach&#10;&#10;AI-generated content may be incorrect.">
            <a:extLst>
              <a:ext uri="{FF2B5EF4-FFF2-40B4-BE49-F238E27FC236}">
                <a16:creationId xmlns:a16="http://schemas.microsoft.com/office/drawing/2014/main" id="{97B0D1B5-9707-5528-59D9-EE6CB2D3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5" r="-2" b="6779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8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5C81-607B-87E7-864C-3235D6A8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94" y="60934"/>
            <a:ext cx="5575522" cy="1649204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1:1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3D202-4D15-53F1-DDB0-DA2ED2755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51" y="1398949"/>
            <a:ext cx="11245026" cy="5072362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Paul, a </a:t>
            </a:r>
            <a:r>
              <a:rPr lang="en-US" sz="6000" b="1" u="sng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servant</a:t>
            </a: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of God and an </a:t>
            </a:r>
            <a:r>
              <a:rPr lang="en-US" sz="6000" b="1" u="sng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apostle</a:t>
            </a: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of Jesus Christ, for the sake of the </a:t>
            </a:r>
            <a:r>
              <a:rPr lang="en-US" sz="6000" u="sng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faith</a:t>
            </a: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of </a:t>
            </a:r>
            <a:r>
              <a:rPr lang="en-US" sz="6000" u="sng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God's elect</a:t>
            </a: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and their </a:t>
            </a:r>
            <a:r>
              <a:rPr lang="en-US" sz="6000" u="sng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knowledge of the truth</a:t>
            </a: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which accords with </a:t>
            </a:r>
            <a:r>
              <a:rPr lang="en-US" sz="6000" u="sng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godliness</a:t>
            </a: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 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9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58F67-44FA-F8F3-468E-04A83B828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4AD7-6DBB-61BC-1226-8531F74E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94" y="60934"/>
            <a:ext cx="5575522" cy="1649204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1:2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EB18B-3890-281A-D0EB-A16349007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98" y="987121"/>
            <a:ext cx="11245026" cy="507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 hope of </a:t>
            </a:r>
            <a:r>
              <a:rPr lang="en-US" sz="6000" u="sng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eternal life</a:t>
            </a: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which God, </a:t>
            </a:r>
            <a:r>
              <a:rPr lang="en-US" sz="6000" u="sng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who never lies</a:t>
            </a: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en-US" sz="6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promised</a:t>
            </a: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6000" u="sng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before the ages began</a:t>
            </a:r>
            <a:r>
              <a:rPr lang="en-US" sz="6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0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16BF0-F38F-CA5E-0CE0-C267BBF56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E333-4A88-B4A5-18FB-2D7D035B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94" y="60934"/>
            <a:ext cx="5575522" cy="1649204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1:3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BD964-CAAB-B2ED-EC8D-E22DFC23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49" y="1343108"/>
            <a:ext cx="11573093" cy="507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000" cap="none" dirty="0">
                <a:solidFill>
                  <a:schemeClr val="tx1"/>
                </a:solidFill>
                <a:latin typeface="Georgia" panose="02040502050405020303" pitchFamily="18" charset="0"/>
              </a:rPr>
              <a:t>and </a:t>
            </a:r>
            <a:r>
              <a:rPr lang="en-US" sz="6000" u="sng" cap="none" dirty="0">
                <a:solidFill>
                  <a:schemeClr val="tx1"/>
                </a:solidFill>
                <a:latin typeface="Georgia" panose="02040502050405020303" pitchFamily="18" charset="0"/>
              </a:rPr>
              <a:t>at the proper time</a:t>
            </a:r>
            <a:r>
              <a:rPr lang="en-US" sz="6000" cap="none" dirty="0">
                <a:solidFill>
                  <a:schemeClr val="tx1"/>
                </a:solidFill>
                <a:latin typeface="Georgia" panose="02040502050405020303" pitchFamily="18" charset="0"/>
              </a:rPr>
              <a:t> manifested in His Word through the preaching with which I have been </a:t>
            </a:r>
            <a:r>
              <a:rPr lang="en-US" sz="6000" u="sng" cap="none" dirty="0">
                <a:solidFill>
                  <a:schemeClr val="tx1"/>
                </a:solidFill>
                <a:latin typeface="Georgia" panose="02040502050405020303" pitchFamily="18" charset="0"/>
              </a:rPr>
              <a:t>entrusted</a:t>
            </a:r>
            <a:r>
              <a:rPr lang="en-US" sz="6000" cap="none" dirty="0">
                <a:solidFill>
                  <a:schemeClr val="tx1"/>
                </a:solidFill>
                <a:latin typeface="Georgia" panose="02040502050405020303" pitchFamily="18" charset="0"/>
              </a:rPr>
              <a:t> by the command of God our Savior;</a:t>
            </a:r>
            <a:endParaRPr lang="en-US" sz="4000" cap="none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8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CDA68-FB27-6659-6394-1D19DF973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4AA3-1115-2C38-6B15-77D223DA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94" y="60934"/>
            <a:ext cx="5575522" cy="1649204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1:4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5269-222D-90FB-C7DA-1F69B2B8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49" y="1343108"/>
            <a:ext cx="11573093" cy="507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000" cap="none" dirty="0">
                <a:solidFill>
                  <a:schemeClr val="tx1"/>
                </a:solidFill>
                <a:latin typeface="Georgia" panose="02040502050405020303" pitchFamily="18" charset="0"/>
              </a:rPr>
              <a:t>To Titus, my </a:t>
            </a:r>
            <a:r>
              <a:rPr lang="en-US" sz="6000" u="sng" cap="none" dirty="0">
                <a:solidFill>
                  <a:schemeClr val="tx1"/>
                </a:solidFill>
                <a:latin typeface="Georgia" panose="02040502050405020303" pitchFamily="18" charset="0"/>
              </a:rPr>
              <a:t>true child</a:t>
            </a:r>
            <a:r>
              <a:rPr lang="en-US" sz="6000" cap="none" dirty="0">
                <a:solidFill>
                  <a:schemeClr val="tx1"/>
                </a:solidFill>
                <a:latin typeface="Georgia" panose="02040502050405020303" pitchFamily="18" charset="0"/>
              </a:rPr>
              <a:t> in a </a:t>
            </a:r>
            <a:r>
              <a:rPr lang="en-US" sz="6000" u="sng" cap="none" dirty="0">
                <a:solidFill>
                  <a:schemeClr val="tx1"/>
                </a:solidFill>
                <a:latin typeface="Georgia" panose="02040502050405020303" pitchFamily="18" charset="0"/>
              </a:rPr>
              <a:t>common faith</a:t>
            </a:r>
            <a:r>
              <a:rPr lang="en-US" sz="6000" cap="none" dirty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  <a:r>
              <a:rPr lang="en-US" sz="6000" u="sng" cap="none" dirty="0">
                <a:solidFill>
                  <a:schemeClr val="tx1"/>
                </a:solidFill>
                <a:latin typeface="Georgia" panose="02040502050405020303" pitchFamily="18" charset="0"/>
              </a:rPr>
              <a:t>Grace</a:t>
            </a:r>
            <a:r>
              <a:rPr lang="en-US" sz="6000" cap="none" dirty="0">
                <a:solidFill>
                  <a:schemeClr val="tx1"/>
                </a:solidFill>
                <a:latin typeface="Georgia" panose="02040502050405020303" pitchFamily="18" charset="0"/>
              </a:rPr>
              <a:t> and </a:t>
            </a:r>
            <a:r>
              <a:rPr lang="en-US" sz="6000" u="sng" cap="none" dirty="0">
                <a:solidFill>
                  <a:schemeClr val="tx1"/>
                </a:solidFill>
                <a:latin typeface="Georgia" panose="02040502050405020303" pitchFamily="18" charset="0"/>
              </a:rPr>
              <a:t>peace</a:t>
            </a:r>
            <a:r>
              <a:rPr lang="en-US" sz="6000" cap="none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6000" cap="none" dirty="0">
                <a:solidFill>
                  <a:srgbClr val="FFFF00"/>
                </a:solidFill>
                <a:latin typeface="Georgia" panose="02040502050405020303" pitchFamily="18" charset="0"/>
              </a:rPr>
              <a:t>from</a:t>
            </a:r>
            <a:r>
              <a:rPr lang="en-US" sz="6000" cap="none" dirty="0">
                <a:solidFill>
                  <a:schemeClr val="tx1"/>
                </a:solidFill>
                <a:latin typeface="Georgia" panose="02040502050405020303" pitchFamily="18" charset="0"/>
              </a:rPr>
              <a:t> God </a:t>
            </a:r>
            <a:r>
              <a:rPr lang="en-US" sz="6000" i="1" cap="none" dirty="0">
                <a:solidFill>
                  <a:schemeClr val="tx1"/>
                </a:solidFill>
                <a:latin typeface="Georgia" panose="02040502050405020303" pitchFamily="18" charset="0"/>
              </a:rPr>
              <a:t>the Father</a:t>
            </a:r>
            <a:r>
              <a:rPr lang="en-US" sz="6000" cap="none" dirty="0">
                <a:solidFill>
                  <a:schemeClr val="tx1"/>
                </a:solidFill>
                <a:latin typeface="Georgia" panose="02040502050405020303" pitchFamily="18" charset="0"/>
              </a:rPr>
              <a:t> and Christ Jesus </a:t>
            </a:r>
            <a:r>
              <a:rPr lang="en-US" sz="6000" i="1" cap="none" dirty="0">
                <a:solidFill>
                  <a:schemeClr val="tx1"/>
                </a:solidFill>
                <a:latin typeface="Georgia" panose="02040502050405020303" pitchFamily="18" charset="0"/>
              </a:rPr>
              <a:t>our Savior</a:t>
            </a:r>
            <a:r>
              <a:rPr lang="en-US" sz="6000" cap="none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8514-CB9D-DA2F-937C-17BB3F5D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812" y="0"/>
            <a:ext cx="7868376" cy="161907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FF00"/>
                </a:solidFill>
              </a:rPr>
              <a:t>Outline in the bulletin: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EAE31-9CC8-27D7-0477-C77474C8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76" y="1523418"/>
            <a:ext cx="11749923" cy="481630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Georgia" panose="02040502050405020303" pitchFamily="18" charset="0"/>
              </a:rPr>
              <a:t>1</a:t>
            </a:r>
            <a:r>
              <a:rPr lang="en-US" sz="4000" b="1" dirty="0">
                <a:latin typeface="Georgia" panose="02040502050405020303" pitchFamily="18" charset="0"/>
              </a:rPr>
              <a:t>. For the sake of __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THE FAITH</a:t>
            </a:r>
            <a:r>
              <a:rPr lang="en-US" sz="4000" b="1" dirty="0">
                <a:latin typeface="Georgia" panose="02040502050405020303" pitchFamily="18" charset="0"/>
              </a:rPr>
              <a:t>__ (v. 1)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Georgia" panose="02040502050405020303" pitchFamily="18" charset="0"/>
              </a:rPr>
              <a:t>2. In the hope of __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ETERNAL LIFE</a:t>
            </a:r>
            <a:r>
              <a:rPr lang="en-US" sz="4000" b="1" dirty="0">
                <a:latin typeface="Georgia" panose="02040502050405020303" pitchFamily="18" charset="0"/>
              </a:rPr>
              <a:t>__(v. 2)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Georgia" panose="02040502050405020303" pitchFamily="18" charset="0"/>
              </a:rPr>
              <a:t>3. At the proper time of _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HIS WORD</a:t>
            </a:r>
            <a:r>
              <a:rPr lang="en-US" sz="4000" b="1" dirty="0">
                <a:latin typeface="Georgia" panose="02040502050405020303" pitchFamily="18" charset="0"/>
              </a:rPr>
              <a:t>_(v. 3)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Georgia" panose="02040502050405020303" pitchFamily="18" charset="0"/>
              </a:rPr>
              <a:t>4. For the purpose of _</a:t>
            </a:r>
            <a:r>
              <a:rPr lang="en-US" sz="4000" b="1" dirty="0">
                <a:solidFill>
                  <a:srgbClr val="FFFF00"/>
                </a:solidFill>
                <a:latin typeface="Georgia" panose="02040502050405020303" pitchFamily="18" charset="0"/>
              </a:rPr>
              <a:t>DISCIPLESHIP</a:t>
            </a:r>
            <a:r>
              <a:rPr lang="en-US" sz="4000" b="1" dirty="0">
                <a:latin typeface="Georgia" panose="02040502050405020303" pitchFamily="18" charset="0"/>
              </a:rPr>
              <a:t>_(v. 4)</a:t>
            </a:r>
          </a:p>
        </p:txBody>
      </p:sp>
    </p:spTree>
    <p:extLst>
      <p:ext uri="{BB962C8B-B14F-4D97-AF65-F5344CB8AC3E}">
        <p14:creationId xmlns:p14="http://schemas.microsoft.com/office/powerpoint/2010/main" val="22232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D817-A4AA-3E55-F2E6-4F38F24E4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667" y="228600"/>
            <a:ext cx="11006666" cy="2455877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A Church Entrusted,</a:t>
            </a:r>
            <a:br>
              <a:rPr lang="en-US" sz="5300" b="1" dirty="0"/>
            </a:br>
            <a:r>
              <a:rPr lang="en-US" sz="5300" b="1" dirty="0"/>
              <a:t>Because You Matter to God</a:t>
            </a:r>
            <a:br>
              <a:rPr lang="en-US" sz="5300" b="1" dirty="0"/>
            </a:br>
            <a:endParaRPr lang="en-US" sz="53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B0B09-05C5-A346-1C6D-F708817CD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068" y="2462169"/>
            <a:ext cx="10344586" cy="1104295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/>
              <a:t>Discovering Your Call to Serve the 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87BA6-5B9B-4D39-08C0-0479C8CE1950}"/>
              </a:ext>
            </a:extLst>
          </p:cNvPr>
          <p:cNvSpPr txBox="1"/>
          <p:nvPr/>
        </p:nvSpPr>
        <p:spPr>
          <a:xfrm>
            <a:off x="496349" y="3856217"/>
            <a:ext cx="111993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You are needed, wanted, valued, appreciated, and loved by God and </a:t>
            </a:r>
          </a:p>
          <a:p>
            <a:pPr algn="ctr"/>
            <a:r>
              <a:rPr lang="en-US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your family here at FBC Norway!</a:t>
            </a:r>
          </a:p>
        </p:txBody>
      </p:sp>
    </p:spTree>
    <p:extLst>
      <p:ext uri="{BB962C8B-B14F-4D97-AF65-F5344CB8AC3E}">
        <p14:creationId xmlns:p14="http://schemas.microsoft.com/office/powerpoint/2010/main" val="32818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lhouette of a person looking above the starry sky">
            <a:extLst>
              <a:ext uri="{FF2B5EF4-FFF2-40B4-BE49-F238E27FC236}">
                <a16:creationId xmlns:a16="http://schemas.microsoft.com/office/drawing/2014/main" id="{3ED40884-6AA2-07A6-8751-323FE41BA6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15730"/>
          <a:stretch>
            <a:fillRect/>
          </a:stretch>
        </p:blipFill>
        <p:spPr>
          <a:xfrm>
            <a:off x="-6867" y="64317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653CF-AE3C-9AF1-A78E-0DC7C022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3" y="64317"/>
            <a:ext cx="11174136" cy="3200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i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BEFORE THE WORLD BEGAN … Before the Stars were given their name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5491-E7A2-3363-35A4-4D3DF209F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889" y="5876487"/>
            <a:ext cx="8676222" cy="9171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00"/>
                </a:solidFill>
              </a:rPr>
              <a:t>YOU matter to God!</a:t>
            </a:r>
          </a:p>
        </p:txBody>
      </p:sp>
    </p:spTree>
    <p:extLst>
      <p:ext uri="{BB962C8B-B14F-4D97-AF65-F5344CB8AC3E}">
        <p14:creationId xmlns:p14="http://schemas.microsoft.com/office/powerpoint/2010/main" val="2044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Georgia</vt:lpstr>
      <vt:lpstr>Mesh</vt:lpstr>
      <vt:lpstr>PowerPoint Presentation</vt:lpstr>
      <vt:lpstr>PowerPoint Presentation</vt:lpstr>
      <vt:lpstr>Titus 1:1 (ESV)</vt:lpstr>
      <vt:lpstr>Titus 1:2 (ESV)</vt:lpstr>
      <vt:lpstr>Titus 1:3 (ESV)</vt:lpstr>
      <vt:lpstr>Titus 1:4 (ESV)</vt:lpstr>
      <vt:lpstr>Outline in the bulletin:</vt:lpstr>
      <vt:lpstr>A Church Entrusted, Because You Matter to God </vt:lpstr>
      <vt:lpstr>BEFORE THE WORLD BEGAN … Before the Stars were given their name …</vt:lpstr>
      <vt:lpstr>The Letter to Titus -  The Song of Paul’s Heart</vt:lpstr>
      <vt:lpstr>1.) God chose you before time began (1-2a)</vt:lpstr>
      <vt:lpstr>2.) God grows you through truth that transforms (1b)</vt:lpstr>
      <vt:lpstr>3.) God secured your eternity with a promise (2)</vt:lpstr>
      <vt:lpstr>4.) God sent His word through preachers -  with a purpose  (v. 3)</vt:lpstr>
      <vt:lpstr>5.) God pours out His grace through gospel relationships (v. 4)</vt:lpstr>
      <vt:lpstr>A Church Entrusted, Because You Matter to God </vt:lpstr>
      <vt:lpstr>What ?  so what ?  now what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Church Entrusted, Because You Matter to God </dc:title>
  <dc:creator>David Williamson</dc:creator>
  <cp:lastModifiedBy>David Williamson</cp:lastModifiedBy>
  <cp:revision>2</cp:revision>
  <cp:lastPrinted>2025-07-20T11:35:51Z</cp:lastPrinted>
  <dcterms:created xsi:type="dcterms:W3CDTF">2025-07-18T21:09:00Z</dcterms:created>
  <dcterms:modified xsi:type="dcterms:W3CDTF">2025-07-20T12:08:23Z</dcterms:modified>
</cp:coreProperties>
</file>