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0" r:id="rId2"/>
    <p:sldId id="297" r:id="rId3"/>
    <p:sldId id="298" r:id="rId4"/>
    <p:sldId id="299" r:id="rId5"/>
    <p:sldId id="266" r:id="rId6"/>
    <p:sldId id="281" r:id="rId7"/>
    <p:sldId id="261" r:id="rId8"/>
    <p:sldId id="301" r:id="rId9"/>
    <p:sldId id="290" r:id="rId10"/>
    <p:sldId id="285" r:id="rId11"/>
    <p:sldId id="282" r:id="rId12"/>
    <p:sldId id="283" r:id="rId13"/>
    <p:sldId id="300" r:id="rId14"/>
    <p:sldId id="291" r:id="rId15"/>
    <p:sldId id="287" r:id="rId16"/>
    <p:sldId id="292" r:id="rId17"/>
    <p:sldId id="260" r:id="rId18"/>
    <p:sldId id="289" r:id="rId19"/>
    <p:sldId id="264" r:id="rId20"/>
    <p:sldId id="268" r:id="rId21"/>
    <p:sldId id="293" r:id="rId22"/>
    <p:sldId id="295" r:id="rId23"/>
    <p:sldId id="302" r:id="rId24"/>
    <p:sldId id="296" r:id="rId25"/>
    <p:sldId id="269" r:id="rId2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79" autoAdjust="0"/>
    <p:restoredTop sz="94660"/>
  </p:normalViewPr>
  <p:slideViewPr>
    <p:cSldViewPr snapToGrid="0">
      <p:cViewPr varScale="1">
        <p:scale>
          <a:sx n="65" d="100"/>
          <a:sy n="65" d="100"/>
        </p:scale>
        <p:origin x="4567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E77B7E4-A78D-4E89-BD16-EB13CE9E16B8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B3814D3-FA22-408F-ABA3-C184C82FE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0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1C74C-2025-0EC9-6670-5E3949A3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76768-30E3-F2A1-88BA-FA4D85622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B5E39E-FD17-C0F7-047F-0FFA20D51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Men, your wife will submit ONLY once she knows that you have her best interest in mind.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D3E36-ECD2-EF43-AA5E-AB60FF465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14D3-FA22-408F-ABA3-C184C82FE7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4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0BD56-7553-20CA-CD19-186DC6770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D320D-47BB-3BC9-A560-E171A64D0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D9A14-D7A0-D61C-C673-E5354BB4C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Men, your wife will submit ONLY once she knows that you have her best interest in mind.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38896-4CAC-1332-C50F-869CA4B009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14D3-FA22-408F-ABA3-C184C82FE7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924FB-3F65-AECF-513C-CF89AF69B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A5A7C-0A5B-A047-68C4-A8282170F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458BF-60B3-EDFB-1357-243AE5BB2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Men, your wife will submit ONLY once she knows that you have her best interest in mind.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E475C-5606-33F7-04DF-9043B788E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14D3-FA22-408F-ABA3-C184C82FE7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Men, your wife will submit ONLY once she knows that you have her best interest in mind.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14D3-FA22-408F-ABA3-C184C82FE7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2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Husbands do not need to be told that we are supposed to love their wife. We just need to know two things: (1) The language in which she would respond positively, and (2) which kind of love is most important to her heart (agape, eros, phileo…)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14D3-FA22-408F-ABA3-C184C82FE7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the dance and the embrace to represent God’s passionate love for us. He courts us. He asks us to the dance. He leads us by the hand, and into a unison of movement as we learn to follow His lead, His music, and His embrace.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14D3-FA22-408F-ABA3-C184C82FE7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D89C-5690-2390-B3C4-32C88A5FA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E68296-AF9B-AAEC-8AAD-4574B1D38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98D1C-6A42-2496-C982-33F93D624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F1B55-37AC-6FD1-692E-CA97E727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93FE9-33DF-0BE4-39CE-0CD0A4E7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8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FD46-2255-8F3F-BD96-219F1DAB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B5C43-A2B0-2817-8009-27F3F49E7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C08DA-5654-F63C-E9B2-9E5C742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49D5B-9406-9AD0-D1CE-366A4392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87A63-DFC1-2920-5CA6-2E40FEE1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E0E46-37E7-F1C0-E394-A76429F02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3BECE-1C98-4EF9-4102-E655ABCF0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6F5D0-09C6-2347-EEC6-130DB6F6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BCAE0-57E7-0E51-2D03-0CC618803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1FEF3-364C-5D22-AED4-5B87E1DF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4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2F58-8E66-4DD5-CBE0-128E10F2F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321FD-6FCA-7601-3433-3766A9303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B3264-DC8E-6B78-DC97-17578F78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0B5E3-D9F0-5B77-226A-C43A8F45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43F0-39B3-143A-9731-5EC4A7F3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8E1E9-D7B0-72E3-7096-4D868ED2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BCC9A-00B0-C536-DC40-99F3D0226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67A69-0310-B4A2-2C0E-82B91A3B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FFF5-5B01-54FE-41AD-E1DC4ADE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0693E-88FB-F525-5447-3D73C0EA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32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C2255-885F-613F-B328-D62088B2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086B-15BB-2D9C-06EF-83196A225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F1EC9-CE7D-8549-42C3-545C72B8A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34596-3BDB-4AEE-2095-E54E1E7B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FD094-B644-5695-6230-153E4C93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75BEF-06C9-00D1-E616-1F04F371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73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EF52-2F9C-95AB-954C-C9A46486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37216-EE52-837C-BAD3-5B621817D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314750-1505-CDBC-2F26-494F3F328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C4501-2748-C480-A4E7-4AD683B5F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FE287-7C0D-4571-BB36-3A9155284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43813-5D63-B949-DD12-65662BAC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9965C1-3470-284B-745A-8DD04FC3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337FC0-E10D-7D6C-CE2C-7F8DE0B5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4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9CA6-A3E6-43DF-07D6-6DB923304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46E47-5456-42BB-E3B9-18273DAF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D79905-EEA8-816B-1327-9DEE72C9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56AF-CA8A-F55F-E733-2EA242091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A291D-02B1-817F-1873-BCB8F9D5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55504-0DF7-D440-F61C-6D088460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6A1A7-9A22-9A22-9B16-BD23E328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79B14-EEF3-FB1E-DF20-F0BF5B8A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813C-D043-0E7C-60FF-883307BF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75892-1C53-95BE-AC26-B9A3B51C9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3F629-4162-E538-9DD3-5B2D4D94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36783-F23F-C626-716C-F19FC818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AB3F5-B12A-AFD9-BD5D-962FAB8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8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7380-7E9D-94B1-33F2-DC2AB404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76F2B1-0568-C884-2387-995447CA01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E77CD-14E2-012B-AE7B-F4F26E427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03D1E-2ECC-8244-ABCB-99C06BD5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AEC18-A2E7-6044-CEA2-F23C00A8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B09C7-861F-EEEB-F7B5-9BAEA411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40FC1-BF53-6AFC-C235-F5ECF25B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2E041-FC28-943F-4AA3-1C7DFA7D0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66426-F38A-C501-DEE1-2B6F09C9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FA27C-A693-45AF-87D3-55EB515BB46E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23277-79AE-67DF-C16E-F31295078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79758-CF88-1346-7ECA-DBB1FC5BB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09CFAB-9A76-478D-A58F-8D888B7C8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6224-FCF7-44D1-CBE8-0A9FA72D9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 with a cross and text&#10;&#10;AI-generated content may be incorrect.">
            <a:extLst>
              <a:ext uri="{FF2B5EF4-FFF2-40B4-BE49-F238E27FC236}">
                <a16:creationId xmlns:a16="http://schemas.microsoft.com/office/drawing/2014/main" id="{A2E0EDF0-796D-8F34-953F-11A01668E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0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6A7299-073B-D87B-1568-1107A5634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636AB2-C1AF-C70D-EF08-E6370B6F2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8203BE4-BF7B-43FC-F66A-8F5877589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people dancing&#10;&#10;AI-generated content may be incorrect.">
            <a:extLst>
              <a:ext uri="{FF2B5EF4-FFF2-40B4-BE49-F238E27FC236}">
                <a16:creationId xmlns:a16="http://schemas.microsoft.com/office/drawing/2014/main" id="{52CC6497-7AF6-7366-8C43-2D17586B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8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84913C56-D734-2E63-B3A2-BD08BB06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7" y="1446556"/>
            <a:ext cx="6096000" cy="5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05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7E1EC-3CCC-597D-4BAD-717E760E8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84952C-62BA-D319-591E-0EDD9B5B2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5F616D-F0D9-29EB-110C-A7805D8D9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D664E1-400F-B4C4-99A8-8B5122E3A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4E5DD9-869C-4D2F-04E2-2221989B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011C41-03FA-DCA7-8C27-9CFCA37D1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5E20FE6-CC58-A620-50D3-C371D058D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9" r="1" b="8304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FDE77-51B3-AF25-FB3A-284DA72FF9EE}"/>
              </a:ext>
            </a:extLst>
          </p:cNvPr>
          <p:cNvSpPr txBox="1"/>
          <p:nvPr/>
        </p:nvSpPr>
        <p:spPr>
          <a:xfrm>
            <a:off x="1196502" y="825325"/>
            <a:ext cx="10272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Husbands, </a:t>
            </a:r>
            <a:r>
              <a:rPr lang="en-US" sz="9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love</a:t>
            </a: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your wives, and do not be </a:t>
            </a:r>
            <a:r>
              <a:rPr lang="en-US" sz="9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harsh</a:t>
            </a: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with them.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ED870-998E-AFD0-8C75-9E59EEEC0C07}"/>
              </a:ext>
            </a:extLst>
          </p:cNvPr>
          <p:cNvSpPr/>
          <p:nvPr/>
        </p:nvSpPr>
        <p:spPr>
          <a:xfrm>
            <a:off x="6518494" y="5494748"/>
            <a:ext cx="5174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Colossians 3:19</a:t>
            </a:r>
          </a:p>
        </p:txBody>
      </p:sp>
    </p:spTree>
    <p:extLst>
      <p:ext uri="{BB962C8B-B14F-4D97-AF65-F5344CB8AC3E}">
        <p14:creationId xmlns:p14="http://schemas.microsoft.com/office/powerpoint/2010/main" val="263979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135CE2-A454-F8A2-04D7-416718FD1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F907AE-C444-EC8F-3A92-EB797EB4F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273435-A111-51FB-0F3F-20630C93E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people dancing&#10;&#10;AI-generated content may be incorrect.">
            <a:extLst>
              <a:ext uri="{FF2B5EF4-FFF2-40B4-BE49-F238E27FC236}">
                <a16:creationId xmlns:a16="http://schemas.microsoft.com/office/drawing/2014/main" id="{AF3BB132-B723-C23B-2B78-8C61AD9398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8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7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23CB7-4254-F45D-E2DC-DAA6E6CBAD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53" b="3286"/>
          <a:stretch>
            <a:fillRect/>
          </a:stretch>
        </p:blipFill>
        <p:spPr>
          <a:xfrm>
            <a:off x="662729" y="390088"/>
            <a:ext cx="8068811" cy="4252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AA16A-A19C-B366-12F1-0AEE4F3EA33A}"/>
              </a:ext>
            </a:extLst>
          </p:cNvPr>
          <p:cNvSpPr txBox="1"/>
          <p:nvPr/>
        </p:nvSpPr>
        <p:spPr>
          <a:xfrm>
            <a:off x="478172" y="4865615"/>
            <a:ext cx="815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in harmony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one another; be sympathetic…compassionate and humble. Do not repay evil with evil or insult with insult.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03692-3780-D3D4-0173-ABE547A0E29E}"/>
              </a:ext>
            </a:extLst>
          </p:cNvPr>
          <p:cNvSpPr/>
          <p:nvPr/>
        </p:nvSpPr>
        <p:spPr>
          <a:xfrm>
            <a:off x="9206450" y="526138"/>
            <a:ext cx="28468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 Peter 3:8</a:t>
            </a:r>
          </a:p>
        </p:txBody>
      </p:sp>
    </p:spTree>
    <p:extLst>
      <p:ext uri="{BB962C8B-B14F-4D97-AF65-F5344CB8AC3E}">
        <p14:creationId xmlns:p14="http://schemas.microsoft.com/office/powerpoint/2010/main" val="52361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0E624-5558-9561-47A9-95A281D90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9C7EB5E-C87D-4ED2-7AD0-EB9AAE5F2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DC77FE7-AA71-71C9-05E5-BA9179A5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9609C-4BB8-EC09-F427-3DC31B5B9B10}"/>
              </a:ext>
            </a:extLst>
          </p:cNvPr>
          <p:cNvSpPr txBox="1"/>
          <p:nvPr/>
        </p:nvSpPr>
        <p:spPr>
          <a:xfrm>
            <a:off x="428017" y="2274519"/>
            <a:ext cx="10768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3.  Children </a:t>
            </a:r>
            <a:r>
              <a:rPr lang="en-US" sz="8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obey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20)</a:t>
            </a:r>
          </a:p>
        </p:txBody>
      </p:sp>
    </p:spTree>
    <p:extLst>
      <p:ext uri="{BB962C8B-B14F-4D97-AF65-F5344CB8AC3E}">
        <p14:creationId xmlns:p14="http://schemas.microsoft.com/office/powerpoint/2010/main" val="4065226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8D7A5D-ADF8-4CD9-DF4E-AE2FCFE1C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9B3E76C7-0FB4-BDA3-BE3E-2F546A75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33" b="7698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9D77E6-D751-6632-8B01-48068BF063AA}"/>
              </a:ext>
            </a:extLst>
          </p:cNvPr>
          <p:cNvSpPr txBox="1"/>
          <p:nvPr/>
        </p:nvSpPr>
        <p:spPr>
          <a:xfrm>
            <a:off x="700391" y="286640"/>
            <a:ext cx="10593422" cy="4479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Children, </a:t>
            </a:r>
            <a:r>
              <a:rPr lang="en-US" sz="8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obey</a:t>
            </a:r>
            <a:r>
              <a:rPr lang="en-US" sz="8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your parents in everything, for this pleases the Lord.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2CC5AE-C352-B09F-1CED-BE0B7264167A}"/>
              </a:ext>
            </a:extLst>
          </p:cNvPr>
          <p:cNvSpPr/>
          <p:nvPr/>
        </p:nvSpPr>
        <p:spPr>
          <a:xfrm>
            <a:off x="3454144" y="5472520"/>
            <a:ext cx="10058400" cy="128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Colossians 3:20</a:t>
            </a:r>
          </a:p>
        </p:txBody>
      </p:sp>
    </p:spTree>
    <p:extLst>
      <p:ext uri="{BB962C8B-B14F-4D97-AF65-F5344CB8AC3E}">
        <p14:creationId xmlns:p14="http://schemas.microsoft.com/office/powerpoint/2010/main" val="3834594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14A9E-C4CF-2119-299A-C3596A31A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5A1DFFB-1045-1D08-37DD-E1B7746B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55CF137E-31CA-BB1F-8A6D-934F01B4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321E1-EA9F-4275-B7C2-8D7152436D60}"/>
              </a:ext>
            </a:extLst>
          </p:cNvPr>
          <p:cNvSpPr txBox="1"/>
          <p:nvPr/>
        </p:nvSpPr>
        <p:spPr>
          <a:xfrm>
            <a:off x="428017" y="2274519"/>
            <a:ext cx="10768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4.  Fathers </a:t>
            </a:r>
            <a:r>
              <a:rPr lang="en-US" sz="7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encourage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21)</a:t>
            </a:r>
          </a:p>
        </p:txBody>
      </p:sp>
    </p:spTree>
    <p:extLst>
      <p:ext uri="{BB962C8B-B14F-4D97-AF65-F5344CB8AC3E}">
        <p14:creationId xmlns:p14="http://schemas.microsoft.com/office/powerpoint/2010/main" val="159578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person and child with words&#10;&#10;AI-generated content may be incorrect.">
            <a:extLst>
              <a:ext uri="{FF2B5EF4-FFF2-40B4-BE49-F238E27FC236}">
                <a16:creationId xmlns:a16="http://schemas.microsoft.com/office/drawing/2014/main" id="{B2BDA61C-F241-0E0C-7341-5E2DE7C9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" r="-1" b="-1"/>
          <a:stretch>
            <a:fillRect/>
          </a:stretch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7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12F39-95F9-6123-F3D1-340558F03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4DD4E2-C51B-7E5B-57D2-679D498C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DE1E2A-B9C6-E56E-E644-D0512B894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708541-CD1D-CFC3-A3F9-F18DDF60B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5EB59C-F183-401E-7F75-890073AE2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A83B3D-132A-AA5F-955D-E9FB18B66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73BEFCAB-767E-833B-28D2-0DED57FF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39" r="1" b="8304"/>
          <a:stretch>
            <a:fillRect/>
          </a:stretch>
        </p:blipFill>
        <p:spPr>
          <a:xfrm>
            <a:off x="126673" y="185467"/>
            <a:ext cx="11938653" cy="6618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1C1C1-27F4-E602-0344-9634F0151857}"/>
              </a:ext>
            </a:extLst>
          </p:cNvPr>
          <p:cNvSpPr txBox="1"/>
          <p:nvPr/>
        </p:nvSpPr>
        <p:spPr>
          <a:xfrm>
            <a:off x="838964" y="1203401"/>
            <a:ext cx="109337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Paul wrote these 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same commands in </a:t>
            </a:r>
          </a:p>
          <a:p>
            <a:pPr algn="ctr"/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Ephesians 5:22-6:9</a:t>
            </a:r>
          </a:p>
        </p:txBody>
      </p:sp>
    </p:spTree>
    <p:extLst>
      <p:ext uri="{BB962C8B-B14F-4D97-AF65-F5344CB8AC3E}">
        <p14:creationId xmlns:p14="http://schemas.microsoft.com/office/powerpoint/2010/main" val="2470438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person using a computer and a person with his arms crossed&#10;&#10;AI-generated content may be incorrect.">
            <a:extLst>
              <a:ext uri="{FF2B5EF4-FFF2-40B4-BE49-F238E27FC236}">
                <a16:creationId xmlns:a16="http://schemas.microsoft.com/office/drawing/2014/main" id="{C1415B32-E262-93F1-614E-D2F2CFF97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7" r="1" b="13486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9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11D41-E8A4-C6DA-FC42-78B686A44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45942B2-B553-BB12-C5AE-B281AF26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D2EAE5-24A0-F32F-0B50-21B0A8573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55DADC-DDF7-23D7-820D-1287701D3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A1A8A9-A4CF-0FCD-2FDA-72A9818D6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ADD77F-CB17-10B6-16FE-D4CBF43B7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3D53A6E4-3B43-5412-68CD-5A40D7359E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9" r="1" b="8304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FE1D9-76F1-27E1-6195-FA7B67FFF462}"/>
              </a:ext>
            </a:extLst>
          </p:cNvPr>
          <p:cNvSpPr txBox="1"/>
          <p:nvPr/>
        </p:nvSpPr>
        <p:spPr>
          <a:xfrm>
            <a:off x="963038" y="933855"/>
            <a:ext cx="102724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18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Wives, submit to your husbands, as is fitting in the Lord. (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19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Husbands, love your wives, and do not be harsh with them. (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20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</a:t>
            </a: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Children, obey your parents in everything, for this pleases the Lord. (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21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Fathers, do not provoke your children, lest they become discouraged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EE6051-FBCC-F079-AE54-4A8C389BFEA1}"/>
              </a:ext>
            </a:extLst>
          </p:cNvPr>
          <p:cNvSpPr/>
          <p:nvPr/>
        </p:nvSpPr>
        <p:spPr>
          <a:xfrm>
            <a:off x="5322043" y="5422194"/>
            <a:ext cx="6151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Colossians 3:18-21</a:t>
            </a:r>
          </a:p>
        </p:txBody>
      </p:sp>
    </p:spTree>
    <p:extLst>
      <p:ext uri="{BB962C8B-B14F-4D97-AF65-F5344CB8AC3E}">
        <p14:creationId xmlns:p14="http://schemas.microsoft.com/office/powerpoint/2010/main" val="946575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ign with white text&#10;&#10;AI-generated content may be incorrect.">
            <a:extLst>
              <a:ext uri="{FF2B5EF4-FFF2-40B4-BE49-F238E27FC236}">
                <a16:creationId xmlns:a16="http://schemas.microsoft.com/office/drawing/2014/main" id="{510526E9-3E08-C883-A707-CF2BB850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3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CDF312-450C-69F7-DCE6-1E3A7B64B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41DC14-2840-9DCE-8EDD-2C33BC0AB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BC5689A-3145-E100-FF61-5FF867B852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2605B-8ED8-BD13-FF8B-14938FAEA68C}"/>
              </a:ext>
            </a:extLst>
          </p:cNvPr>
          <p:cNvSpPr txBox="1"/>
          <p:nvPr/>
        </p:nvSpPr>
        <p:spPr>
          <a:xfrm>
            <a:off x="243191" y="-5427"/>
            <a:ext cx="1076851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Bondservants, </a:t>
            </a: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____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as unto  the Lord:</a:t>
            </a:r>
          </a:p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	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	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5a. </a:t>
            </a:r>
            <a:r>
              <a:rPr lang="en-US" sz="8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obey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22)</a:t>
            </a:r>
          </a:p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		5b. </a:t>
            </a:r>
            <a:r>
              <a:rPr lang="en-US" sz="8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work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23)</a:t>
            </a:r>
          </a:p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		5c. </a:t>
            </a:r>
            <a:r>
              <a:rPr lang="en-US" sz="8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serve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24)</a:t>
            </a:r>
          </a:p>
        </p:txBody>
      </p:sp>
    </p:spTree>
    <p:extLst>
      <p:ext uri="{BB962C8B-B14F-4D97-AF65-F5344CB8AC3E}">
        <p14:creationId xmlns:p14="http://schemas.microsoft.com/office/powerpoint/2010/main" val="1148371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30B9C-3B17-856B-6C27-F7EF91F9D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080AC74-94C0-9D48-0CB3-C84102C1D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004D2726-0896-D719-BA1D-A98FC3C3C0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CB1AB8-47C2-06CF-02B5-B1423908BA0B}"/>
              </a:ext>
            </a:extLst>
          </p:cNvPr>
          <p:cNvSpPr txBox="1"/>
          <p:nvPr/>
        </p:nvSpPr>
        <p:spPr>
          <a:xfrm>
            <a:off x="894945" y="1671404"/>
            <a:ext cx="107685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6.  Masters treat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fairly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(3:25-4:1)</a:t>
            </a:r>
          </a:p>
        </p:txBody>
      </p:sp>
    </p:spTree>
    <p:extLst>
      <p:ext uri="{BB962C8B-B14F-4D97-AF65-F5344CB8AC3E}">
        <p14:creationId xmlns:p14="http://schemas.microsoft.com/office/powerpoint/2010/main" val="2467763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E22DE-ADE2-B858-C277-1BF95B01D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249B07-7325-7474-FCFD-C702456DC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A999FF-FB93-BBCA-5B1A-94760A23F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8BD32F-6DCD-1690-65E1-04FD35C21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73E6C-05E4-F747-B8F3-6E2B4EDC7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FE13C5-8104-897C-B378-1030A36D3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8DDAE388-557A-3906-36A7-08C274696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639" r="1" b="8304"/>
          <a:stretch>
            <a:fillRect/>
          </a:stretch>
        </p:blipFill>
        <p:spPr>
          <a:xfrm>
            <a:off x="126673" y="185467"/>
            <a:ext cx="11938653" cy="6618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D6564-F6FE-BEB2-723F-2C942E4558CD}"/>
              </a:ext>
            </a:extLst>
          </p:cNvPr>
          <p:cNvSpPr txBox="1"/>
          <p:nvPr/>
        </p:nvSpPr>
        <p:spPr>
          <a:xfrm>
            <a:off x="629147" y="607782"/>
            <a:ext cx="109337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Paul is </a:t>
            </a:r>
            <a:r>
              <a:rPr lang="en-US" sz="8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picking up momentum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re: the Heavenly Home with nine (9) imperatives</a:t>
            </a:r>
            <a:endParaRPr lang="en-US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bblegum Sans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15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14775-C7C6-DE13-A71F-FD4283C5A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AB686AB-56FC-CBF0-C865-B17FAB2EA1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033" b="7698"/>
          <a:stretch>
            <a:fillRect/>
          </a:stretch>
        </p:blipFill>
        <p:spPr>
          <a:xfrm>
            <a:off x="20" y="-109056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C7479-45AB-DFB6-6153-F8ADF8D981ED}"/>
              </a:ext>
            </a:extLst>
          </p:cNvPr>
          <p:cNvSpPr txBox="1"/>
          <p:nvPr/>
        </p:nvSpPr>
        <p:spPr>
          <a:xfrm>
            <a:off x="982493" y="431442"/>
            <a:ext cx="10252953" cy="4855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bblegum Sans" panose="02000506000000020004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  <a:ea typeface="+mj-ea"/>
                <a:cs typeface="+mj-cs"/>
              </a:rPr>
              <a:t>Can this be said of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  <a:ea typeface="+mj-ea"/>
                <a:cs typeface="+mj-cs"/>
              </a:rPr>
              <a:t>your family life?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ubblegum Sans" panose="02000506000000020004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  <a:ea typeface="+mj-ea"/>
                <a:cs typeface="+mj-cs"/>
              </a:rPr>
              <a:t>“Your Home is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  <a:ea typeface="+mj-ea"/>
                <a:cs typeface="+mj-cs"/>
              </a:rPr>
              <a:t>Absolutely Heavenly!”</a:t>
            </a:r>
          </a:p>
        </p:txBody>
      </p:sp>
    </p:spTree>
    <p:extLst>
      <p:ext uri="{BB962C8B-B14F-4D97-AF65-F5344CB8AC3E}">
        <p14:creationId xmlns:p14="http://schemas.microsoft.com/office/powerpoint/2010/main" val="407507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 with a cross and text&#10;&#10;AI-generated content may be incorrect.">
            <a:extLst>
              <a:ext uri="{FF2B5EF4-FFF2-40B4-BE49-F238E27FC236}">
                <a16:creationId xmlns:a16="http://schemas.microsoft.com/office/drawing/2014/main" id="{43E50C45-5F0D-ED8A-086D-4CAFE372F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F9BA03-0F3E-BDDD-6BAD-BF58A09BC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577682-4A5D-4BC8-41AA-E44F33B99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A3A226-6B3F-D563-CF9E-DDCFD7A79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54CB18-CCBE-5468-1821-772A9D4F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4DBA50-02E0-F434-5F91-68FF87732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DAF294-205B-1C83-B1EA-BDDF4A493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619AD648-6A85-637E-C642-FAAE0A6738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9" r="1" b="8304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8526C-6E3D-950E-FA81-4C5D2FA72485}"/>
              </a:ext>
            </a:extLst>
          </p:cNvPr>
          <p:cNvSpPr txBox="1"/>
          <p:nvPr/>
        </p:nvSpPr>
        <p:spPr>
          <a:xfrm>
            <a:off x="963038" y="933855"/>
            <a:ext cx="10272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22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Slaves, obey in everything those who are your earthly masters, not by way of eye-service, as people-pleasers, but with sincerity of heart, fearing the Lord. </a:t>
            </a:r>
          </a:p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23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Whatever you do, work heartily, as for the Lord and not for men,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A0F5F-4A0F-6DD8-0AE2-5D1179796FBA}"/>
              </a:ext>
            </a:extLst>
          </p:cNvPr>
          <p:cNvSpPr/>
          <p:nvPr/>
        </p:nvSpPr>
        <p:spPr>
          <a:xfrm>
            <a:off x="5245373" y="5742227"/>
            <a:ext cx="6433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Colossians 3:22 - 23</a:t>
            </a:r>
          </a:p>
        </p:txBody>
      </p:sp>
    </p:spTree>
    <p:extLst>
      <p:ext uri="{BB962C8B-B14F-4D97-AF65-F5344CB8AC3E}">
        <p14:creationId xmlns:p14="http://schemas.microsoft.com/office/powerpoint/2010/main" val="166445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F760B-98B4-B7A6-BC71-91282F7BC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4EC8C26-090C-E250-9D47-465581CC6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D44C71-1C68-9992-E107-47E21E0BF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6E87A6-3443-C7A9-C6E9-F3F538C12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150DA9-6152-B35D-BC47-AFE40F94D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BF9EDE-9A89-BD73-17AA-9EDD087BD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FDD535C2-9820-0486-EB1F-FF94307F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9" r="1" b="8304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C3866-3E16-9F83-E4EB-C62B31A1A31F}"/>
              </a:ext>
            </a:extLst>
          </p:cNvPr>
          <p:cNvSpPr txBox="1"/>
          <p:nvPr/>
        </p:nvSpPr>
        <p:spPr>
          <a:xfrm>
            <a:off x="955837" y="476655"/>
            <a:ext cx="1027240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24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Knowing that from the Lord you will receive the inheritance as your reward. You are serving the Lord Christ.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25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For the wrongdoer will be paid back for the wrong he has done, and there is no partiality.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4:1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) Masters, treat your slaves justly and fairly, knowing that you also have a Master in heaven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D00FC0-FFCF-A048-7206-CDA6F75ABC71}"/>
              </a:ext>
            </a:extLst>
          </p:cNvPr>
          <p:cNvSpPr/>
          <p:nvPr/>
        </p:nvSpPr>
        <p:spPr>
          <a:xfrm>
            <a:off x="5141178" y="5742227"/>
            <a:ext cx="6641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Colossians 3:24 - 4:1</a:t>
            </a:r>
          </a:p>
        </p:txBody>
      </p:sp>
    </p:spTree>
    <p:extLst>
      <p:ext uri="{BB962C8B-B14F-4D97-AF65-F5344CB8AC3E}">
        <p14:creationId xmlns:p14="http://schemas.microsoft.com/office/powerpoint/2010/main" val="214456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BF4D08BA-3BE4-7BF6-504C-94C3DCF1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F84A69-135C-0CBC-8D6C-F829BCD03B34}"/>
              </a:ext>
            </a:extLst>
          </p:cNvPr>
          <p:cNvSpPr txBox="1"/>
          <p:nvPr/>
        </p:nvSpPr>
        <p:spPr>
          <a:xfrm>
            <a:off x="593387" y="2644170"/>
            <a:ext cx="10311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1.  Wives </a:t>
            </a:r>
            <a:r>
              <a:rPr lang="en-US" sz="9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submit</a:t>
            </a:r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18)</a:t>
            </a:r>
          </a:p>
        </p:txBody>
      </p:sp>
    </p:spTree>
    <p:extLst>
      <p:ext uri="{BB962C8B-B14F-4D97-AF65-F5344CB8AC3E}">
        <p14:creationId xmlns:p14="http://schemas.microsoft.com/office/powerpoint/2010/main" val="167376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2FD6809A-6976-862B-D6C0-FA7C22A7E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39" r="1" b="8304"/>
          <a:stretch>
            <a:fillRect/>
          </a:stretch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3FEA04-5853-D125-3036-2CFAFBBC4EF8}"/>
              </a:ext>
            </a:extLst>
          </p:cNvPr>
          <p:cNvSpPr txBox="1"/>
          <p:nvPr/>
        </p:nvSpPr>
        <p:spPr>
          <a:xfrm>
            <a:off x="963038" y="933855"/>
            <a:ext cx="10272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Wives, </a:t>
            </a:r>
            <a:r>
              <a:rPr lang="en-US" sz="9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submit</a:t>
            </a:r>
            <a:r>
              <a:rPr lang="en-U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to your husbands, as is fitting in the Lord.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BEF31-EFB2-F171-C5CE-D5714C97A6BE}"/>
              </a:ext>
            </a:extLst>
          </p:cNvPr>
          <p:cNvSpPr/>
          <p:nvPr/>
        </p:nvSpPr>
        <p:spPr>
          <a:xfrm>
            <a:off x="6518494" y="5494748"/>
            <a:ext cx="5174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Colossians 3:18</a:t>
            </a:r>
          </a:p>
        </p:txBody>
      </p:sp>
    </p:spTree>
    <p:extLst>
      <p:ext uri="{BB962C8B-B14F-4D97-AF65-F5344CB8AC3E}">
        <p14:creationId xmlns:p14="http://schemas.microsoft.com/office/powerpoint/2010/main" val="421154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of people dancing&#10;&#10;AI-generated content may be incorrect.">
            <a:extLst>
              <a:ext uri="{FF2B5EF4-FFF2-40B4-BE49-F238E27FC236}">
                <a16:creationId xmlns:a16="http://schemas.microsoft.com/office/drawing/2014/main" id="{1752A6AC-20D4-7310-59F1-0BED614CC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8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AEFF2979-54F3-B1AB-1610-44E711FF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41" y="1446556"/>
            <a:ext cx="6096000" cy="54280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A22816-77E8-74FD-E76C-B4AE5246A9EE}"/>
              </a:ext>
            </a:extLst>
          </p:cNvPr>
          <p:cNvSpPr/>
          <p:nvPr/>
        </p:nvSpPr>
        <p:spPr>
          <a:xfrm>
            <a:off x="7087771" y="2732443"/>
            <a:ext cx="4279120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That which is</a:t>
            </a:r>
          </a:p>
          <a:p>
            <a:pPr algn="ctr"/>
            <a:r>
              <a:rPr lang="en-US" sz="8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FITTING</a:t>
            </a:r>
            <a:endParaRPr lang="en-US" sz="8000" b="1" u="sng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90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9CD79-B92F-9BA6-60EF-217223CE1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701371-8D7C-0814-2C0B-57CF19C64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E4E22664-AE26-E616-C9B3-A9EDE7613A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-3048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C4719C-81EE-1017-84B3-E567C09ADCC9}"/>
              </a:ext>
            </a:extLst>
          </p:cNvPr>
          <p:cNvSpPr txBox="1"/>
          <p:nvPr/>
        </p:nvSpPr>
        <p:spPr>
          <a:xfrm>
            <a:off x="0" y="420553"/>
            <a:ext cx="107685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Some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of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the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same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problems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they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had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then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still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exist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</a:t>
            </a:r>
            <a:r>
              <a:rPr lang="en-US" sz="8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today</a:t>
            </a:r>
            <a:r>
              <a:rPr 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!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(Shamanism, astrology, horoscope, submit/lead)</a:t>
            </a:r>
          </a:p>
        </p:txBody>
      </p:sp>
    </p:spTree>
    <p:extLst>
      <p:ext uri="{BB962C8B-B14F-4D97-AF65-F5344CB8AC3E}">
        <p14:creationId xmlns:p14="http://schemas.microsoft.com/office/powerpoint/2010/main" val="7712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39713-A161-60A2-4B4C-0F47B680D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825E14B-E371-BA5C-51B7-A8F4B2CE0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36CDE766-665F-A02C-85E1-2896BF35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63" r="1" b="6528"/>
          <a:stretch>
            <a:fillRect/>
          </a:stretch>
        </p:blipFill>
        <p:spPr>
          <a:xfrm>
            <a:off x="0" y="10"/>
            <a:ext cx="1219200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75C86C-2730-1CF0-EF3B-FE8C692459FC}"/>
              </a:ext>
            </a:extLst>
          </p:cNvPr>
          <p:cNvSpPr txBox="1"/>
          <p:nvPr/>
        </p:nvSpPr>
        <p:spPr>
          <a:xfrm>
            <a:off x="428017" y="2274519"/>
            <a:ext cx="10768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2.  Husbands </a:t>
            </a:r>
            <a:r>
              <a:rPr lang="en-US" sz="8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love</a:t>
            </a:r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bblegum Sans" panose="02000506000000020004" pitchFamily="2" charset="0"/>
              </a:rPr>
              <a:t> (v. 19)</a:t>
            </a:r>
          </a:p>
        </p:txBody>
      </p:sp>
    </p:spTree>
    <p:extLst>
      <p:ext uri="{BB962C8B-B14F-4D97-AF65-F5344CB8AC3E}">
        <p14:creationId xmlns:p14="http://schemas.microsoft.com/office/powerpoint/2010/main" val="307698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616</Words>
  <Application>Microsoft Office PowerPoint</Application>
  <PresentationFormat>Widescreen</PresentationFormat>
  <Paragraphs>53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Meiryo</vt:lpstr>
      <vt:lpstr>Aptos</vt:lpstr>
      <vt:lpstr>Aptos Display</vt:lpstr>
      <vt:lpstr>Arial</vt:lpstr>
      <vt:lpstr>Bubblegum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4</cp:revision>
  <cp:lastPrinted>2025-06-01T12:44:00Z</cp:lastPrinted>
  <dcterms:created xsi:type="dcterms:W3CDTF">2025-05-28T18:15:48Z</dcterms:created>
  <dcterms:modified xsi:type="dcterms:W3CDTF">2025-06-01T12:47:52Z</dcterms:modified>
</cp:coreProperties>
</file>