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61" r:id="rId4"/>
    <p:sldId id="281" r:id="rId5"/>
    <p:sldId id="283" r:id="rId6"/>
    <p:sldId id="284" r:id="rId7"/>
    <p:sldId id="262" r:id="rId8"/>
    <p:sldId id="257" r:id="rId9"/>
    <p:sldId id="260" r:id="rId10"/>
    <p:sldId id="264" r:id="rId11"/>
    <p:sldId id="266" r:id="rId12"/>
    <p:sldId id="258" r:id="rId13"/>
    <p:sldId id="268" r:id="rId14"/>
    <p:sldId id="276" r:id="rId15"/>
    <p:sldId id="269" r:id="rId16"/>
    <p:sldId id="277" r:id="rId17"/>
    <p:sldId id="271" r:id="rId18"/>
    <p:sldId id="259" r:id="rId19"/>
    <p:sldId id="278" r:id="rId20"/>
    <p:sldId id="273" r:id="rId21"/>
    <p:sldId id="279" r:id="rId22"/>
    <p:sldId id="275" r:id="rId23"/>
    <p:sldId id="282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0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955EAE-0E52-4B76-97A5-CC2DDB94219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C30DAB-DABD-431A-A324-6A6583A35F03}">
      <dgm:prSet custT="1"/>
      <dgm:spPr/>
      <dgm:t>
        <a:bodyPr/>
        <a:lstStyle/>
        <a:p>
          <a:pPr algn="ctr"/>
          <a:r>
            <a:rPr lang="en-US" sz="4400" b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Central Idea of the Text:</a:t>
          </a:r>
          <a:endParaRPr lang="en-US" sz="44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3CDD63D-FD84-404A-A749-1A30F79001C8}" type="parTrans" cxnId="{DDCEA010-C5CA-41D3-A97E-48F77EE6B147}">
      <dgm:prSet/>
      <dgm:spPr/>
      <dgm:t>
        <a:bodyPr/>
        <a:lstStyle/>
        <a:p>
          <a:endParaRPr lang="en-US"/>
        </a:p>
      </dgm:t>
    </dgm:pt>
    <dgm:pt modelId="{86D60628-E7E9-469D-9744-9782BD56759D}" type="sibTrans" cxnId="{DDCEA010-C5CA-41D3-A97E-48F77EE6B147}">
      <dgm:prSet/>
      <dgm:spPr/>
      <dgm:t>
        <a:bodyPr/>
        <a:lstStyle/>
        <a:p>
          <a:endParaRPr lang="en-US"/>
        </a:p>
      </dgm:t>
    </dgm:pt>
    <dgm:pt modelId="{AFDA93FD-D357-4C91-9E48-D746C5051931}">
      <dgm:prSet custT="1"/>
      <dgm:spPr/>
      <dgm:t>
        <a:bodyPr/>
        <a:lstStyle/>
        <a:p>
          <a:pPr algn="ctr"/>
          <a:r>
            <a: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Spiritually mature Christians live out the gospel in</a:t>
          </a:r>
          <a:endParaRPr lang="en-US" sz="4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F1D805-27F3-47EE-B138-6309C02C50B4}" type="parTrans" cxnId="{F7B6FFD2-CBCB-4C28-92D0-13BF39F9101B}">
      <dgm:prSet/>
      <dgm:spPr/>
      <dgm:t>
        <a:bodyPr/>
        <a:lstStyle/>
        <a:p>
          <a:endParaRPr lang="en-US"/>
        </a:p>
      </dgm:t>
    </dgm:pt>
    <dgm:pt modelId="{B49EBD02-C239-48A1-AE90-84D3084F4D9B}" type="sibTrans" cxnId="{F7B6FFD2-CBCB-4C28-92D0-13BF39F9101B}">
      <dgm:prSet/>
      <dgm:spPr/>
      <dgm:t>
        <a:bodyPr/>
        <a:lstStyle/>
        <a:p>
          <a:endParaRPr lang="en-US"/>
        </a:p>
      </dgm:t>
    </dgm:pt>
    <dgm:pt modelId="{4B842D83-7449-4DC9-AE3A-C44B826DCDDA}">
      <dgm:prSet/>
      <dgm:spPr/>
      <dgm:t>
        <a:bodyPr/>
        <a:lstStyle/>
        <a:p>
          <a:pPr>
            <a:buFontTx/>
            <a:buNone/>
          </a:pPr>
          <a:r>
            <a:rPr lang="en-US" b="1" dirty="0"/>
            <a:t>	         </a:t>
          </a:r>
          <a:r>
            <a: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Faithful Relationships</a:t>
          </a:r>
          <a:endParaRPr lang="en-US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532C953-F8BA-43F6-A349-28788346172E}" type="parTrans" cxnId="{68DAC4EB-4759-4B04-8FA1-4A81DD6895FE}">
      <dgm:prSet/>
      <dgm:spPr/>
      <dgm:t>
        <a:bodyPr/>
        <a:lstStyle/>
        <a:p>
          <a:endParaRPr lang="en-US"/>
        </a:p>
      </dgm:t>
    </dgm:pt>
    <dgm:pt modelId="{23BA9685-EFB7-4C20-A4F8-6F8D8C17E877}" type="sibTrans" cxnId="{68DAC4EB-4759-4B04-8FA1-4A81DD6895FE}">
      <dgm:prSet/>
      <dgm:spPr/>
      <dgm:t>
        <a:bodyPr/>
        <a:lstStyle/>
        <a:p>
          <a:endParaRPr lang="en-US"/>
        </a:p>
      </dgm:t>
    </dgm:pt>
    <dgm:pt modelId="{EE44301D-74CD-4DE0-A6E1-885800793A53}">
      <dgm:prSet/>
      <dgm:spPr/>
      <dgm:t>
        <a:bodyPr/>
        <a:lstStyle/>
        <a:p>
          <a:pPr>
            <a:buNone/>
          </a:pP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           </a:t>
          </a:r>
          <a:r>
            <a: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Humble Service </a:t>
          </a:r>
          <a:endParaRPr lang="en-US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B3CF9E-3039-4491-9416-338C4AD80697}" type="parTrans" cxnId="{CCCFF81C-EF13-404C-946C-DEF5AB716CD8}">
      <dgm:prSet/>
      <dgm:spPr/>
      <dgm:t>
        <a:bodyPr/>
        <a:lstStyle/>
        <a:p>
          <a:endParaRPr lang="en-US"/>
        </a:p>
      </dgm:t>
    </dgm:pt>
    <dgm:pt modelId="{C03E3231-ADD0-4C1F-A851-E99522ACE983}" type="sibTrans" cxnId="{CCCFF81C-EF13-404C-946C-DEF5AB716CD8}">
      <dgm:prSet/>
      <dgm:spPr/>
      <dgm:t>
        <a:bodyPr/>
        <a:lstStyle/>
        <a:p>
          <a:endParaRPr lang="en-US"/>
        </a:p>
      </dgm:t>
    </dgm:pt>
    <dgm:pt modelId="{8C1AA41D-5078-4AFA-9230-4E44AE87BFF2}">
      <dgm:prSet/>
      <dgm:spPr/>
      <dgm:t>
        <a:bodyPr/>
        <a:lstStyle/>
        <a:p>
          <a:pPr>
            <a:buNone/>
          </a:pPr>
          <a:r>
            <a: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         </a:t>
          </a:r>
          <a:r>
            <a: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Prayerful Mission</a:t>
          </a:r>
          <a:endParaRPr lang="en-US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0DB4EE5-3D3F-4DFF-9593-89F7279831D5}" type="parTrans" cxnId="{DE198437-86D2-48D8-ABE9-E8B970B1DD17}">
      <dgm:prSet/>
      <dgm:spPr/>
      <dgm:t>
        <a:bodyPr/>
        <a:lstStyle/>
        <a:p>
          <a:endParaRPr lang="en-US"/>
        </a:p>
      </dgm:t>
    </dgm:pt>
    <dgm:pt modelId="{57AFB4A4-CCB5-442D-B149-3340F299A666}" type="sibTrans" cxnId="{DE198437-86D2-48D8-ABE9-E8B970B1DD17}">
      <dgm:prSet/>
      <dgm:spPr/>
      <dgm:t>
        <a:bodyPr/>
        <a:lstStyle/>
        <a:p>
          <a:endParaRPr lang="en-US"/>
        </a:p>
      </dgm:t>
    </dgm:pt>
    <dgm:pt modelId="{73A9C9A0-5752-407D-8DD9-9F533659F9E4}" type="pres">
      <dgm:prSet presAssocID="{1D955EAE-0E52-4B76-97A5-CC2DDB942197}" presName="linear" presStyleCnt="0">
        <dgm:presLayoutVars>
          <dgm:animLvl val="lvl"/>
          <dgm:resizeHandles val="exact"/>
        </dgm:presLayoutVars>
      </dgm:prSet>
      <dgm:spPr/>
    </dgm:pt>
    <dgm:pt modelId="{0FA341F2-6AD4-4989-B5F6-0A525C9EA0B9}" type="pres">
      <dgm:prSet presAssocID="{22C30DAB-DABD-431A-A324-6A6583A35F03}" presName="parentText" presStyleLbl="node1" presStyleIdx="0" presStyleCnt="2" custLinFactNeighborY="-95141">
        <dgm:presLayoutVars>
          <dgm:chMax val="0"/>
          <dgm:bulletEnabled val="1"/>
        </dgm:presLayoutVars>
      </dgm:prSet>
      <dgm:spPr/>
    </dgm:pt>
    <dgm:pt modelId="{266FC04A-D1DF-4E72-8747-8FEBC162508A}" type="pres">
      <dgm:prSet presAssocID="{86D60628-E7E9-469D-9744-9782BD56759D}" presName="spacer" presStyleCnt="0"/>
      <dgm:spPr/>
    </dgm:pt>
    <dgm:pt modelId="{74FA2871-1D70-4A7F-9CBB-A6881C68AB13}" type="pres">
      <dgm:prSet presAssocID="{AFDA93FD-D357-4C91-9E48-D746C5051931}" presName="parentText" presStyleLbl="node1" presStyleIdx="1" presStyleCnt="2" custScaleY="108493" custLinFactNeighborY="-8233">
        <dgm:presLayoutVars>
          <dgm:chMax val="0"/>
          <dgm:bulletEnabled val="1"/>
        </dgm:presLayoutVars>
      </dgm:prSet>
      <dgm:spPr/>
    </dgm:pt>
    <dgm:pt modelId="{4A52804E-F969-4528-9125-BB4F914F366F}" type="pres">
      <dgm:prSet presAssocID="{AFDA93FD-D357-4C91-9E48-D746C5051931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DCEA010-C5CA-41D3-A97E-48F77EE6B147}" srcId="{1D955EAE-0E52-4B76-97A5-CC2DDB942197}" destId="{22C30DAB-DABD-431A-A324-6A6583A35F03}" srcOrd="0" destOrd="0" parTransId="{13CDD63D-FD84-404A-A749-1A30F79001C8}" sibTransId="{86D60628-E7E9-469D-9744-9782BD56759D}"/>
    <dgm:cxn modelId="{CCCFF81C-EF13-404C-946C-DEF5AB716CD8}" srcId="{4B842D83-7449-4DC9-AE3A-C44B826DCDDA}" destId="{EE44301D-74CD-4DE0-A6E1-885800793A53}" srcOrd="0" destOrd="0" parTransId="{53B3CF9E-3039-4491-9416-338C4AD80697}" sibTransId="{C03E3231-ADD0-4C1F-A851-E99522ACE983}"/>
    <dgm:cxn modelId="{27D1761F-9F34-43ED-B2F2-1FA69134B012}" type="presOf" srcId="{EE44301D-74CD-4DE0-A6E1-885800793A53}" destId="{4A52804E-F969-4528-9125-BB4F914F366F}" srcOrd="0" destOrd="1" presId="urn:microsoft.com/office/officeart/2005/8/layout/vList2"/>
    <dgm:cxn modelId="{DE198437-86D2-48D8-ABE9-E8B970B1DD17}" srcId="{EE44301D-74CD-4DE0-A6E1-885800793A53}" destId="{8C1AA41D-5078-4AFA-9230-4E44AE87BFF2}" srcOrd="0" destOrd="0" parTransId="{80DB4EE5-3D3F-4DFF-9593-89F7279831D5}" sibTransId="{57AFB4A4-CCB5-442D-B149-3340F299A666}"/>
    <dgm:cxn modelId="{4CFDB946-A6C8-4158-AC8C-90E3A4342D44}" type="presOf" srcId="{4B842D83-7449-4DC9-AE3A-C44B826DCDDA}" destId="{4A52804E-F969-4528-9125-BB4F914F366F}" srcOrd="0" destOrd="0" presId="urn:microsoft.com/office/officeart/2005/8/layout/vList2"/>
    <dgm:cxn modelId="{7F50B54C-0919-463B-8E45-B1C545D0B548}" type="presOf" srcId="{AFDA93FD-D357-4C91-9E48-D746C5051931}" destId="{74FA2871-1D70-4A7F-9CBB-A6881C68AB13}" srcOrd="0" destOrd="0" presId="urn:microsoft.com/office/officeart/2005/8/layout/vList2"/>
    <dgm:cxn modelId="{C37C1458-817E-429C-9C17-1141C96E5BA4}" type="presOf" srcId="{8C1AA41D-5078-4AFA-9230-4E44AE87BFF2}" destId="{4A52804E-F969-4528-9125-BB4F914F366F}" srcOrd="0" destOrd="2" presId="urn:microsoft.com/office/officeart/2005/8/layout/vList2"/>
    <dgm:cxn modelId="{FA5B5958-CCCC-453A-8FC8-7D57616AED1A}" type="presOf" srcId="{1D955EAE-0E52-4B76-97A5-CC2DDB942197}" destId="{73A9C9A0-5752-407D-8DD9-9F533659F9E4}" srcOrd="0" destOrd="0" presId="urn:microsoft.com/office/officeart/2005/8/layout/vList2"/>
    <dgm:cxn modelId="{4DE25579-0693-4D82-8231-3073186ACBCA}" type="presOf" srcId="{22C30DAB-DABD-431A-A324-6A6583A35F03}" destId="{0FA341F2-6AD4-4989-B5F6-0A525C9EA0B9}" srcOrd="0" destOrd="0" presId="urn:microsoft.com/office/officeart/2005/8/layout/vList2"/>
    <dgm:cxn modelId="{F7B6FFD2-CBCB-4C28-92D0-13BF39F9101B}" srcId="{1D955EAE-0E52-4B76-97A5-CC2DDB942197}" destId="{AFDA93FD-D357-4C91-9E48-D746C5051931}" srcOrd="1" destOrd="0" parTransId="{ADF1D805-27F3-47EE-B138-6309C02C50B4}" sibTransId="{B49EBD02-C239-48A1-AE90-84D3084F4D9B}"/>
    <dgm:cxn modelId="{68DAC4EB-4759-4B04-8FA1-4A81DD6895FE}" srcId="{AFDA93FD-D357-4C91-9E48-D746C5051931}" destId="{4B842D83-7449-4DC9-AE3A-C44B826DCDDA}" srcOrd="0" destOrd="0" parTransId="{0532C953-F8BA-43F6-A349-28788346172E}" sibTransId="{23BA9685-EFB7-4C20-A4F8-6F8D8C17E877}"/>
    <dgm:cxn modelId="{4E1332DE-183B-4ED3-BFE5-F1944931425E}" type="presParOf" srcId="{73A9C9A0-5752-407D-8DD9-9F533659F9E4}" destId="{0FA341F2-6AD4-4989-B5F6-0A525C9EA0B9}" srcOrd="0" destOrd="0" presId="urn:microsoft.com/office/officeart/2005/8/layout/vList2"/>
    <dgm:cxn modelId="{4E3F081C-0028-4920-83A7-40D7167FAAC0}" type="presParOf" srcId="{73A9C9A0-5752-407D-8DD9-9F533659F9E4}" destId="{266FC04A-D1DF-4E72-8747-8FEBC162508A}" srcOrd="1" destOrd="0" presId="urn:microsoft.com/office/officeart/2005/8/layout/vList2"/>
    <dgm:cxn modelId="{1813CB83-38D1-43B7-B34D-C7A42672C801}" type="presParOf" srcId="{73A9C9A0-5752-407D-8DD9-9F533659F9E4}" destId="{74FA2871-1D70-4A7F-9CBB-A6881C68AB13}" srcOrd="2" destOrd="0" presId="urn:microsoft.com/office/officeart/2005/8/layout/vList2"/>
    <dgm:cxn modelId="{1BFFCDD6-4208-483D-9F38-5E630360DFC8}" type="presParOf" srcId="{73A9C9A0-5752-407D-8DD9-9F533659F9E4}" destId="{4A52804E-F969-4528-9125-BB4F914F366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A341F2-6AD4-4989-B5F6-0A525C9EA0B9}">
      <dsp:nvSpPr>
        <dsp:cNvPr id="0" name=""/>
        <dsp:cNvSpPr/>
      </dsp:nvSpPr>
      <dsp:spPr>
        <a:xfrm>
          <a:off x="0" y="204263"/>
          <a:ext cx="10734805" cy="13852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u="sng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Central Idea of the Text:</a:t>
          </a:r>
          <a:endParaRPr lang="en-US" sz="44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7624" y="271887"/>
        <a:ext cx="10599557" cy="1250031"/>
      </dsp:txXfrm>
    </dsp:sp>
    <dsp:sp modelId="{74FA2871-1D70-4A7F-9CBB-A6881C68AB13}">
      <dsp:nvSpPr>
        <dsp:cNvPr id="0" name=""/>
        <dsp:cNvSpPr/>
      </dsp:nvSpPr>
      <dsp:spPr>
        <a:xfrm>
          <a:off x="0" y="1736539"/>
          <a:ext cx="10734805" cy="150293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Spiritually mature Christians live out the gospel in</a:t>
          </a:r>
          <a:endParaRPr lang="en-US" sz="44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3367" y="1809906"/>
        <a:ext cx="10588071" cy="1356197"/>
      </dsp:txXfrm>
    </dsp:sp>
    <dsp:sp modelId="{4A52804E-F969-4528-9125-BB4F914F366F}">
      <dsp:nvSpPr>
        <dsp:cNvPr id="0" name=""/>
        <dsp:cNvSpPr/>
      </dsp:nvSpPr>
      <dsp:spPr>
        <a:xfrm>
          <a:off x="0" y="3452158"/>
          <a:ext cx="10734805" cy="258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830" tIns="81280" rIns="455168" bIns="81280" numCol="1" spcCol="1270" anchor="t" anchorCtr="0">
          <a:noAutofit/>
        </a:bodyPr>
        <a:lstStyle/>
        <a:p>
          <a:pPr marL="285750" lvl="1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FontTx/>
            <a:buNone/>
          </a:pPr>
          <a:r>
            <a:rPr lang="en-US" sz="5000" b="1" kern="1200" dirty="0"/>
            <a:t>	         </a:t>
          </a:r>
          <a:r>
            <a:rPr lang="en-US" sz="50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Faithful Relationships</a:t>
          </a:r>
          <a:endParaRPr lang="en-US" sz="50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571500" lvl="2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5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           </a:t>
          </a:r>
          <a:r>
            <a:rPr lang="en-US" sz="50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Humble Service </a:t>
          </a:r>
          <a:endParaRPr lang="en-US" sz="50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857250" lvl="3" indent="-285750" algn="l" defTabSz="2222500">
            <a:lnSpc>
              <a:spcPct val="90000"/>
            </a:lnSpc>
            <a:spcBef>
              <a:spcPct val="0"/>
            </a:spcBef>
            <a:spcAft>
              <a:spcPct val="20000"/>
            </a:spcAft>
            <a:buNone/>
          </a:pPr>
          <a:r>
            <a:rPr lang="en-US" sz="5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	         </a:t>
          </a:r>
          <a:r>
            <a:rPr lang="en-US" sz="5000" b="1" kern="1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Prayerful Mission</a:t>
          </a:r>
          <a:endParaRPr lang="en-US" sz="5000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3452158"/>
        <a:ext cx="10734805" cy="2583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8463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85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54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5999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53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36544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441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938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6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4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85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66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42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5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6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397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8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47D9ADC-DE41-4DF5-8D2D-6072514596D3}" type="datetimeFigureOut">
              <a:rPr lang="en-US" smtClean="0"/>
              <a:t>6/14/2025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4046CA0-1399-4285-AACC-8F95631AC6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604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911B8-73E3-DA90-1FDB-9EE0018B16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089" y="148360"/>
            <a:ext cx="11905822" cy="1129294"/>
          </a:xfrm>
        </p:spPr>
        <p:txBody>
          <a:bodyPr>
            <a:noAutofit/>
          </a:bodyPr>
          <a:lstStyle/>
          <a:p>
            <a:r>
              <a:rPr lang="en-US" sz="80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Faithful together</a:t>
            </a:r>
            <a:endParaRPr lang="en-US" sz="8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79DF9-B539-54C8-09AB-C1B96751D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3181" y="5884333"/>
            <a:ext cx="7609934" cy="194733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Colossians 4:7-18 (ESV)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FB647F-C5B3-D7DB-344A-7788DFE9A3B3}"/>
              </a:ext>
            </a:extLst>
          </p:cNvPr>
          <p:cNvSpPr txBox="1"/>
          <p:nvPr/>
        </p:nvSpPr>
        <p:spPr>
          <a:xfrm>
            <a:off x="1724236" y="1419200"/>
            <a:ext cx="71532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Because YOU matter to God!</a:t>
            </a:r>
          </a:p>
        </p:txBody>
      </p:sp>
    </p:spTree>
    <p:extLst>
      <p:ext uri="{BB962C8B-B14F-4D97-AF65-F5344CB8AC3E}">
        <p14:creationId xmlns:p14="http://schemas.microsoft.com/office/powerpoint/2010/main" val="1459482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0C3CEE-D06A-D473-BE00-EF854909C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D031AD-454B-7C2A-6619-C05CF5FD1C5A}"/>
              </a:ext>
            </a:extLst>
          </p:cNvPr>
          <p:cNvSpPr/>
          <p:nvPr/>
        </p:nvSpPr>
        <p:spPr>
          <a:xfrm>
            <a:off x="599768" y="599768"/>
            <a:ext cx="11041625" cy="47705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8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 have sent him to you for this very purpose, that you may know how we are and that he may encourage your hearts. </a:t>
            </a:r>
          </a:p>
        </p:txBody>
      </p:sp>
    </p:spTree>
    <p:extLst>
      <p:ext uri="{BB962C8B-B14F-4D97-AF65-F5344CB8AC3E}">
        <p14:creationId xmlns:p14="http://schemas.microsoft.com/office/powerpoint/2010/main" val="4239164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CAD7CB-607A-9615-36B9-BDA7096095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029B4B-4D6F-368E-2CE4-18477AB5E982}"/>
              </a:ext>
            </a:extLst>
          </p:cNvPr>
          <p:cNvSpPr/>
          <p:nvPr/>
        </p:nvSpPr>
        <p:spPr>
          <a:xfrm>
            <a:off x="277395" y="494642"/>
            <a:ext cx="9836304" cy="5164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95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9</a:t>
            </a:r>
            <a:r>
              <a:rPr lang="en-US" sz="4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and with him is </a:t>
            </a:r>
            <a:r>
              <a:rPr lang="en-US" sz="54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Onesimus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, our faithful and beloved brother, who is one of you. They will tell you of everything that has taken place here. </a:t>
            </a:r>
          </a:p>
        </p:txBody>
      </p:sp>
    </p:spTree>
    <p:extLst>
      <p:ext uri="{BB962C8B-B14F-4D97-AF65-F5344CB8AC3E}">
        <p14:creationId xmlns:p14="http://schemas.microsoft.com/office/powerpoint/2010/main" val="41103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AB860-58F3-B31B-B091-66E37D57C6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CFEE937-56AA-BAD8-E553-4BA7D47746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6135" y="5884333"/>
            <a:ext cx="7609934" cy="194733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Colossians 4:10-14 (ESV)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49FD6B-CF7A-40CD-E5EE-B55F4533B426}"/>
              </a:ext>
            </a:extLst>
          </p:cNvPr>
          <p:cNvSpPr txBox="1"/>
          <p:nvPr/>
        </p:nvSpPr>
        <p:spPr>
          <a:xfrm>
            <a:off x="1719604" y="1905180"/>
            <a:ext cx="1151646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Aristarchus</a:t>
            </a:r>
          </a:p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John Mark</a:t>
            </a:r>
          </a:p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Jesus (</a:t>
            </a:r>
            <a:r>
              <a:rPr lang="en-US" sz="4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nn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) Justus</a:t>
            </a:r>
          </a:p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Epaphras</a:t>
            </a:r>
          </a:p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Dr. Luke</a:t>
            </a:r>
          </a:p>
          <a:p>
            <a:pPr marL="857250" indent="-857250">
              <a:buFontTx/>
              <a:buChar char="-"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Demas</a:t>
            </a:r>
          </a:p>
          <a:p>
            <a:pPr marL="857250" indent="-857250">
              <a:buFontTx/>
              <a:buChar char="-"/>
            </a:pPr>
            <a:endParaRPr lang="en-US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52DF13-F6B3-00FF-7FBE-1C367208F4B9}"/>
              </a:ext>
            </a:extLst>
          </p:cNvPr>
          <p:cNvSpPr/>
          <p:nvPr/>
        </p:nvSpPr>
        <p:spPr>
          <a:xfrm flipH="1">
            <a:off x="216309" y="704851"/>
            <a:ext cx="10972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7200" b="1" i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Faithful Friendships</a:t>
            </a:r>
            <a:endParaRPr lang="en-US" sz="7200" b="1" u="sng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283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700AFE-9506-0E0B-283E-FA8078C0E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41B7F83-6701-5AC6-8062-D1C43113D7AA}"/>
              </a:ext>
            </a:extLst>
          </p:cNvPr>
          <p:cNvSpPr/>
          <p:nvPr/>
        </p:nvSpPr>
        <p:spPr>
          <a:xfrm>
            <a:off x="491613" y="212735"/>
            <a:ext cx="11041625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Aristarchus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my fellow prisoner greets you, and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Mark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the cousin of Barnabas (concerning whom you have received instructions - if he comes to you, welcome him),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99415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F8B1AE2-47C0-0430-3539-DAF69F8C32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FFB12423-5B58-6ABC-DD16-4A3505FC28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FA52600-AE6F-2622-B8F1-2A2C9F6FFB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C9A42FB-DCB3-DF3A-8C36-18DF44FDDA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6C8278E-3DD8-728C-B715-25E7614E7E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8511926-C651-8235-CC56-49285F2607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F226494-3231-8C2A-2FE6-4E6E7D315B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nip Diagonal Corner Rectangle 6">
            <a:extLst>
              <a:ext uri="{FF2B5EF4-FFF2-40B4-BE49-F238E27FC236}">
                <a16:creationId xmlns:a16="http://schemas.microsoft.com/office/drawing/2014/main" id="{75E0E269-0D49-C9AC-97A0-56FEF14CCD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Snip Single Corner Rectangle 17">
            <a:extLst>
              <a:ext uri="{FF2B5EF4-FFF2-40B4-BE49-F238E27FC236}">
                <a16:creationId xmlns:a16="http://schemas.microsoft.com/office/drawing/2014/main" id="{F5FBC867-1B42-8633-0329-425FB00B2A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742062D-0A24-BC77-667E-643A0070B8CC}"/>
              </a:ext>
            </a:extLst>
          </p:cNvPr>
          <p:cNvSpPr/>
          <p:nvPr/>
        </p:nvSpPr>
        <p:spPr>
          <a:xfrm>
            <a:off x="277395" y="494642"/>
            <a:ext cx="9836304" cy="5164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0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11</a:t>
            </a:r>
            <a:r>
              <a:rPr lang="en-US" sz="4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r>
              <a:rPr lang="en-US" sz="5900" b="1" dirty="0">
                <a:ln w="9525">
                  <a:solidFill>
                    <a:schemeClr val="bg1"/>
                  </a:solidFill>
                  <a:prstDash val="solid"/>
                </a:ln>
              </a:rPr>
              <a:t>and Jesus who is called </a:t>
            </a:r>
            <a:r>
              <a:rPr lang="en-US" sz="59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Justus</a:t>
            </a:r>
            <a:r>
              <a:rPr lang="en-US" sz="5900" b="1" dirty="0">
                <a:ln w="9525">
                  <a:solidFill>
                    <a:schemeClr val="bg1"/>
                  </a:solidFill>
                  <a:prstDash val="solid"/>
                </a:ln>
              </a:rPr>
              <a:t>. These are the only men of the circumcision among my fellow workers for the kingdom of God, and they have been a comfort to me. </a:t>
            </a:r>
          </a:p>
        </p:txBody>
      </p:sp>
    </p:spTree>
    <p:extLst>
      <p:ext uri="{BB962C8B-B14F-4D97-AF65-F5344CB8AC3E}">
        <p14:creationId xmlns:p14="http://schemas.microsoft.com/office/powerpoint/2010/main" val="4804656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3E10C-2F18-81F7-7FC0-E3EE626D4D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81C5E0D-5390-D13C-D876-E2A2FB4B8FC3}"/>
              </a:ext>
            </a:extLst>
          </p:cNvPr>
          <p:cNvSpPr/>
          <p:nvPr/>
        </p:nvSpPr>
        <p:spPr>
          <a:xfrm>
            <a:off x="575187" y="212735"/>
            <a:ext cx="11041625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12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Epaphras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who is one of you, a servant of Christ Jesus, greets you, always struggling on your behalf in his prayers, that you may stand mature and fully assured in all the will of God. 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1224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E9A25D-5501-F622-6107-5234A2910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E674091-889B-24DB-23DC-C19AD584F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6819B7B5-C3CF-406F-7A3E-8DAE0E8DF1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FD92383-1C57-62F7-B0D6-A05BF9EC2F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1CDDFEF-C3EC-85D0-99BD-9F6AAD2C8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793AF3C-7D8B-7F02-46CC-8A29175ADE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1284BC3-2DFE-651A-AD52-EC4CC785B3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nip Diagonal Corner Rectangle 6">
            <a:extLst>
              <a:ext uri="{FF2B5EF4-FFF2-40B4-BE49-F238E27FC236}">
                <a16:creationId xmlns:a16="http://schemas.microsoft.com/office/drawing/2014/main" id="{D886A44D-E2E9-C0F8-752B-449390E5F6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Snip Single Corner Rectangle 17">
            <a:extLst>
              <a:ext uri="{FF2B5EF4-FFF2-40B4-BE49-F238E27FC236}">
                <a16:creationId xmlns:a16="http://schemas.microsoft.com/office/drawing/2014/main" id="{82D959A8-A263-0FB8-2244-722925458C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D2942F3-6F54-140F-6B81-30CBD75520A7}"/>
              </a:ext>
            </a:extLst>
          </p:cNvPr>
          <p:cNvSpPr/>
          <p:nvPr/>
        </p:nvSpPr>
        <p:spPr>
          <a:xfrm>
            <a:off x="277395" y="494642"/>
            <a:ext cx="9836304" cy="5164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0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13</a:t>
            </a:r>
            <a:r>
              <a:rPr lang="en-US" sz="4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For I bear him witness that he has worked hard for you and for those in Laodicea and in Hierapolis.</a:t>
            </a:r>
          </a:p>
        </p:txBody>
      </p:sp>
    </p:spTree>
    <p:extLst>
      <p:ext uri="{BB962C8B-B14F-4D97-AF65-F5344CB8AC3E}">
        <p14:creationId xmlns:p14="http://schemas.microsoft.com/office/powerpoint/2010/main" val="22305390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44E54D-38D3-0D62-B2A9-7B1908BECD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7EB49EE-5949-CDE9-773D-75B79D07282C}"/>
              </a:ext>
            </a:extLst>
          </p:cNvPr>
          <p:cNvSpPr/>
          <p:nvPr/>
        </p:nvSpPr>
        <p:spPr>
          <a:xfrm>
            <a:off x="599768" y="599768"/>
            <a:ext cx="11041625" cy="31085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14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Luke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the beloved physician greets you, as does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Demas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71125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D0C12-DA52-726B-8ABB-9FF722E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A30FE35-401B-0EB7-BB1F-DA9674D90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26135" y="5884333"/>
            <a:ext cx="7609934" cy="194733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Colossians 4:15-18 (ESV)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39452B-C1AE-3285-03BA-EA46AD07812E}"/>
              </a:ext>
            </a:extLst>
          </p:cNvPr>
          <p:cNvSpPr txBox="1"/>
          <p:nvPr/>
        </p:nvSpPr>
        <p:spPr>
          <a:xfrm>
            <a:off x="819951" y="2056685"/>
            <a:ext cx="650508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- Nympha</a:t>
            </a:r>
            <a:endParaRPr 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  <a:p>
            <a:pPr algn="ctr"/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  <a:p>
            <a:pPr algn="ctr"/>
            <a:r>
              <a:rPr lang="en-US" sz="5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 </a:t>
            </a:r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 - Archippus</a:t>
            </a:r>
          </a:p>
          <a:p>
            <a:endParaRPr lang="en-US" sz="4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  <a:p>
            <a:endParaRPr lang="en-US" sz="6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65A337-6C9F-E489-114C-A6A1FBE47554}"/>
              </a:ext>
            </a:extLst>
          </p:cNvPr>
          <p:cNvSpPr/>
          <p:nvPr/>
        </p:nvSpPr>
        <p:spPr>
          <a:xfrm flipH="1">
            <a:off x="88489" y="459045"/>
            <a:ext cx="1161189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7200" b="1" i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Encouraging Examples</a:t>
            </a:r>
            <a:endParaRPr lang="en-US" sz="7200" b="1" u="sng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4726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433247-1B79-9D72-ABCE-EB23FDA0D2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F3B83CE-CD28-AAB4-3BB3-D0E36C576C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12C40B6-1403-131B-FBE0-9883F99CDB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4941782-2B52-A993-F452-51BCD8876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F191217-130F-DA03-F374-22E91BE6D7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3D6C2C7-1CDD-4DD4-EE0F-2D3B1D6C06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A4367C5-80F0-D946-EED9-A86B5B827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nip Diagonal Corner Rectangle 6">
            <a:extLst>
              <a:ext uri="{FF2B5EF4-FFF2-40B4-BE49-F238E27FC236}">
                <a16:creationId xmlns:a16="http://schemas.microsoft.com/office/drawing/2014/main" id="{E0039D3B-4B38-1A89-C148-92673307A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Snip Single Corner Rectangle 17">
            <a:extLst>
              <a:ext uri="{FF2B5EF4-FFF2-40B4-BE49-F238E27FC236}">
                <a16:creationId xmlns:a16="http://schemas.microsoft.com/office/drawing/2014/main" id="{90FEF649-6A33-AAD4-1502-A10FFBCC1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A61E2D5-19AF-DF3B-F3A1-3D8D353E198F}"/>
              </a:ext>
            </a:extLst>
          </p:cNvPr>
          <p:cNvSpPr/>
          <p:nvPr/>
        </p:nvSpPr>
        <p:spPr>
          <a:xfrm>
            <a:off x="277395" y="494642"/>
            <a:ext cx="9836304" cy="5164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0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15</a:t>
            </a:r>
            <a:r>
              <a:rPr lang="en-US" sz="4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Give my greetings to the brothers at Laodicea, and to </a:t>
            </a:r>
            <a:r>
              <a:rPr lang="en-US" sz="54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Nympha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 and the church in her house. </a:t>
            </a:r>
          </a:p>
        </p:txBody>
      </p:sp>
    </p:spTree>
    <p:extLst>
      <p:ext uri="{BB962C8B-B14F-4D97-AF65-F5344CB8AC3E}">
        <p14:creationId xmlns:p14="http://schemas.microsoft.com/office/powerpoint/2010/main" val="3133757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BD9CA-070E-93F0-7110-551926BA4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extBox 1">
            <a:extLst>
              <a:ext uri="{FF2B5EF4-FFF2-40B4-BE49-F238E27FC236}">
                <a16:creationId xmlns:a16="http://schemas.microsoft.com/office/drawing/2014/main" id="{A7531C13-1DCA-1045-BBBC-5E3CF98D5A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816653"/>
              </p:ext>
            </p:extLst>
          </p:nvPr>
        </p:nvGraphicFramePr>
        <p:xfrm>
          <a:off x="728597" y="137786"/>
          <a:ext cx="10734805" cy="6415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59039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02213-CD4B-8F0F-BD7A-4C6B7C60D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9F908AA-F424-539C-2D12-E1028C75D56B}"/>
              </a:ext>
            </a:extLst>
          </p:cNvPr>
          <p:cNvSpPr/>
          <p:nvPr/>
        </p:nvSpPr>
        <p:spPr>
          <a:xfrm>
            <a:off x="575187" y="212735"/>
            <a:ext cx="11041625" cy="64325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16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And when this letter has been read among you, have it also read in the church of the Laodiceans; and see that you also read the letter from Laodicea.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50417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FF5AB9-E221-8D88-FC9B-16B735D94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3B28C41-643C-DCD1-84D2-77DE4E03C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5F25C61-911C-0ABF-1C60-5548E9B96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AC22E84E-3BF1-B4F9-D1F0-E061A64705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7ACA1E1-DD05-61A4-515D-296FA3D88A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A6949C0-F552-9A85-5642-1B3ED64CDC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5302E0F-A940-12C7-514A-24FC48C7ED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Snip Diagonal Corner Rectangle 6">
            <a:extLst>
              <a:ext uri="{FF2B5EF4-FFF2-40B4-BE49-F238E27FC236}">
                <a16:creationId xmlns:a16="http://schemas.microsoft.com/office/drawing/2014/main" id="{55F485A4-C7D2-C051-C315-245A7762A0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Snip Single Corner Rectangle 17">
            <a:extLst>
              <a:ext uri="{FF2B5EF4-FFF2-40B4-BE49-F238E27FC236}">
                <a16:creationId xmlns:a16="http://schemas.microsoft.com/office/drawing/2014/main" id="{E4635C9D-7CDE-94D9-F209-931738A33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324BEAD-F64B-900B-C07F-F7F8A01498D3}"/>
              </a:ext>
            </a:extLst>
          </p:cNvPr>
          <p:cNvSpPr/>
          <p:nvPr/>
        </p:nvSpPr>
        <p:spPr>
          <a:xfrm>
            <a:off x="277395" y="494642"/>
            <a:ext cx="9836304" cy="51643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10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17</a:t>
            </a:r>
            <a:r>
              <a:rPr lang="en-US" sz="4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And say to </a:t>
            </a:r>
            <a:r>
              <a:rPr lang="en-US" sz="5400" b="1" u="sng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Archippus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, “See that you fulfill the ministry that you have received in the Lord.”</a:t>
            </a:r>
          </a:p>
        </p:txBody>
      </p:sp>
    </p:spTree>
    <p:extLst>
      <p:ext uri="{BB962C8B-B14F-4D97-AF65-F5344CB8AC3E}">
        <p14:creationId xmlns:p14="http://schemas.microsoft.com/office/powerpoint/2010/main" val="1607435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8FEAA1-401D-F119-F187-EA644283B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5C9A8D5-7C1F-4690-8F5E-A6553C3D89DF}"/>
              </a:ext>
            </a:extLst>
          </p:cNvPr>
          <p:cNvSpPr/>
          <p:nvPr/>
        </p:nvSpPr>
        <p:spPr>
          <a:xfrm>
            <a:off x="599768" y="599768"/>
            <a:ext cx="11041625" cy="393954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8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18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- </a:t>
            </a:r>
          </a:p>
          <a:p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I,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Paul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write this greeting with my own hand. Remember my chains. Grace be with you.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45860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29046-103E-3CFF-B197-AFF166E6A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6457B5D-0BE3-1313-A899-BE81741E8468}"/>
              </a:ext>
            </a:extLst>
          </p:cNvPr>
          <p:cNvSpPr/>
          <p:nvPr/>
        </p:nvSpPr>
        <p:spPr>
          <a:xfrm>
            <a:off x="505367" y="662546"/>
            <a:ext cx="11181266" cy="255454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CONCLUSION:</a:t>
            </a:r>
          </a:p>
          <a:p>
            <a:pPr algn="ctr"/>
            <a:r>
              <a:rPr lang="en-US" sz="8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WHERE DO YOU FIT IN?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3EDC18C-AC73-5B27-4602-405C7624587E}"/>
              </a:ext>
            </a:extLst>
          </p:cNvPr>
          <p:cNvSpPr txBox="1"/>
          <p:nvPr/>
        </p:nvSpPr>
        <p:spPr>
          <a:xfrm>
            <a:off x="1152395" y="3645074"/>
            <a:ext cx="9695145" cy="30777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“Spiritually mature Christians live out the gospel in faithful relationships, humble service, and prayerful mission.” 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771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97CC66-D063-3E50-D5EA-09C62629D9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1BE3CBF-C770-E108-7415-029302C02D34}"/>
              </a:ext>
            </a:extLst>
          </p:cNvPr>
          <p:cNvSpPr/>
          <p:nvPr/>
        </p:nvSpPr>
        <p:spPr>
          <a:xfrm>
            <a:off x="1453020" y="638827"/>
            <a:ext cx="859285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Overview</a:t>
            </a:r>
          </a:p>
          <a:p>
            <a:pPr algn="ctr"/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“The Call to Pursuit in Colossians”</a:t>
            </a:r>
          </a:p>
        </p:txBody>
      </p:sp>
    </p:spTree>
    <p:extLst>
      <p:ext uri="{BB962C8B-B14F-4D97-AF65-F5344CB8AC3E}">
        <p14:creationId xmlns:p14="http://schemas.microsoft.com/office/powerpoint/2010/main" val="3139496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872C9-F9F1-E647-9E0D-925824108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B3BFF7D-0E49-604C-F5C9-8F54F9A849D1}"/>
              </a:ext>
            </a:extLst>
          </p:cNvPr>
          <p:cNvSpPr/>
          <p:nvPr/>
        </p:nvSpPr>
        <p:spPr>
          <a:xfrm>
            <a:off x="1453020" y="638827"/>
            <a:ext cx="859285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Introduction</a:t>
            </a:r>
          </a:p>
          <a:p>
            <a:pPr algn="ctr"/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“Why Am I Even Here?”</a:t>
            </a:r>
          </a:p>
        </p:txBody>
      </p:sp>
    </p:spTree>
    <p:extLst>
      <p:ext uri="{BB962C8B-B14F-4D97-AF65-F5344CB8AC3E}">
        <p14:creationId xmlns:p14="http://schemas.microsoft.com/office/powerpoint/2010/main" val="1140800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5A53E-B1C2-6AC0-D02C-FB58C9AF79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A54CC07-4A18-BFE7-D215-E28EF2085C85}"/>
              </a:ext>
            </a:extLst>
          </p:cNvPr>
          <p:cNvSpPr/>
          <p:nvPr/>
        </p:nvSpPr>
        <p:spPr>
          <a:xfrm>
            <a:off x="626302" y="212942"/>
            <a:ext cx="10210799" cy="67403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God Who Hears</a:t>
            </a:r>
          </a:p>
          <a:p>
            <a:pPr algn="ctr"/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God Who Answers</a:t>
            </a:r>
          </a:p>
          <a:p>
            <a:pPr algn="ctr"/>
            <a:endParaRPr lang="en-US" sz="72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The God We Praise!</a:t>
            </a:r>
            <a:endParaRPr lang="en-US" sz="7200" b="1" cap="none" spc="0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9796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499AB1-6882-E068-A069-43CAD15C8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FD48FB1-66D8-4676-B0AA-C139A1DB78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033F5AE-6728-4F19-8DED-658E674B3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2C7D74A-18BA-4709-A808-44E8815C44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5164A3F-1561-4039-8185-AB0EEB713E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A35DB53-42BE-460E-9CA1-1294C98463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5BDD1EA-D8C1-45AF-9F0A-14A2A137BA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BC9386-7855-B8DD-5079-1B22BA05EA8A}"/>
              </a:ext>
            </a:extLst>
          </p:cNvPr>
          <p:cNvSpPr/>
          <p:nvPr/>
        </p:nvSpPr>
        <p:spPr>
          <a:xfrm>
            <a:off x="7438636" y="1289366"/>
            <a:ext cx="3971902" cy="3028983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6600" b="1" i="1" cap="all" spc="0" dirty="0">
                <a:ln w="3175" cmpd="sng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Credits to a Movie</a:t>
            </a:r>
          </a:p>
        </p:txBody>
      </p:sp>
      <p:sp>
        <p:nvSpPr>
          <p:cNvPr id="21" name="Snip Diagonal Corner Rectangle 6">
            <a:extLst>
              <a:ext uri="{FF2B5EF4-FFF2-40B4-BE49-F238E27FC236}">
                <a16:creationId xmlns:a16="http://schemas.microsoft.com/office/drawing/2014/main" id="{14354E08-0068-48D7-A8AD-84C7B1CF5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Vintage movie ending frame">
            <a:extLst>
              <a:ext uri="{FF2B5EF4-FFF2-40B4-BE49-F238E27FC236}">
                <a16:creationId xmlns:a16="http://schemas.microsoft.com/office/drawing/2014/main" id="{91094AFA-5F3E-856E-EB2D-0B5F0C6B8B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" r="816" b="1"/>
          <a:stretch>
            <a:fillRect/>
          </a:stretch>
        </p:blipFill>
        <p:spPr>
          <a:xfrm>
            <a:off x="799072" y="786117"/>
            <a:ext cx="6245352" cy="4956048"/>
          </a:xfrm>
          <a:custGeom>
            <a:avLst/>
            <a:gdLst/>
            <a:ahLst/>
            <a:cxnLst/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A779F34F-2960-4B81-BA08-445B6F6A0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0A57ACC-416F-4A5D-B7F7-DDA9886A3A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26522B4F-50C4-4FCE-8AE2-3789D63E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C3978FC-B5D1-42BE-B086-BC2A733D58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ACED99F1-340D-4970-8E66-3B28E9271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0A54E39-63C0-4847-A766-C6B74FEB48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0257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A0EE3-503F-3918-E147-E0452AA30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D7FFB9-5057-76F0-A2DC-A9DBC6DE8696}"/>
              </a:ext>
            </a:extLst>
          </p:cNvPr>
          <p:cNvSpPr txBox="1"/>
          <p:nvPr/>
        </p:nvSpPr>
        <p:spPr>
          <a:xfrm>
            <a:off x="661792" y="488516"/>
            <a:ext cx="10868416" cy="47312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GOSPEL PARTNERSHIPS</a:t>
            </a:r>
            <a:endParaRPr lang="en-US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5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FAITHFUL FRIENDSHIPS</a:t>
            </a:r>
            <a:endParaRPr lang="en-US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endParaRPr lang="en-US" sz="36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15000"/>
              </a:lnSpc>
              <a:spcAft>
                <a:spcPts val="800"/>
              </a:spcAft>
            </a:pPr>
            <a:r>
              <a:rPr lang="en-US" sz="54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ENCOURAGING EXAMPLES</a:t>
            </a:r>
            <a:endParaRPr lang="en-US" sz="4400" b="1" kern="1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B7D086-FE25-0998-B529-C24A3BA9B429}"/>
              </a:ext>
            </a:extLst>
          </p:cNvPr>
          <p:cNvSpPr txBox="1"/>
          <p:nvPr/>
        </p:nvSpPr>
        <p:spPr>
          <a:xfrm>
            <a:off x="1628384" y="5611660"/>
            <a:ext cx="81794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Ponder… Emulate… Value</a:t>
            </a:r>
          </a:p>
        </p:txBody>
      </p:sp>
    </p:spTree>
    <p:extLst>
      <p:ext uri="{BB962C8B-B14F-4D97-AF65-F5344CB8AC3E}">
        <p14:creationId xmlns:p14="http://schemas.microsoft.com/office/powerpoint/2010/main" val="421854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FF3BDE-2147-5A07-2A6A-DCF8358C1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1CA1D46-93B4-C88E-ABA4-10177E3E6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65232" y="5884333"/>
            <a:ext cx="7609934" cy="1947333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Colossians 4:7-9 (ESV)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68E87B-B9D1-308B-7A1A-A50008D8E7FB}"/>
              </a:ext>
            </a:extLst>
          </p:cNvPr>
          <p:cNvSpPr txBox="1"/>
          <p:nvPr/>
        </p:nvSpPr>
        <p:spPr>
          <a:xfrm>
            <a:off x="1137651" y="2278929"/>
            <a:ext cx="587307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- Tychicus</a:t>
            </a:r>
            <a:endParaRPr lang="en-US" sz="54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  <a:p>
            <a:pPr algn="ctr"/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 - Onesimus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F14F0E-C925-AE14-0666-80D82F325F2E}"/>
              </a:ext>
            </a:extLst>
          </p:cNvPr>
          <p:cNvSpPr/>
          <p:nvPr/>
        </p:nvSpPr>
        <p:spPr>
          <a:xfrm flipH="1">
            <a:off x="216309" y="704851"/>
            <a:ext cx="10972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  <a:r>
              <a:rPr 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7200" b="1" i="1" u="sng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Gospel Partnerships</a:t>
            </a:r>
            <a:endParaRPr lang="en-US" sz="7200" b="1" u="sng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21122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CC7770B-E4E1-42D6-9437-DAA4A3A9E6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A26DE5B-A1A6-4746-8EF7-4D6809ED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77A3DDA-BF17-4302-867E-EBFD777B0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BE30704-4227-4B7B-BDB8-BFCF39086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923B1E7-AEA4-42D8-8F4A-9D116F296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21B6244-6EAE-442C-ACCF-8146103EC1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Snip Diagonal Corner Rectangle 6">
            <a:extLst>
              <a:ext uri="{FF2B5EF4-FFF2-40B4-BE49-F238E27FC236}">
                <a16:creationId xmlns:a16="http://schemas.microsoft.com/office/drawing/2014/main" id="{AD2D45C7-2E37-44FD-AC77-116CD14B9E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25" y="2"/>
            <a:ext cx="12191075" cy="6857998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002">
            <a:schemeClr val="dk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6" name="Snip Single Corner Rectangle 17">
            <a:extLst>
              <a:ext uri="{FF2B5EF4-FFF2-40B4-BE49-F238E27FC236}">
                <a16:creationId xmlns:a16="http://schemas.microsoft.com/office/drawing/2014/main" id="{1FF88480-2CF1-4C54-8CE3-2CA9CD9FF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1"/>
            <a:ext cx="12188825" cy="6857999"/>
          </a:xfrm>
          <a:prstGeom prst="snip1Rect">
            <a:avLst>
              <a:gd name="adj" fmla="val 50000"/>
            </a:avLst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F6DC8B-0520-D185-FF91-F9DCA9A7BDE9}"/>
              </a:ext>
            </a:extLst>
          </p:cNvPr>
          <p:cNvSpPr/>
          <p:nvPr/>
        </p:nvSpPr>
        <p:spPr>
          <a:xfrm>
            <a:off x="402555" y="282814"/>
            <a:ext cx="10798052" cy="5184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6600" b="1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7</a:t>
            </a:r>
            <a:r>
              <a:rPr lang="en-US" sz="66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-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</a:pPr>
            <a:r>
              <a:rPr lang="en-US" sz="5400" b="1" u="sng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</a:rPr>
              <a:t>Tychicus</a:t>
            </a:r>
            <a:r>
              <a:rPr lang="en-US" sz="5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 will tell you all about my 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</a:rPr>
              <a:t>activities. He is </a:t>
            </a:r>
            <a:r>
              <a:rPr lang="en-US" sz="5400" b="1" spc="0" dirty="0">
                <a:ln w="9525">
                  <a:solidFill>
                    <a:schemeClr val="bg1"/>
                  </a:solidFill>
                  <a:prstDash val="solid"/>
                </a:ln>
              </a:rPr>
              <a:t>a beloved brother and faithful minister and fellow servant in the Lord.</a:t>
            </a:r>
          </a:p>
        </p:txBody>
      </p:sp>
    </p:spTree>
    <p:extLst>
      <p:ext uri="{BB962C8B-B14F-4D97-AF65-F5344CB8AC3E}">
        <p14:creationId xmlns:p14="http://schemas.microsoft.com/office/powerpoint/2010/main" val="3175474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442</TotalTime>
  <Words>494</Words>
  <Application>Microsoft Office PowerPoint</Application>
  <PresentationFormat>Widescreen</PresentationFormat>
  <Paragraphs>71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Amasis MT Pro Medium</vt:lpstr>
      <vt:lpstr>Aptos</vt:lpstr>
      <vt:lpstr>Century Gothic</vt:lpstr>
      <vt:lpstr>Georgia</vt:lpstr>
      <vt:lpstr>Wingdings 3</vt:lpstr>
      <vt:lpstr>Slice</vt:lpstr>
      <vt:lpstr>Faithful together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Williamson</dc:creator>
  <cp:lastModifiedBy>David Williamson</cp:lastModifiedBy>
  <cp:revision>5</cp:revision>
  <dcterms:created xsi:type="dcterms:W3CDTF">2025-06-12T15:47:35Z</dcterms:created>
  <dcterms:modified xsi:type="dcterms:W3CDTF">2025-06-14T21:04:47Z</dcterms:modified>
</cp:coreProperties>
</file>