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264" r:id="rId3"/>
    <p:sldId id="280" r:id="rId4"/>
    <p:sldId id="269" r:id="rId5"/>
    <p:sldId id="281" r:id="rId6"/>
    <p:sldId id="272" r:id="rId7"/>
    <p:sldId id="273" r:id="rId8"/>
    <p:sldId id="274" r:id="rId9"/>
    <p:sldId id="275" r:id="rId10"/>
    <p:sldId id="279" r:id="rId11"/>
    <p:sldId id="270" r:id="rId12"/>
    <p:sldId id="278" r:id="rId13"/>
    <p:sldId id="276" r:id="rId14"/>
    <p:sldId id="271" r:id="rId15"/>
    <p:sldId id="262" r:id="rId1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3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31ECE-22D8-4356-A0B7-B15C3A7F76E7}" v="335" dt="2025-04-20T12:29:03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35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0AB18C-2542-4D1C-950C-005F7247B85D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632A6F-655A-4FB2-AB0E-0C71971AD6AC}">
      <dgm:prSet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20:3</a:t>
          </a:r>
          <a:r>
            <a:rPr lang="en-US" b="1" i="0" dirty="0"/>
            <a:t> So Peter went out with the other disciple, and they were going toward the tomb. </a:t>
          </a:r>
          <a:endParaRPr lang="en-US" dirty="0"/>
        </a:p>
      </dgm:t>
    </dgm:pt>
    <dgm:pt modelId="{0617794D-4DE4-4013-88F2-C2B6541B9FDD}" type="parTrans" cxnId="{04523B83-CA82-4B72-BAD5-0C82296D0032}">
      <dgm:prSet/>
      <dgm:spPr/>
      <dgm:t>
        <a:bodyPr/>
        <a:lstStyle/>
        <a:p>
          <a:endParaRPr lang="en-US"/>
        </a:p>
      </dgm:t>
    </dgm:pt>
    <dgm:pt modelId="{19243826-D760-4D43-9633-839256CA7908}" type="sibTrans" cxnId="{04523B83-CA82-4B72-BAD5-0C82296D0032}">
      <dgm:prSet/>
      <dgm:spPr/>
      <dgm:t>
        <a:bodyPr/>
        <a:lstStyle/>
        <a:p>
          <a:endParaRPr lang="en-US"/>
        </a:p>
      </dgm:t>
    </dgm:pt>
    <dgm:pt modelId="{5634C3C4-2796-4324-A771-CEF2C1D3BF33}">
      <dgm:prSet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20:4</a:t>
          </a:r>
          <a:r>
            <a:rPr lang="en-US" b="1" i="0" dirty="0"/>
            <a:t> Both of them were running together, but the other disciple outran Peter and reached the tomb first. </a:t>
          </a:r>
          <a:endParaRPr lang="en-US" dirty="0"/>
        </a:p>
      </dgm:t>
    </dgm:pt>
    <dgm:pt modelId="{C1112D79-ACD9-4262-A8AB-A35BF5E354AD}" type="parTrans" cxnId="{69AE4CE3-CDF6-4D52-B8D3-43731D1678AE}">
      <dgm:prSet/>
      <dgm:spPr/>
      <dgm:t>
        <a:bodyPr/>
        <a:lstStyle/>
        <a:p>
          <a:endParaRPr lang="en-US"/>
        </a:p>
      </dgm:t>
    </dgm:pt>
    <dgm:pt modelId="{6F65947B-654B-44DB-84A2-7B5AF5C2213E}" type="sibTrans" cxnId="{69AE4CE3-CDF6-4D52-B8D3-43731D1678AE}">
      <dgm:prSet/>
      <dgm:spPr/>
      <dgm:t>
        <a:bodyPr/>
        <a:lstStyle/>
        <a:p>
          <a:endParaRPr lang="en-US"/>
        </a:p>
      </dgm:t>
    </dgm:pt>
    <dgm:pt modelId="{13512A0C-C66F-4E21-90DB-5A7C01AFBD8B}" type="pres">
      <dgm:prSet presAssocID="{EC0AB18C-2542-4D1C-950C-005F7247B85D}" presName="vert0" presStyleCnt="0">
        <dgm:presLayoutVars>
          <dgm:dir/>
          <dgm:animOne val="branch"/>
          <dgm:animLvl val="lvl"/>
        </dgm:presLayoutVars>
      </dgm:prSet>
      <dgm:spPr/>
    </dgm:pt>
    <dgm:pt modelId="{65F81CD3-E3C3-49DF-9E8A-5E0D3EBF0312}" type="pres">
      <dgm:prSet presAssocID="{8D632A6F-655A-4FB2-AB0E-0C71971AD6AC}" presName="thickLine" presStyleLbl="alignNode1" presStyleIdx="0" presStyleCnt="2"/>
      <dgm:spPr/>
    </dgm:pt>
    <dgm:pt modelId="{E1382FB2-C2A3-49C1-80B9-AAD12349BE64}" type="pres">
      <dgm:prSet presAssocID="{8D632A6F-655A-4FB2-AB0E-0C71971AD6AC}" presName="horz1" presStyleCnt="0"/>
      <dgm:spPr/>
    </dgm:pt>
    <dgm:pt modelId="{F8EF5344-5D56-47CE-AECC-EABC3ABF2C8C}" type="pres">
      <dgm:prSet presAssocID="{8D632A6F-655A-4FB2-AB0E-0C71971AD6AC}" presName="tx1" presStyleLbl="revTx" presStyleIdx="0" presStyleCnt="2"/>
      <dgm:spPr/>
    </dgm:pt>
    <dgm:pt modelId="{7BF56C97-44EB-4670-8948-798D5386DF60}" type="pres">
      <dgm:prSet presAssocID="{8D632A6F-655A-4FB2-AB0E-0C71971AD6AC}" presName="vert1" presStyleCnt="0"/>
      <dgm:spPr/>
    </dgm:pt>
    <dgm:pt modelId="{886446C0-AE8E-48AF-9473-B307C35A6F1E}" type="pres">
      <dgm:prSet presAssocID="{5634C3C4-2796-4324-A771-CEF2C1D3BF33}" presName="thickLine" presStyleLbl="alignNode1" presStyleIdx="1" presStyleCnt="2"/>
      <dgm:spPr/>
    </dgm:pt>
    <dgm:pt modelId="{FB8D69E5-10A0-46AA-A131-0E9B347C1AB3}" type="pres">
      <dgm:prSet presAssocID="{5634C3C4-2796-4324-A771-CEF2C1D3BF33}" presName="horz1" presStyleCnt="0"/>
      <dgm:spPr/>
    </dgm:pt>
    <dgm:pt modelId="{0260FCB7-803D-4EC5-BCB5-1D2E39EA132A}" type="pres">
      <dgm:prSet presAssocID="{5634C3C4-2796-4324-A771-CEF2C1D3BF33}" presName="tx1" presStyleLbl="revTx" presStyleIdx="1" presStyleCnt="2"/>
      <dgm:spPr/>
    </dgm:pt>
    <dgm:pt modelId="{1D0340C5-891A-4A59-9798-ED470D61D298}" type="pres">
      <dgm:prSet presAssocID="{5634C3C4-2796-4324-A771-CEF2C1D3BF33}" presName="vert1" presStyleCnt="0"/>
      <dgm:spPr/>
    </dgm:pt>
  </dgm:ptLst>
  <dgm:cxnLst>
    <dgm:cxn modelId="{B7A1C56E-9493-4731-A97E-D0DB419FFA73}" type="presOf" srcId="{8D632A6F-655A-4FB2-AB0E-0C71971AD6AC}" destId="{F8EF5344-5D56-47CE-AECC-EABC3ABF2C8C}" srcOrd="0" destOrd="0" presId="urn:microsoft.com/office/officeart/2008/layout/LinedList"/>
    <dgm:cxn modelId="{04523B83-CA82-4B72-BAD5-0C82296D0032}" srcId="{EC0AB18C-2542-4D1C-950C-005F7247B85D}" destId="{8D632A6F-655A-4FB2-AB0E-0C71971AD6AC}" srcOrd="0" destOrd="0" parTransId="{0617794D-4DE4-4013-88F2-C2B6541B9FDD}" sibTransId="{19243826-D760-4D43-9633-839256CA7908}"/>
    <dgm:cxn modelId="{11B1BEC3-1E8B-43E4-ABD7-E7F49FDC1A0F}" type="presOf" srcId="{5634C3C4-2796-4324-A771-CEF2C1D3BF33}" destId="{0260FCB7-803D-4EC5-BCB5-1D2E39EA132A}" srcOrd="0" destOrd="0" presId="urn:microsoft.com/office/officeart/2008/layout/LinedList"/>
    <dgm:cxn modelId="{99A2B7DF-25FC-4132-9173-66B87C32682F}" type="presOf" srcId="{EC0AB18C-2542-4D1C-950C-005F7247B85D}" destId="{13512A0C-C66F-4E21-90DB-5A7C01AFBD8B}" srcOrd="0" destOrd="0" presId="urn:microsoft.com/office/officeart/2008/layout/LinedList"/>
    <dgm:cxn modelId="{69AE4CE3-CDF6-4D52-B8D3-43731D1678AE}" srcId="{EC0AB18C-2542-4D1C-950C-005F7247B85D}" destId="{5634C3C4-2796-4324-A771-CEF2C1D3BF33}" srcOrd="1" destOrd="0" parTransId="{C1112D79-ACD9-4262-A8AB-A35BF5E354AD}" sibTransId="{6F65947B-654B-44DB-84A2-7B5AF5C2213E}"/>
    <dgm:cxn modelId="{2204AA20-68E9-4A1C-8767-3B64A30567FF}" type="presParOf" srcId="{13512A0C-C66F-4E21-90DB-5A7C01AFBD8B}" destId="{65F81CD3-E3C3-49DF-9E8A-5E0D3EBF0312}" srcOrd="0" destOrd="0" presId="urn:microsoft.com/office/officeart/2008/layout/LinedList"/>
    <dgm:cxn modelId="{EB23841D-E6F2-4F82-B513-756E0A601470}" type="presParOf" srcId="{13512A0C-C66F-4E21-90DB-5A7C01AFBD8B}" destId="{E1382FB2-C2A3-49C1-80B9-AAD12349BE64}" srcOrd="1" destOrd="0" presId="urn:microsoft.com/office/officeart/2008/layout/LinedList"/>
    <dgm:cxn modelId="{03F9BBEE-985A-4D92-A2DE-4F5AF7F99872}" type="presParOf" srcId="{E1382FB2-C2A3-49C1-80B9-AAD12349BE64}" destId="{F8EF5344-5D56-47CE-AECC-EABC3ABF2C8C}" srcOrd="0" destOrd="0" presId="urn:microsoft.com/office/officeart/2008/layout/LinedList"/>
    <dgm:cxn modelId="{8A4035B1-E5A5-4438-9585-4145F2FBEBF0}" type="presParOf" srcId="{E1382FB2-C2A3-49C1-80B9-AAD12349BE64}" destId="{7BF56C97-44EB-4670-8948-798D5386DF60}" srcOrd="1" destOrd="0" presId="urn:microsoft.com/office/officeart/2008/layout/LinedList"/>
    <dgm:cxn modelId="{7064EEBC-B816-49AD-AB59-DBD9FB8F58C4}" type="presParOf" srcId="{13512A0C-C66F-4E21-90DB-5A7C01AFBD8B}" destId="{886446C0-AE8E-48AF-9473-B307C35A6F1E}" srcOrd="2" destOrd="0" presId="urn:microsoft.com/office/officeart/2008/layout/LinedList"/>
    <dgm:cxn modelId="{52CEA05B-3E2C-463A-BC0E-D09459B8E90F}" type="presParOf" srcId="{13512A0C-C66F-4E21-90DB-5A7C01AFBD8B}" destId="{FB8D69E5-10A0-46AA-A131-0E9B347C1AB3}" srcOrd="3" destOrd="0" presId="urn:microsoft.com/office/officeart/2008/layout/LinedList"/>
    <dgm:cxn modelId="{5DC456E5-D542-4CFB-85DA-104E430878BE}" type="presParOf" srcId="{FB8D69E5-10A0-46AA-A131-0E9B347C1AB3}" destId="{0260FCB7-803D-4EC5-BCB5-1D2E39EA132A}" srcOrd="0" destOrd="0" presId="urn:microsoft.com/office/officeart/2008/layout/LinedList"/>
    <dgm:cxn modelId="{235D9C1D-6889-481C-99CC-666F619E21B4}" type="presParOf" srcId="{FB8D69E5-10A0-46AA-A131-0E9B347C1AB3}" destId="{1D0340C5-891A-4A59-9798-ED470D61D2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172A66-FB9B-47EA-AE99-FC83156180C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9CB500-20C0-4108-A1DB-306E7F12F0E7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20:5</a:t>
          </a:r>
          <a:r>
            <a:rPr lang="en-US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en-US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stooping to look in, he saw the linen cloths lying there, but he did not go in. 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003DC0-E7B4-4A4E-BF27-A790DD60269D}" type="parTrans" cxnId="{A8EA8F84-8B53-4F39-BE38-275EDA2E1D43}">
      <dgm:prSet/>
      <dgm:spPr/>
      <dgm:t>
        <a:bodyPr/>
        <a:lstStyle/>
        <a:p>
          <a:endParaRPr lang="en-US"/>
        </a:p>
      </dgm:t>
    </dgm:pt>
    <dgm:pt modelId="{47507388-8103-49A2-8991-DA4BDB70FB44}" type="sibTrans" cxnId="{A8EA8F84-8B53-4F39-BE38-275EDA2E1D43}">
      <dgm:prSet/>
      <dgm:spPr/>
      <dgm:t>
        <a:bodyPr/>
        <a:lstStyle/>
        <a:p>
          <a:endParaRPr lang="en-US"/>
        </a:p>
      </dgm:t>
    </dgm:pt>
    <dgm:pt modelId="{5885F75C-47CA-4204-A67F-91E3E2891457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80BAAC-295C-4BF6-84F2-F2F6D2583B00}" type="parTrans" cxnId="{44272184-4261-4E2B-A1A0-C7D6D1F174AB}">
      <dgm:prSet/>
      <dgm:spPr/>
      <dgm:t>
        <a:bodyPr/>
        <a:lstStyle/>
        <a:p>
          <a:endParaRPr lang="en-US"/>
        </a:p>
      </dgm:t>
    </dgm:pt>
    <dgm:pt modelId="{EAD0DE37-10E0-45A0-AEAB-76058DB1DAB5}" type="sibTrans" cxnId="{44272184-4261-4E2B-A1A0-C7D6D1F174AB}">
      <dgm:prSet/>
      <dgm:spPr/>
      <dgm:t>
        <a:bodyPr/>
        <a:lstStyle/>
        <a:p>
          <a:endParaRPr lang="en-US"/>
        </a:p>
      </dgm:t>
    </dgm:pt>
    <dgm:pt modelId="{018A5268-5CA7-421C-B19D-631A97157FC2}" type="pres">
      <dgm:prSet presAssocID="{BC172A66-FB9B-47EA-AE99-FC83156180CF}" presName="vert0" presStyleCnt="0">
        <dgm:presLayoutVars>
          <dgm:dir/>
          <dgm:animOne val="branch"/>
          <dgm:animLvl val="lvl"/>
        </dgm:presLayoutVars>
      </dgm:prSet>
      <dgm:spPr/>
    </dgm:pt>
    <dgm:pt modelId="{913EF13F-5218-4738-9ABE-6F7F95AEB14B}" type="pres">
      <dgm:prSet presAssocID="{BE9CB500-20C0-4108-A1DB-306E7F12F0E7}" presName="thickLine" presStyleLbl="alignNode1" presStyleIdx="0" presStyleCnt="2"/>
      <dgm:spPr/>
    </dgm:pt>
    <dgm:pt modelId="{4D7A37DC-32DC-4F71-AE47-B7647ADF44FA}" type="pres">
      <dgm:prSet presAssocID="{BE9CB500-20C0-4108-A1DB-306E7F12F0E7}" presName="horz1" presStyleCnt="0"/>
      <dgm:spPr/>
    </dgm:pt>
    <dgm:pt modelId="{6235DA94-B74B-40FF-8290-DBB6A72366D3}" type="pres">
      <dgm:prSet presAssocID="{BE9CB500-20C0-4108-A1DB-306E7F12F0E7}" presName="tx1" presStyleLbl="revTx" presStyleIdx="0" presStyleCnt="2" custScaleY="200000"/>
      <dgm:spPr/>
    </dgm:pt>
    <dgm:pt modelId="{D01F8473-8729-41C9-8557-9EE163AEC98C}" type="pres">
      <dgm:prSet presAssocID="{BE9CB500-20C0-4108-A1DB-306E7F12F0E7}" presName="vert1" presStyleCnt="0"/>
      <dgm:spPr/>
    </dgm:pt>
    <dgm:pt modelId="{393A4DFB-D291-42D0-AFF2-214A9F208DA9}" type="pres">
      <dgm:prSet presAssocID="{5885F75C-47CA-4204-A67F-91E3E2891457}" presName="thickLine" presStyleLbl="alignNode1" presStyleIdx="1" presStyleCnt="2"/>
      <dgm:spPr/>
    </dgm:pt>
    <dgm:pt modelId="{6DFF1AD6-B024-414E-B368-450003104FAD}" type="pres">
      <dgm:prSet presAssocID="{5885F75C-47CA-4204-A67F-91E3E2891457}" presName="horz1" presStyleCnt="0"/>
      <dgm:spPr/>
    </dgm:pt>
    <dgm:pt modelId="{123F9E3D-DE7A-4DB2-A55A-57B8E16AA0E8}" type="pres">
      <dgm:prSet presAssocID="{5885F75C-47CA-4204-A67F-91E3E2891457}" presName="tx1" presStyleLbl="revTx" presStyleIdx="1" presStyleCnt="2"/>
      <dgm:spPr/>
    </dgm:pt>
    <dgm:pt modelId="{12BA6A7C-3E2C-4D08-AE35-BE8E56C89395}" type="pres">
      <dgm:prSet presAssocID="{5885F75C-47CA-4204-A67F-91E3E2891457}" presName="vert1" presStyleCnt="0"/>
      <dgm:spPr/>
    </dgm:pt>
  </dgm:ptLst>
  <dgm:cxnLst>
    <dgm:cxn modelId="{1DAE0A01-65D5-4D24-823C-B03B718E776E}" type="presOf" srcId="{5885F75C-47CA-4204-A67F-91E3E2891457}" destId="{123F9E3D-DE7A-4DB2-A55A-57B8E16AA0E8}" srcOrd="0" destOrd="0" presId="urn:microsoft.com/office/officeart/2008/layout/LinedList"/>
    <dgm:cxn modelId="{7B3CE166-9DDD-4168-ACFD-290600EA4317}" type="presOf" srcId="{BC172A66-FB9B-47EA-AE99-FC83156180CF}" destId="{018A5268-5CA7-421C-B19D-631A97157FC2}" srcOrd="0" destOrd="0" presId="urn:microsoft.com/office/officeart/2008/layout/LinedList"/>
    <dgm:cxn modelId="{1E224183-3EDC-4D34-AD6B-A057F32EC828}" type="presOf" srcId="{BE9CB500-20C0-4108-A1DB-306E7F12F0E7}" destId="{6235DA94-B74B-40FF-8290-DBB6A72366D3}" srcOrd="0" destOrd="0" presId="urn:microsoft.com/office/officeart/2008/layout/LinedList"/>
    <dgm:cxn modelId="{44272184-4261-4E2B-A1A0-C7D6D1F174AB}" srcId="{BC172A66-FB9B-47EA-AE99-FC83156180CF}" destId="{5885F75C-47CA-4204-A67F-91E3E2891457}" srcOrd="1" destOrd="0" parTransId="{7F80BAAC-295C-4BF6-84F2-F2F6D2583B00}" sibTransId="{EAD0DE37-10E0-45A0-AEAB-76058DB1DAB5}"/>
    <dgm:cxn modelId="{A8EA8F84-8B53-4F39-BE38-275EDA2E1D43}" srcId="{BC172A66-FB9B-47EA-AE99-FC83156180CF}" destId="{BE9CB500-20C0-4108-A1DB-306E7F12F0E7}" srcOrd="0" destOrd="0" parTransId="{F0003DC0-E7B4-4A4E-BF27-A790DD60269D}" sibTransId="{47507388-8103-49A2-8991-DA4BDB70FB44}"/>
    <dgm:cxn modelId="{75156AE0-B221-444B-ACB4-8FF6737EAB49}" type="presParOf" srcId="{018A5268-5CA7-421C-B19D-631A97157FC2}" destId="{913EF13F-5218-4738-9ABE-6F7F95AEB14B}" srcOrd="0" destOrd="0" presId="urn:microsoft.com/office/officeart/2008/layout/LinedList"/>
    <dgm:cxn modelId="{1ED358F6-2396-4C79-8291-057C04DD7497}" type="presParOf" srcId="{018A5268-5CA7-421C-B19D-631A97157FC2}" destId="{4D7A37DC-32DC-4F71-AE47-B7647ADF44FA}" srcOrd="1" destOrd="0" presId="urn:microsoft.com/office/officeart/2008/layout/LinedList"/>
    <dgm:cxn modelId="{7F71FB1D-6052-4841-A386-56DC2B94A495}" type="presParOf" srcId="{4D7A37DC-32DC-4F71-AE47-B7647ADF44FA}" destId="{6235DA94-B74B-40FF-8290-DBB6A72366D3}" srcOrd="0" destOrd="0" presId="urn:microsoft.com/office/officeart/2008/layout/LinedList"/>
    <dgm:cxn modelId="{36A034F7-9F28-4D27-97CE-9321CC8AD2E5}" type="presParOf" srcId="{4D7A37DC-32DC-4F71-AE47-B7647ADF44FA}" destId="{D01F8473-8729-41C9-8557-9EE163AEC98C}" srcOrd="1" destOrd="0" presId="urn:microsoft.com/office/officeart/2008/layout/LinedList"/>
    <dgm:cxn modelId="{9891C387-B882-441E-9BC0-BA22EE3ECEA1}" type="presParOf" srcId="{018A5268-5CA7-421C-B19D-631A97157FC2}" destId="{393A4DFB-D291-42D0-AFF2-214A9F208DA9}" srcOrd="2" destOrd="0" presId="urn:microsoft.com/office/officeart/2008/layout/LinedList"/>
    <dgm:cxn modelId="{2134D21E-636F-4BBA-89C8-68DF08F771F7}" type="presParOf" srcId="{018A5268-5CA7-421C-B19D-631A97157FC2}" destId="{6DFF1AD6-B024-414E-B368-450003104FAD}" srcOrd="3" destOrd="0" presId="urn:microsoft.com/office/officeart/2008/layout/LinedList"/>
    <dgm:cxn modelId="{34AB9106-706C-46AE-A41C-038012897A96}" type="presParOf" srcId="{6DFF1AD6-B024-414E-B368-450003104FAD}" destId="{123F9E3D-DE7A-4DB2-A55A-57B8E16AA0E8}" srcOrd="0" destOrd="0" presId="urn:microsoft.com/office/officeart/2008/layout/LinedList"/>
    <dgm:cxn modelId="{2E9CDB4D-C2E5-4F52-8E0E-831CB0AD4BB3}" type="presParOf" srcId="{6DFF1AD6-B024-414E-B368-450003104FAD}" destId="{12BA6A7C-3E2C-4D08-AE35-BE8E56C8939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81CD3-E3C3-49DF-9E8A-5E0D3EBF0312}">
      <dsp:nvSpPr>
        <dsp:cNvPr id="0" name=""/>
        <dsp:cNvSpPr/>
      </dsp:nvSpPr>
      <dsp:spPr>
        <a:xfrm>
          <a:off x="0" y="0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EF5344-5D56-47CE-AECC-EABC3ABF2C8C}">
      <dsp:nvSpPr>
        <dsp:cNvPr id="0" name=""/>
        <dsp:cNvSpPr/>
      </dsp:nvSpPr>
      <dsp:spPr>
        <a:xfrm>
          <a:off x="0" y="0"/>
          <a:ext cx="6496050" cy="228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rgbClr val="C00000"/>
              </a:solidFill>
            </a:rPr>
            <a:t>20:3</a:t>
          </a:r>
          <a:r>
            <a:rPr lang="en-US" sz="3500" b="1" i="0" kern="1200" dirty="0"/>
            <a:t> So Peter went out with the other disciple, and they were going toward the tomb. </a:t>
          </a:r>
          <a:endParaRPr lang="en-US" sz="3500" kern="1200" dirty="0"/>
        </a:p>
      </dsp:txBody>
      <dsp:txXfrm>
        <a:off x="0" y="0"/>
        <a:ext cx="6496050" cy="2286000"/>
      </dsp:txXfrm>
    </dsp:sp>
    <dsp:sp modelId="{886446C0-AE8E-48AF-9473-B307C35A6F1E}">
      <dsp:nvSpPr>
        <dsp:cNvPr id="0" name=""/>
        <dsp:cNvSpPr/>
      </dsp:nvSpPr>
      <dsp:spPr>
        <a:xfrm>
          <a:off x="0" y="2286000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354814"/>
              <a:satOff val="-6632"/>
              <a:lumOff val="372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60FCB7-803D-4EC5-BCB5-1D2E39EA132A}">
      <dsp:nvSpPr>
        <dsp:cNvPr id="0" name=""/>
        <dsp:cNvSpPr/>
      </dsp:nvSpPr>
      <dsp:spPr>
        <a:xfrm>
          <a:off x="0" y="2286000"/>
          <a:ext cx="6496050" cy="228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rgbClr val="C00000"/>
              </a:solidFill>
            </a:rPr>
            <a:t>20:4</a:t>
          </a:r>
          <a:r>
            <a:rPr lang="en-US" sz="3500" b="1" i="0" kern="1200" dirty="0"/>
            <a:t> Both of them were running together, but the other disciple outran Peter and reached the tomb first. </a:t>
          </a:r>
          <a:endParaRPr lang="en-US" sz="3500" kern="1200" dirty="0"/>
        </a:p>
      </dsp:txBody>
      <dsp:txXfrm>
        <a:off x="0" y="2286000"/>
        <a:ext cx="6496050" cy="228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EF13F-5218-4738-9ABE-6F7F95AEB14B}">
      <dsp:nvSpPr>
        <dsp:cNvPr id="0" name=""/>
        <dsp:cNvSpPr/>
      </dsp:nvSpPr>
      <dsp:spPr>
        <a:xfrm>
          <a:off x="0" y="2799"/>
          <a:ext cx="940435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5DA94-B74B-40FF-8290-DBB6A72366D3}">
      <dsp:nvSpPr>
        <dsp:cNvPr id="0" name=""/>
        <dsp:cNvSpPr/>
      </dsp:nvSpPr>
      <dsp:spPr>
        <a:xfrm>
          <a:off x="0" y="2799"/>
          <a:ext cx="9395168" cy="381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20:5</a:t>
          </a:r>
          <a:r>
            <a:rPr lang="en-US" sz="5900" b="1" i="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en-US" sz="59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stooping to look in, he saw the linen cloths lying there, but he did not go in. </a:t>
          </a:r>
          <a:endParaRPr lang="en-US" sz="5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799"/>
        <a:ext cx="9395168" cy="3817990"/>
      </dsp:txXfrm>
    </dsp:sp>
    <dsp:sp modelId="{393A4DFB-D291-42D0-AFF2-214A9F208DA9}">
      <dsp:nvSpPr>
        <dsp:cNvPr id="0" name=""/>
        <dsp:cNvSpPr/>
      </dsp:nvSpPr>
      <dsp:spPr>
        <a:xfrm>
          <a:off x="0" y="3820789"/>
          <a:ext cx="9404352" cy="0"/>
        </a:xfrm>
        <a:prstGeom prst="line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accent5">
              <a:hueOff val="6237238"/>
              <a:satOff val="-4013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F9E3D-DE7A-4DB2-A55A-57B8E16AA0E8}">
      <dsp:nvSpPr>
        <dsp:cNvPr id="0" name=""/>
        <dsp:cNvSpPr/>
      </dsp:nvSpPr>
      <dsp:spPr>
        <a:xfrm>
          <a:off x="0" y="3820789"/>
          <a:ext cx="9404352" cy="1908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820789"/>
        <a:ext cx="9404352" cy="1908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7FEB904-A128-42C4-8754-B11120CE700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5F398FA-949C-4443-A386-6CE93B867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4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398FA-949C-4443-A386-6CE93B8679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2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8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07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1765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87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32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35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3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6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6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2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0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3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1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E05EB77-4CC4-B547-AE74-48BCE57C2E4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19ED8-1EE2-2546-BD1A-2D7B98DFF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81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7CF821-FD4B-38D6-0AD0-4539F05CE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8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84D37-0059-F89F-8ADE-2B7807D6DA94}"/>
              </a:ext>
            </a:extLst>
          </p:cNvPr>
          <p:cNvSpPr txBox="1"/>
          <p:nvPr/>
        </p:nvSpPr>
        <p:spPr>
          <a:xfrm>
            <a:off x="381000" y="430630"/>
            <a:ext cx="114300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Risen to Reign</a:t>
            </a:r>
            <a:r>
              <a:rPr lang="en-US" sz="6600" b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</a:t>
            </a:r>
            <a:endParaRPr lang="en-US" sz="3600" b="1" dirty="0">
              <a:solidFill>
                <a:srgbClr val="5632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en-US" sz="3600" b="1" dirty="0">
              <a:solidFill>
                <a:srgbClr val="5632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6600" b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“His Greatest Miracle,</a:t>
            </a:r>
          </a:p>
          <a:p>
            <a:pPr algn="ctr"/>
            <a:r>
              <a:rPr lang="en-US" sz="6600" b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Our Greatest Mercy”</a:t>
            </a:r>
          </a:p>
          <a:p>
            <a:pPr algn="ctr"/>
            <a:endParaRPr lang="en-US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en-US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6000" b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John 20:1-18</a:t>
            </a:r>
          </a:p>
        </p:txBody>
      </p:sp>
    </p:spTree>
    <p:extLst>
      <p:ext uri="{BB962C8B-B14F-4D97-AF65-F5344CB8AC3E}">
        <p14:creationId xmlns:p14="http://schemas.microsoft.com/office/powerpoint/2010/main" val="3195810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ions running">
            <a:extLst>
              <a:ext uri="{FF2B5EF4-FFF2-40B4-BE49-F238E27FC236}">
                <a16:creationId xmlns:a16="http://schemas.microsoft.com/office/drawing/2014/main" id="{D24D4121-8074-17AA-4D64-335689EF39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21267" b="9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1432C8-53A2-F523-AD5A-03C61253FAE4}"/>
              </a:ext>
            </a:extLst>
          </p:cNvPr>
          <p:cNvSpPr/>
          <p:nvPr/>
        </p:nvSpPr>
        <p:spPr>
          <a:xfrm>
            <a:off x="1612154" y="3044729"/>
            <a:ext cx="8825658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 Spiritual Significance of the Foot Race Between John and Peter.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00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8C68B-9E5F-5B78-293C-9562105F5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DC0FE-27E9-E55A-9F98-EFA41B729CAF}"/>
              </a:ext>
            </a:extLst>
          </p:cNvPr>
          <p:cNvSpPr txBox="1"/>
          <p:nvPr/>
        </p:nvSpPr>
        <p:spPr>
          <a:xfrm>
            <a:off x="888023" y="2242039"/>
            <a:ext cx="1095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Georgia" panose="02040502050405020303" pitchFamily="18" charset="0"/>
              </a:rPr>
              <a:t>2. The Rule-Writing </a:t>
            </a:r>
            <a:r>
              <a:rPr lang="en-US" sz="6000" b="1" u="sng" dirty="0">
                <a:solidFill>
                  <a:srgbClr val="FFFF00"/>
                </a:solidFill>
                <a:latin typeface="Georgia" panose="02040502050405020303" pitchFamily="18" charset="0"/>
              </a:rPr>
              <a:t>Religion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2966E-EAC5-6C9D-0381-57E830A13A31}"/>
              </a:ext>
            </a:extLst>
          </p:cNvPr>
          <p:cNvSpPr txBox="1"/>
          <p:nvPr/>
        </p:nvSpPr>
        <p:spPr>
          <a:xfrm>
            <a:off x="1824403" y="3851032"/>
            <a:ext cx="88362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Empty Grave Clothes - represents peace, not panic.</a:t>
            </a:r>
          </a:p>
          <a:p>
            <a:pPr algn="ctr"/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(See v.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E1DD7D-0751-54BB-042D-68E53A9875D8}"/>
              </a:ext>
            </a:extLst>
          </p:cNvPr>
          <p:cNvSpPr txBox="1"/>
          <p:nvPr/>
        </p:nvSpPr>
        <p:spPr>
          <a:xfrm>
            <a:off x="826476" y="514061"/>
            <a:ext cx="6097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20:6-7</a:t>
            </a:r>
          </a:p>
        </p:txBody>
      </p:sp>
    </p:spTree>
    <p:extLst>
      <p:ext uri="{BB962C8B-B14F-4D97-AF65-F5344CB8AC3E}">
        <p14:creationId xmlns:p14="http://schemas.microsoft.com/office/powerpoint/2010/main" val="272688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CE8C3-CA6F-8740-88DC-0D10150ED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D5E45-C566-A837-92AA-B7F3531D0EE7}"/>
              </a:ext>
            </a:extLst>
          </p:cNvPr>
          <p:cNvSpPr txBox="1"/>
          <p:nvPr/>
        </p:nvSpPr>
        <p:spPr>
          <a:xfrm>
            <a:off x="868972" y="997245"/>
            <a:ext cx="10823331" cy="40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20:6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Then Simon Peter came, following him, and went into the tomb. He saw the linen cloths lying there…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0A5A5-D44E-677E-C9E4-A5353C8978D8}"/>
              </a:ext>
            </a:extLst>
          </p:cNvPr>
          <p:cNvSpPr txBox="1"/>
          <p:nvPr/>
        </p:nvSpPr>
        <p:spPr>
          <a:xfrm>
            <a:off x="8959361" y="6233746"/>
            <a:ext cx="296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Fitted sheet?</a:t>
            </a:r>
          </a:p>
        </p:txBody>
      </p:sp>
    </p:spTree>
    <p:extLst>
      <p:ext uri="{BB962C8B-B14F-4D97-AF65-F5344CB8AC3E}">
        <p14:creationId xmlns:p14="http://schemas.microsoft.com/office/powerpoint/2010/main" val="313088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21703-CC55-3993-732E-431624D26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6CF463-AF53-A52E-5921-521B76734131}"/>
              </a:ext>
            </a:extLst>
          </p:cNvPr>
          <p:cNvSpPr txBox="1"/>
          <p:nvPr/>
        </p:nvSpPr>
        <p:spPr>
          <a:xfrm>
            <a:off x="745880" y="1164299"/>
            <a:ext cx="10823331" cy="40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20:7</a:t>
            </a:r>
            <a:r>
              <a:rPr lang="en-US" sz="4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… and the face cloth, which had been on Jesus' head, not lying with the linen cloths but </a:t>
            </a:r>
            <a:r>
              <a:rPr lang="en-US" sz="4400" b="1" i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folded up</a:t>
            </a:r>
            <a:r>
              <a:rPr lang="en-US" sz="4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 a place by itself.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DE5F2-ED6F-F39C-7C7F-04D9FADE650C}"/>
              </a:ext>
            </a:extLst>
          </p:cNvPr>
          <p:cNvSpPr txBox="1"/>
          <p:nvPr/>
        </p:nvSpPr>
        <p:spPr>
          <a:xfrm>
            <a:off x="8959361" y="6233746"/>
            <a:ext cx="296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Fitted sheet?</a:t>
            </a:r>
          </a:p>
        </p:txBody>
      </p:sp>
    </p:spTree>
    <p:extLst>
      <p:ext uri="{BB962C8B-B14F-4D97-AF65-F5344CB8AC3E}">
        <p14:creationId xmlns:p14="http://schemas.microsoft.com/office/powerpoint/2010/main" val="29239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A1411-D669-270E-0EFC-DE668372A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A08446-4697-6802-E364-09B22E6C47EB}"/>
              </a:ext>
            </a:extLst>
          </p:cNvPr>
          <p:cNvSpPr txBox="1"/>
          <p:nvPr/>
        </p:nvSpPr>
        <p:spPr>
          <a:xfrm>
            <a:off x="1046285" y="2206870"/>
            <a:ext cx="1095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Georgia" panose="02040502050405020303" pitchFamily="18" charset="0"/>
              </a:rPr>
              <a:t>3. The Gift-Seated </a:t>
            </a:r>
            <a:r>
              <a:rPr lang="en-US" sz="6000" b="1" u="sng" dirty="0">
                <a:solidFill>
                  <a:srgbClr val="FFFF00"/>
                </a:solidFill>
                <a:latin typeface="Georgia" panose="02040502050405020303" pitchFamily="18" charset="0"/>
              </a:rPr>
              <a:t>Messiah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E1252-FDB2-AE21-BD7E-E2ADAD6C37A8}"/>
              </a:ext>
            </a:extLst>
          </p:cNvPr>
          <p:cNvSpPr txBox="1"/>
          <p:nvPr/>
        </p:nvSpPr>
        <p:spPr>
          <a:xfrm>
            <a:off x="3538903" y="3719145"/>
            <a:ext cx="5969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20:11-18</a:t>
            </a:r>
          </a:p>
        </p:txBody>
      </p:sp>
    </p:spTree>
    <p:extLst>
      <p:ext uri="{BB962C8B-B14F-4D97-AF65-F5344CB8AC3E}">
        <p14:creationId xmlns:p14="http://schemas.microsoft.com/office/powerpoint/2010/main" val="3345640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9412-BB9F-BCA4-9A63-527BBE4D9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E11E8A-083E-27B5-E38C-AD1F4B22A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A2566D-7E03-92FD-CD90-ED21E97A79DD}"/>
              </a:ext>
            </a:extLst>
          </p:cNvPr>
          <p:cNvSpPr/>
          <p:nvPr/>
        </p:nvSpPr>
        <p:spPr>
          <a:xfrm>
            <a:off x="300562" y="-133949"/>
            <a:ext cx="3978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64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66C260-D330-A6FB-81AB-A4136E75E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32FFD8-0C85-EC6A-649F-1A3093A35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8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D3CF6-4BF1-6C20-725D-5F57D678FD65}"/>
              </a:ext>
            </a:extLst>
          </p:cNvPr>
          <p:cNvSpPr txBox="1"/>
          <p:nvPr/>
        </p:nvSpPr>
        <p:spPr>
          <a:xfrm>
            <a:off x="218342" y="335845"/>
            <a:ext cx="117553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(CIT) </a:t>
            </a:r>
            <a:r>
              <a:rPr lang="en-US" sz="6600" i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Because Jesus </a:t>
            </a:r>
            <a:r>
              <a:rPr lang="en-US" sz="6600" i="1" u="sng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conquered</a:t>
            </a:r>
            <a:r>
              <a:rPr lang="en-US" sz="6600" i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death and </a:t>
            </a:r>
            <a:r>
              <a:rPr lang="en-US" sz="6600" i="1" u="sng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rose</a:t>
            </a:r>
            <a:r>
              <a:rPr lang="en-US" sz="6600" i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 victory, we can </a:t>
            </a:r>
            <a:r>
              <a:rPr lang="en-US" sz="6600" i="1" u="sng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receive</a:t>
            </a:r>
            <a:r>
              <a:rPr lang="en-US" sz="6600" i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the mercy of salvation and </a:t>
            </a:r>
            <a:r>
              <a:rPr lang="en-US" sz="6600" i="1" u="sng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walk</a:t>
            </a:r>
            <a:r>
              <a:rPr lang="en-US" sz="6600" i="1" dirty="0">
                <a:solidFill>
                  <a:srgbClr val="563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 the freedom of grace, not the burden of works. </a:t>
            </a:r>
          </a:p>
        </p:txBody>
      </p:sp>
    </p:spTree>
    <p:extLst>
      <p:ext uri="{BB962C8B-B14F-4D97-AF65-F5344CB8AC3E}">
        <p14:creationId xmlns:p14="http://schemas.microsoft.com/office/powerpoint/2010/main" val="171175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51A5C-6D96-7386-DE4E-87E65B133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80" y="-241874"/>
            <a:ext cx="9404723" cy="1400530"/>
          </a:xfrm>
        </p:spPr>
        <p:txBody>
          <a:bodyPr/>
          <a:lstStyle/>
          <a:p>
            <a:br>
              <a:rPr lang="en-US" dirty="0"/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Empty Tomb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death could not hold Him, nor will it hold those who believe.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Empty Grave Clothes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peace can rule in your heart (not panic).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Empty Heart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despair is replaced by a heart filled with joy and hope for a new life.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807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person sleeping in a coffin&#10;&#10;AI-generated content may be incorrect.">
            <a:extLst>
              <a:ext uri="{FF2B5EF4-FFF2-40B4-BE49-F238E27FC236}">
                <a16:creationId xmlns:a16="http://schemas.microsoft.com/office/drawing/2014/main" id="{0C40A229-B29C-D755-C779-80DC88405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16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96C87-91D9-1E2C-8F91-EE6734E51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F3354-0F13-2264-758E-2AB70B44D711}"/>
              </a:ext>
            </a:extLst>
          </p:cNvPr>
          <p:cNvSpPr txBox="1"/>
          <p:nvPr/>
        </p:nvSpPr>
        <p:spPr>
          <a:xfrm>
            <a:off x="482111" y="2246283"/>
            <a:ext cx="11227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Georgia" panose="02040502050405020303" pitchFamily="18" charset="0"/>
              </a:rPr>
              <a:t>1. The Death-Defeating </a:t>
            </a:r>
            <a:r>
              <a:rPr lang="en-US" sz="6000" b="1" u="sng" dirty="0">
                <a:solidFill>
                  <a:srgbClr val="FFFF00"/>
                </a:solidFill>
                <a:latin typeface="Georgia" panose="02040502050405020303" pitchFamily="18" charset="0"/>
              </a:rPr>
              <a:t>Miracle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5EC70-311B-BDCF-2EFD-BDBD492BE539}"/>
              </a:ext>
            </a:extLst>
          </p:cNvPr>
          <p:cNvSpPr txBox="1"/>
          <p:nvPr/>
        </p:nvSpPr>
        <p:spPr>
          <a:xfrm>
            <a:off x="1247041" y="2804195"/>
            <a:ext cx="9697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Empty Tomb - </a:t>
            </a:r>
          </a:p>
          <a:p>
            <a:pPr algn="ct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 Could Not Hold Him”</a:t>
            </a:r>
          </a:p>
          <a:p>
            <a:pPr algn="ctr"/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34EAC-2FB5-3869-9219-2145D76C314C}"/>
              </a:ext>
            </a:extLst>
          </p:cNvPr>
          <p:cNvSpPr txBox="1"/>
          <p:nvPr/>
        </p:nvSpPr>
        <p:spPr>
          <a:xfrm>
            <a:off x="316524" y="285737"/>
            <a:ext cx="4132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20:1-5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3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5C00C-9075-D422-4DFF-FEE2BE7D2F47}"/>
              </a:ext>
            </a:extLst>
          </p:cNvPr>
          <p:cNvSpPr txBox="1"/>
          <p:nvPr/>
        </p:nvSpPr>
        <p:spPr>
          <a:xfrm>
            <a:off x="1243988" y="542410"/>
            <a:ext cx="9394704" cy="5623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20:1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Now on the first day of the week 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(Sunday)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Mary Magdalene came to the tomb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early</a:t>
            </a:r>
            <a:r>
              <a:rPr lang="en-US" sz="4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, while it was still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dark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, and saw that the stone had been taken away from the tomb. 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94CCA5-917D-5547-9E8D-3073E9A7F7C3}"/>
              </a:ext>
            </a:extLst>
          </p:cNvPr>
          <p:cNvSpPr/>
          <p:nvPr/>
        </p:nvSpPr>
        <p:spPr>
          <a:xfrm>
            <a:off x="8360245" y="5553670"/>
            <a:ext cx="3316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47339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647A26-0062-7275-B572-64BEB15BB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793B12-6549-A928-9B67-708E61BCB67C}"/>
              </a:ext>
            </a:extLst>
          </p:cNvPr>
          <p:cNvSpPr txBox="1"/>
          <p:nvPr/>
        </p:nvSpPr>
        <p:spPr>
          <a:xfrm>
            <a:off x="821042" y="570703"/>
            <a:ext cx="8946541" cy="52636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20:2 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 she ran and went to Simon Peter and the other disciple, the one whom Jesus loved, and said to them, “They have taken the Lord out of the tomb, and </a:t>
            </a:r>
            <a:r>
              <a:rPr lang="en-US" sz="39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we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do not know where they have laid Him.” 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F0622-354A-2CE1-C858-BEF0C1F154FE}"/>
              </a:ext>
            </a:extLst>
          </p:cNvPr>
          <p:cNvSpPr txBox="1"/>
          <p:nvPr/>
        </p:nvSpPr>
        <p:spPr>
          <a:xfrm>
            <a:off x="7689545" y="6025687"/>
            <a:ext cx="4658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v. 1 highlights only Mary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09DA4-8B12-1DBD-1CCF-21D1E99757F1}"/>
              </a:ext>
            </a:extLst>
          </p:cNvPr>
          <p:cNvSpPr txBox="1"/>
          <p:nvPr/>
        </p:nvSpPr>
        <p:spPr>
          <a:xfrm>
            <a:off x="7689545" y="2505413"/>
            <a:ext cx="61722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90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B1615-8AE0-AFAC-B7A3-470F8BA81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32" name="TextBox 1">
            <a:extLst>
              <a:ext uri="{FF2B5EF4-FFF2-40B4-BE49-F238E27FC236}">
                <a16:creationId xmlns:a16="http://schemas.microsoft.com/office/drawing/2014/main" id="{F0424B7E-40E3-4BC2-3F53-0B07648E58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868926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072B642E-6D29-144A-EEA2-5186AFDE17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355" y="1529862"/>
            <a:ext cx="3094013" cy="34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15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A1847-254E-EAA8-BA1C-532CCC012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0C9B8C75-D972-4473-B8D5-6103D0E72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695663"/>
              </p:ext>
            </p:extLst>
          </p:nvPr>
        </p:nvGraphicFramePr>
        <p:xfrm>
          <a:off x="1068388" y="752412"/>
          <a:ext cx="9404352" cy="5732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E6E6948-BAD2-0896-D821-D96A47D45180}"/>
              </a:ext>
            </a:extLst>
          </p:cNvPr>
          <p:cNvSpPr txBox="1"/>
          <p:nvPr/>
        </p:nvSpPr>
        <p:spPr>
          <a:xfrm>
            <a:off x="6918329" y="6096000"/>
            <a:ext cx="4880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Death-Defeating Miracle…</a:t>
            </a:r>
          </a:p>
        </p:txBody>
      </p:sp>
    </p:spTree>
    <p:extLst>
      <p:ext uri="{BB962C8B-B14F-4D97-AF65-F5344CB8AC3E}">
        <p14:creationId xmlns:p14="http://schemas.microsoft.com/office/powerpoint/2010/main" val="30397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394</Words>
  <Application>Microsoft Office PowerPoint</Application>
  <PresentationFormat>Widescreen</PresentationFormat>
  <Paragraphs>37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Century Gothic</vt:lpstr>
      <vt:lpstr>Georgia</vt:lpstr>
      <vt:lpstr>Wingdings 3</vt:lpstr>
      <vt:lpstr>Ion</vt:lpstr>
      <vt:lpstr>PowerPoint Presentation</vt:lpstr>
      <vt:lpstr>PowerPoint Presentation</vt:lpstr>
      <vt:lpstr> 1. The Empty Tomb - death could not hold Him, nor will it hold those who believe.  2. The Empty Grave Clothes - peace can rule in your heart (not panic).  3. The Empty Heart - despair is replaced by a heart filled with joy and hope for a new life.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Grave Could Not Hold Him</dc:title>
  <dc:creator>David Williamson</dc:creator>
  <cp:lastModifiedBy>David Williamson</cp:lastModifiedBy>
  <cp:revision>2</cp:revision>
  <cp:lastPrinted>2025-04-20T11:31:57Z</cp:lastPrinted>
  <dcterms:created xsi:type="dcterms:W3CDTF">2025-04-19T23:40:48Z</dcterms:created>
  <dcterms:modified xsi:type="dcterms:W3CDTF">2025-04-20T12:32:47Z</dcterms:modified>
</cp:coreProperties>
</file>