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27"/>
  </p:notesMasterIdLst>
  <p:sldIdLst>
    <p:sldId id="256" r:id="rId2"/>
    <p:sldId id="262" r:id="rId3"/>
    <p:sldId id="257" r:id="rId4"/>
    <p:sldId id="265" r:id="rId5"/>
    <p:sldId id="266" r:id="rId6"/>
    <p:sldId id="267" r:id="rId7"/>
    <p:sldId id="268" r:id="rId8"/>
    <p:sldId id="263" r:id="rId9"/>
    <p:sldId id="258" r:id="rId10"/>
    <p:sldId id="269" r:id="rId11"/>
    <p:sldId id="271" r:id="rId12"/>
    <p:sldId id="260" r:id="rId13"/>
    <p:sldId id="261" r:id="rId14"/>
    <p:sldId id="276" r:id="rId15"/>
    <p:sldId id="277" r:id="rId16"/>
    <p:sldId id="278" r:id="rId17"/>
    <p:sldId id="279" r:id="rId18"/>
    <p:sldId id="280" r:id="rId19"/>
    <p:sldId id="281" r:id="rId20"/>
    <p:sldId id="275" r:id="rId21"/>
    <p:sldId id="264" r:id="rId22"/>
    <p:sldId id="259" r:id="rId23"/>
    <p:sldId id="273" r:id="rId24"/>
    <p:sldId id="274" r:id="rId25"/>
    <p:sldId id="27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723C2-ECA9-4B15-87BF-8554D9EBFB74}" v="132" dt="2025-05-11T08:36:49.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p:scale>
          <a:sx n="60" d="100"/>
          <a:sy n="60" d="100"/>
        </p:scale>
        <p:origin x="1152" y="2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5161A-9EE5-4D77-8E48-36C8401B9AA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141BD622-5008-439C-883C-FD70C595402C}">
      <dgm:prSet/>
      <dgm:spPr/>
      <dgm:t>
        <a:bodyPr/>
        <a:lstStyle/>
        <a:p>
          <a:r>
            <a:rPr lang="en-US" b="1" u="sng" dirty="0">
              <a:solidFill>
                <a:srgbClr val="FFFF00"/>
              </a:solidFill>
            </a:rPr>
            <a:t>ADJECTIVE</a:t>
          </a:r>
          <a:r>
            <a:rPr lang="en-US" dirty="0"/>
            <a:t> - the condition of being bright or shining; having brightness, splendor, radiance.</a:t>
          </a:r>
        </a:p>
      </dgm:t>
    </dgm:pt>
    <dgm:pt modelId="{0BA8E995-E162-40F5-A4D8-1DA41083F3C4}" type="parTrans" cxnId="{EE103AE9-E706-4D3D-AFA4-5319AACD85EF}">
      <dgm:prSet/>
      <dgm:spPr/>
      <dgm:t>
        <a:bodyPr/>
        <a:lstStyle/>
        <a:p>
          <a:endParaRPr lang="en-US"/>
        </a:p>
      </dgm:t>
    </dgm:pt>
    <dgm:pt modelId="{E5868B4E-53CF-4A60-905D-74BC0FFBCCAA}" type="sibTrans" cxnId="{EE103AE9-E706-4D3D-AFA4-5319AACD85EF}">
      <dgm:prSet/>
      <dgm:spPr/>
      <dgm:t>
        <a:bodyPr/>
        <a:lstStyle/>
        <a:p>
          <a:endParaRPr lang="en-US"/>
        </a:p>
      </dgm:t>
    </dgm:pt>
    <dgm:pt modelId="{FBE86B7B-A77B-405A-AD27-BB56B476052D}">
      <dgm:prSet/>
      <dgm:spPr/>
      <dgm:t>
        <a:bodyPr/>
        <a:lstStyle/>
        <a:p>
          <a:r>
            <a:rPr lang="en-US" b="1" u="sng" dirty="0">
              <a:solidFill>
                <a:srgbClr val="FFFF00"/>
              </a:solidFill>
            </a:rPr>
            <a:t>NOUN</a:t>
          </a:r>
          <a:r>
            <a:rPr lang="en-US" dirty="0"/>
            <a:t> - Glory is both the PLACE where God the Father dwells in perfect holiness and the CONDITION we will share when Christ returns.</a:t>
          </a:r>
        </a:p>
      </dgm:t>
    </dgm:pt>
    <dgm:pt modelId="{E5B243A7-13D6-4B8C-99E7-B398F8F0FA4A}" type="parTrans" cxnId="{510BFB86-5550-456D-9E9C-9AF332A6F978}">
      <dgm:prSet/>
      <dgm:spPr/>
      <dgm:t>
        <a:bodyPr/>
        <a:lstStyle/>
        <a:p>
          <a:endParaRPr lang="en-US"/>
        </a:p>
      </dgm:t>
    </dgm:pt>
    <dgm:pt modelId="{701CD9E6-DDF9-46EC-B149-78A636594E9C}" type="sibTrans" cxnId="{510BFB86-5550-456D-9E9C-9AF332A6F978}">
      <dgm:prSet/>
      <dgm:spPr/>
      <dgm:t>
        <a:bodyPr/>
        <a:lstStyle/>
        <a:p>
          <a:endParaRPr lang="en-US"/>
        </a:p>
      </dgm:t>
    </dgm:pt>
    <dgm:pt modelId="{CF3AF65D-FF41-4CDE-84EA-DA682F242FD7}" type="pres">
      <dgm:prSet presAssocID="{7965161A-9EE5-4D77-8E48-36C8401B9AAB}" presName="linear" presStyleCnt="0">
        <dgm:presLayoutVars>
          <dgm:animLvl val="lvl"/>
          <dgm:resizeHandles val="exact"/>
        </dgm:presLayoutVars>
      </dgm:prSet>
      <dgm:spPr/>
    </dgm:pt>
    <dgm:pt modelId="{55E35C8C-65D3-4832-A47F-44B43F27ED78}" type="pres">
      <dgm:prSet presAssocID="{141BD622-5008-439C-883C-FD70C595402C}" presName="parentText" presStyleLbl="node1" presStyleIdx="0" presStyleCnt="2">
        <dgm:presLayoutVars>
          <dgm:chMax val="0"/>
          <dgm:bulletEnabled val="1"/>
        </dgm:presLayoutVars>
      </dgm:prSet>
      <dgm:spPr/>
    </dgm:pt>
    <dgm:pt modelId="{3D051732-F420-45B4-A596-7533962D60A2}" type="pres">
      <dgm:prSet presAssocID="{E5868B4E-53CF-4A60-905D-74BC0FFBCCAA}" presName="spacer" presStyleCnt="0"/>
      <dgm:spPr/>
    </dgm:pt>
    <dgm:pt modelId="{96E524E3-C8FF-4212-8656-FBBE796D77BE}" type="pres">
      <dgm:prSet presAssocID="{FBE86B7B-A77B-405A-AD27-BB56B476052D}" presName="parentText" presStyleLbl="node1" presStyleIdx="1" presStyleCnt="2">
        <dgm:presLayoutVars>
          <dgm:chMax val="0"/>
          <dgm:bulletEnabled val="1"/>
        </dgm:presLayoutVars>
      </dgm:prSet>
      <dgm:spPr/>
    </dgm:pt>
  </dgm:ptLst>
  <dgm:cxnLst>
    <dgm:cxn modelId="{7CAF431F-DDD5-48AB-AABB-114B66185975}" type="presOf" srcId="{FBE86B7B-A77B-405A-AD27-BB56B476052D}" destId="{96E524E3-C8FF-4212-8656-FBBE796D77BE}" srcOrd="0" destOrd="0" presId="urn:microsoft.com/office/officeart/2005/8/layout/vList2"/>
    <dgm:cxn modelId="{510BFB86-5550-456D-9E9C-9AF332A6F978}" srcId="{7965161A-9EE5-4D77-8E48-36C8401B9AAB}" destId="{FBE86B7B-A77B-405A-AD27-BB56B476052D}" srcOrd="1" destOrd="0" parTransId="{E5B243A7-13D6-4B8C-99E7-B398F8F0FA4A}" sibTransId="{701CD9E6-DDF9-46EC-B149-78A636594E9C}"/>
    <dgm:cxn modelId="{43A60291-0DA0-4C89-8406-4A6F6DE2B4D7}" type="presOf" srcId="{141BD622-5008-439C-883C-FD70C595402C}" destId="{55E35C8C-65D3-4832-A47F-44B43F27ED78}" srcOrd="0" destOrd="0" presId="urn:microsoft.com/office/officeart/2005/8/layout/vList2"/>
    <dgm:cxn modelId="{4DFB68CA-4610-4FE8-BA22-5CC6D2DEE70A}" type="presOf" srcId="{7965161A-9EE5-4D77-8E48-36C8401B9AAB}" destId="{CF3AF65D-FF41-4CDE-84EA-DA682F242FD7}" srcOrd="0" destOrd="0" presId="urn:microsoft.com/office/officeart/2005/8/layout/vList2"/>
    <dgm:cxn modelId="{EE103AE9-E706-4D3D-AFA4-5319AACD85EF}" srcId="{7965161A-9EE5-4D77-8E48-36C8401B9AAB}" destId="{141BD622-5008-439C-883C-FD70C595402C}" srcOrd="0" destOrd="0" parTransId="{0BA8E995-E162-40F5-A4D8-1DA41083F3C4}" sibTransId="{E5868B4E-53CF-4A60-905D-74BC0FFBCCAA}"/>
    <dgm:cxn modelId="{0C174436-1D8A-42F1-A535-8DDF9C8C4A39}" type="presParOf" srcId="{CF3AF65D-FF41-4CDE-84EA-DA682F242FD7}" destId="{55E35C8C-65D3-4832-A47F-44B43F27ED78}" srcOrd="0" destOrd="0" presId="urn:microsoft.com/office/officeart/2005/8/layout/vList2"/>
    <dgm:cxn modelId="{26023E86-89D5-4DCD-855E-7D7DCFB8C6D1}" type="presParOf" srcId="{CF3AF65D-FF41-4CDE-84EA-DA682F242FD7}" destId="{3D051732-F420-45B4-A596-7533962D60A2}" srcOrd="1" destOrd="0" presId="urn:microsoft.com/office/officeart/2005/8/layout/vList2"/>
    <dgm:cxn modelId="{0CB5CDF2-D711-4924-AC0D-681718957AF9}" type="presParOf" srcId="{CF3AF65D-FF41-4CDE-84EA-DA682F242FD7}" destId="{96E524E3-C8FF-4212-8656-FBBE796D77B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AB7AFD-6722-4C19-B0C0-1772AE0FC33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FA80042-5516-41B9-AFA4-E6CCF4D21192}">
      <dgm:prSet/>
      <dgm:spPr/>
      <dgm:t>
        <a:bodyPr/>
        <a:lstStyle/>
        <a:p>
          <a:r>
            <a:rPr lang="en-US" b="1" dirty="0"/>
            <a:t>Patronymic - “son of”</a:t>
          </a:r>
          <a:endParaRPr lang="en-US" dirty="0"/>
        </a:p>
      </dgm:t>
    </dgm:pt>
    <dgm:pt modelId="{D5B97D18-AB1B-4D06-9DCF-F69BD7230933}" type="parTrans" cxnId="{02F065F8-1B2F-4F41-917F-B14F8BF57886}">
      <dgm:prSet/>
      <dgm:spPr/>
      <dgm:t>
        <a:bodyPr/>
        <a:lstStyle/>
        <a:p>
          <a:endParaRPr lang="en-US"/>
        </a:p>
      </dgm:t>
    </dgm:pt>
    <dgm:pt modelId="{1EC01D3A-863D-44C5-98C2-9374BF5AC5A5}" type="sibTrans" cxnId="{02F065F8-1B2F-4F41-917F-B14F8BF57886}">
      <dgm:prSet/>
      <dgm:spPr/>
      <dgm:t>
        <a:bodyPr/>
        <a:lstStyle/>
        <a:p>
          <a:endParaRPr lang="en-US"/>
        </a:p>
      </dgm:t>
    </dgm:pt>
    <dgm:pt modelId="{873528A6-6B44-4171-8291-6358EA358046}">
      <dgm:prSet/>
      <dgm:spPr/>
      <dgm:t>
        <a:bodyPr/>
        <a:lstStyle/>
        <a:p>
          <a:r>
            <a:rPr lang="en-US" b="1"/>
            <a:t>Occupation</a:t>
          </a:r>
          <a:endParaRPr lang="en-US"/>
        </a:p>
      </dgm:t>
    </dgm:pt>
    <dgm:pt modelId="{1F1FA651-0BBC-46DB-9730-E82FB09495E0}" type="parTrans" cxnId="{A19746CC-FC3F-4020-9F4B-C2F61C025044}">
      <dgm:prSet/>
      <dgm:spPr/>
      <dgm:t>
        <a:bodyPr/>
        <a:lstStyle/>
        <a:p>
          <a:endParaRPr lang="en-US"/>
        </a:p>
      </dgm:t>
    </dgm:pt>
    <dgm:pt modelId="{EAFAE47F-1E83-41B7-BFB2-A562E7A312B1}" type="sibTrans" cxnId="{A19746CC-FC3F-4020-9F4B-C2F61C025044}">
      <dgm:prSet/>
      <dgm:spPr/>
      <dgm:t>
        <a:bodyPr/>
        <a:lstStyle/>
        <a:p>
          <a:endParaRPr lang="en-US"/>
        </a:p>
      </dgm:t>
    </dgm:pt>
    <dgm:pt modelId="{F123A34C-87CA-4395-9346-D751A1EE5CBD}">
      <dgm:prSet/>
      <dgm:spPr/>
      <dgm:t>
        <a:bodyPr/>
        <a:lstStyle/>
        <a:p>
          <a:r>
            <a:rPr lang="en-US" b="1"/>
            <a:t>Location</a:t>
          </a:r>
          <a:endParaRPr lang="en-US"/>
        </a:p>
      </dgm:t>
    </dgm:pt>
    <dgm:pt modelId="{FC48F667-3E0D-4994-9F13-5B49EC541399}" type="parTrans" cxnId="{FDFC86AD-2F35-4402-A071-625073D21A50}">
      <dgm:prSet/>
      <dgm:spPr/>
      <dgm:t>
        <a:bodyPr/>
        <a:lstStyle/>
        <a:p>
          <a:endParaRPr lang="en-US"/>
        </a:p>
      </dgm:t>
    </dgm:pt>
    <dgm:pt modelId="{B3501D25-BC84-480E-AE03-89E81C22DF29}" type="sibTrans" cxnId="{FDFC86AD-2F35-4402-A071-625073D21A50}">
      <dgm:prSet/>
      <dgm:spPr/>
      <dgm:t>
        <a:bodyPr/>
        <a:lstStyle/>
        <a:p>
          <a:endParaRPr lang="en-US"/>
        </a:p>
      </dgm:t>
    </dgm:pt>
    <dgm:pt modelId="{22297865-7D97-41D3-B218-FAF6A05CF8A2}">
      <dgm:prSet/>
      <dgm:spPr/>
      <dgm:t>
        <a:bodyPr/>
        <a:lstStyle/>
        <a:p>
          <a:r>
            <a:rPr lang="en-US" b="1"/>
            <a:t>Description of Character or Body</a:t>
          </a:r>
          <a:endParaRPr lang="en-US"/>
        </a:p>
      </dgm:t>
    </dgm:pt>
    <dgm:pt modelId="{16C5B31F-9192-403B-BEC1-4A8871F4E583}" type="parTrans" cxnId="{1DBD265E-717C-4120-BB71-63732FC38F68}">
      <dgm:prSet/>
      <dgm:spPr/>
      <dgm:t>
        <a:bodyPr/>
        <a:lstStyle/>
        <a:p>
          <a:endParaRPr lang="en-US"/>
        </a:p>
      </dgm:t>
    </dgm:pt>
    <dgm:pt modelId="{F035FFC7-F9FE-4350-8529-AAC1C670B124}" type="sibTrans" cxnId="{1DBD265E-717C-4120-BB71-63732FC38F68}">
      <dgm:prSet/>
      <dgm:spPr/>
      <dgm:t>
        <a:bodyPr/>
        <a:lstStyle/>
        <a:p>
          <a:endParaRPr lang="en-US"/>
        </a:p>
      </dgm:t>
    </dgm:pt>
    <dgm:pt modelId="{0142BCC0-8965-4E7A-89C5-43B83918B067}" type="pres">
      <dgm:prSet presAssocID="{67AB7AFD-6722-4C19-B0C0-1772AE0FC33D}" presName="vert0" presStyleCnt="0">
        <dgm:presLayoutVars>
          <dgm:dir/>
          <dgm:animOne val="branch"/>
          <dgm:animLvl val="lvl"/>
        </dgm:presLayoutVars>
      </dgm:prSet>
      <dgm:spPr/>
    </dgm:pt>
    <dgm:pt modelId="{6174E40E-964B-47E4-BC16-6312DC1D9D00}" type="pres">
      <dgm:prSet presAssocID="{5FA80042-5516-41B9-AFA4-E6CCF4D21192}" presName="thickLine" presStyleLbl="alignNode1" presStyleIdx="0" presStyleCnt="4"/>
      <dgm:spPr/>
    </dgm:pt>
    <dgm:pt modelId="{B9767F49-3EF5-418F-AFB0-89876B2FB9AB}" type="pres">
      <dgm:prSet presAssocID="{5FA80042-5516-41B9-AFA4-E6CCF4D21192}" presName="horz1" presStyleCnt="0"/>
      <dgm:spPr/>
    </dgm:pt>
    <dgm:pt modelId="{9BB2CD3B-5667-438E-BDA5-714A55E74B66}" type="pres">
      <dgm:prSet presAssocID="{5FA80042-5516-41B9-AFA4-E6CCF4D21192}" presName="tx1" presStyleLbl="revTx" presStyleIdx="0" presStyleCnt="4"/>
      <dgm:spPr/>
    </dgm:pt>
    <dgm:pt modelId="{20AB0195-4BFE-4276-B3C2-4044B6EE2850}" type="pres">
      <dgm:prSet presAssocID="{5FA80042-5516-41B9-AFA4-E6CCF4D21192}" presName="vert1" presStyleCnt="0"/>
      <dgm:spPr/>
    </dgm:pt>
    <dgm:pt modelId="{4662B1E1-B12D-4059-96F5-DF17738EF552}" type="pres">
      <dgm:prSet presAssocID="{873528A6-6B44-4171-8291-6358EA358046}" presName="thickLine" presStyleLbl="alignNode1" presStyleIdx="1" presStyleCnt="4"/>
      <dgm:spPr/>
    </dgm:pt>
    <dgm:pt modelId="{EB38197E-F114-409E-BB03-65ADC8944360}" type="pres">
      <dgm:prSet presAssocID="{873528A6-6B44-4171-8291-6358EA358046}" presName="horz1" presStyleCnt="0"/>
      <dgm:spPr/>
    </dgm:pt>
    <dgm:pt modelId="{186E6FBF-8A78-4428-8706-F18D7286867E}" type="pres">
      <dgm:prSet presAssocID="{873528A6-6B44-4171-8291-6358EA358046}" presName="tx1" presStyleLbl="revTx" presStyleIdx="1" presStyleCnt="4"/>
      <dgm:spPr/>
    </dgm:pt>
    <dgm:pt modelId="{EF8A22F9-EF9D-4A13-84F8-C83796B062E6}" type="pres">
      <dgm:prSet presAssocID="{873528A6-6B44-4171-8291-6358EA358046}" presName="vert1" presStyleCnt="0"/>
      <dgm:spPr/>
    </dgm:pt>
    <dgm:pt modelId="{CD04551F-B811-4E82-AE74-41D23B959E42}" type="pres">
      <dgm:prSet presAssocID="{F123A34C-87CA-4395-9346-D751A1EE5CBD}" presName="thickLine" presStyleLbl="alignNode1" presStyleIdx="2" presStyleCnt="4"/>
      <dgm:spPr/>
    </dgm:pt>
    <dgm:pt modelId="{147C4951-9E94-4D96-894F-52BA6E09A95C}" type="pres">
      <dgm:prSet presAssocID="{F123A34C-87CA-4395-9346-D751A1EE5CBD}" presName="horz1" presStyleCnt="0"/>
      <dgm:spPr/>
    </dgm:pt>
    <dgm:pt modelId="{2ACC24AE-001F-422D-A87F-0493B3160F11}" type="pres">
      <dgm:prSet presAssocID="{F123A34C-87CA-4395-9346-D751A1EE5CBD}" presName="tx1" presStyleLbl="revTx" presStyleIdx="2" presStyleCnt="4"/>
      <dgm:spPr/>
    </dgm:pt>
    <dgm:pt modelId="{C46598D4-0557-4021-B4EF-68A0B07AC2BF}" type="pres">
      <dgm:prSet presAssocID="{F123A34C-87CA-4395-9346-D751A1EE5CBD}" presName="vert1" presStyleCnt="0"/>
      <dgm:spPr/>
    </dgm:pt>
    <dgm:pt modelId="{0F82F388-BEAB-434F-B8FD-2F9445F90061}" type="pres">
      <dgm:prSet presAssocID="{22297865-7D97-41D3-B218-FAF6A05CF8A2}" presName="thickLine" presStyleLbl="alignNode1" presStyleIdx="3" presStyleCnt="4"/>
      <dgm:spPr/>
    </dgm:pt>
    <dgm:pt modelId="{20395F14-7AE7-451A-8F7B-15B022F7BF37}" type="pres">
      <dgm:prSet presAssocID="{22297865-7D97-41D3-B218-FAF6A05CF8A2}" presName="horz1" presStyleCnt="0"/>
      <dgm:spPr/>
    </dgm:pt>
    <dgm:pt modelId="{D14E20FC-C1D6-473D-8BEE-79DF31CF1DFB}" type="pres">
      <dgm:prSet presAssocID="{22297865-7D97-41D3-B218-FAF6A05CF8A2}" presName="tx1" presStyleLbl="revTx" presStyleIdx="3" presStyleCnt="4"/>
      <dgm:spPr/>
    </dgm:pt>
    <dgm:pt modelId="{5427FC23-B714-4A1C-9763-E55C50971964}" type="pres">
      <dgm:prSet presAssocID="{22297865-7D97-41D3-B218-FAF6A05CF8A2}" presName="vert1" presStyleCnt="0"/>
      <dgm:spPr/>
    </dgm:pt>
  </dgm:ptLst>
  <dgm:cxnLst>
    <dgm:cxn modelId="{1DBD265E-717C-4120-BB71-63732FC38F68}" srcId="{67AB7AFD-6722-4C19-B0C0-1772AE0FC33D}" destId="{22297865-7D97-41D3-B218-FAF6A05CF8A2}" srcOrd="3" destOrd="0" parTransId="{16C5B31F-9192-403B-BEC1-4A8871F4E583}" sibTransId="{F035FFC7-F9FE-4350-8529-AAC1C670B124}"/>
    <dgm:cxn modelId="{4047E469-BAD0-4ADA-8C47-AEF1F7B73D5E}" type="presOf" srcId="{F123A34C-87CA-4395-9346-D751A1EE5CBD}" destId="{2ACC24AE-001F-422D-A87F-0493B3160F11}" srcOrd="0" destOrd="0" presId="urn:microsoft.com/office/officeart/2008/layout/LinedList"/>
    <dgm:cxn modelId="{4647EA59-E968-4853-B13D-4580B61236F3}" type="presOf" srcId="{67AB7AFD-6722-4C19-B0C0-1772AE0FC33D}" destId="{0142BCC0-8965-4E7A-89C5-43B83918B067}" srcOrd="0" destOrd="0" presId="urn:microsoft.com/office/officeart/2008/layout/LinedList"/>
    <dgm:cxn modelId="{7DFE377C-C83F-4D1A-96E7-091DCEA590DA}" type="presOf" srcId="{22297865-7D97-41D3-B218-FAF6A05CF8A2}" destId="{D14E20FC-C1D6-473D-8BEE-79DF31CF1DFB}" srcOrd="0" destOrd="0" presId="urn:microsoft.com/office/officeart/2008/layout/LinedList"/>
    <dgm:cxn modelId="{C5D80387-D3C5-431B-90C6-18BD374D7D76}" type="presOf" srcId="{873528A6-6B44-4171-8291-6358EA358046}" destId="{186E6FBF-8A78-4428-8706-F18D7286867E}" srcOrd="0" destOrd="0" presId="urn:microsoft.com/office/officeart/2008/layout/LinedList"/>
    <dgm:cxn modelId="{FDFC86AD-2F35-4402-A071-625073D21A50}" srcId="{67AB7AFD-6722-4C19-B0C0-1772AE0FC33D}" destId="{F123A34C-87CA-4395-9346-D751A1EE5CBD}" srcOrd="2" destOrd="0" parTransId="{FC48F667-3E0D-4994-9F13-5B49EC541399}" sibTransId="{B3501D25-BC84-480E-AE03-89E81C22DF29}"/>
    <dgm:cxn modelId="{A19746CC-FC3F-4020-9F4B-C2F61C025044}" srcId="{67AB7AFD-6722-4C19-B0C0-1772AE0FC33D}" destId="{873528A6-6B44-4171-8291-6358EA358046}" srcOrd="1" destOrd="0" parTransId="{1F1FA651-0BBC-46DB-9730-E82FB09495E0}" sibTransId="{EAFAE47F-1E83-41B7-BFB2-A562E7A312B1}"/>
    <dgm:cxn modelId="{A2C4E2DC-847B-4444-BB1D-B585A1B67822}" type="presOf" srcId="{5FA80042-5516-41B9-AFA4-E6CCF4D21192}" destId="{9BB2CD3B-5667-438E-BDA5-714A55E74B66}" srcOrd="0" destOrd="0" presId="urn:microsoft.com/office/officeart/2008/layout/LinedList"/>
    <dgm:cxn modelId="{02F065F8-1B2F-4F41-917F-B14F8BF57886}" srcId="{67AB7AFD-6722-4C19-B0C0-1772AE0FC33D}" destId="{5FA80042-5516-41B9-AFA4-E6CCF4D21192}" srcOrd="0" destOrd="0" parTransId="{D5B97D18-AB1B-4D06-9DCF-F69BD7230933}" sibTransId="{1EC01D3A-863D-44C5-98C2-9374BF5AC5A5}"/>
    <dgm:cxn modelId="{F2664FC5-3646-4450-BD7A-DC5ACBB41B3A}" type="presParOf" srcId="{0142BCC0-8965-4E7A-89C5-43B83918B067}" destId="{6174E40E-964B-47E4-BC16-6312DC1D9D00}" srcOrd="0" destOrd="0" presId="urn:microsoft.com/office/officeart/2008/layout/LinedList"/>
    <dgm:cxn modelId="{9874652D-D1AD-4616-A096-CE00B6543F34}" type="presParOf" srcId="{0142BCC0-8965-4E7A-89C5-43B83918B067}" destId="{B9767F49-3EF5-418F-AFB0-89876B2FB9AB}" srcOrd="1" destOrd="0" presId="urn:microsoft.com/office/officeart/2008/layout/LinedList"/>
    <dgm:cxn modelId="{EE166E53-CF64-4DA7-AC35-CD824F87701C}" type="presParOf" srcId="{B9767F49-3EF5-418F-AFB0-89876B2FB9AB}" destId="{9BB2CD3B-5667-438E-BDA5-714A55E74B66}" srcOrd="0" destOrd="0" presId="urn:microsoft.com/office/officeart/2008/layout/LinedList"/>
    <dgm:cxn modelId="{EBD23048-3F62-4BE7-BDBF-070B6D8FD2C1}" type="presParOf" srcId="{B9767F49-3EF5-418F-AFB0-89876B2FB9AB}" destId="{20AB0195-4BFE-4276-B3C2-4044B6EE2850}" srcOrd="1" destOrd="0" presId="urn:microsoft.com/office/officeart/2008/layout/LinedList"/>
    <dgm:cxn modelId="{447176B3-A124-4AE4-9057-4FDB441E93E5}" type="presParOf" srcId="{0142BCC0-8965-4E7A-89C5-43B83918B067}" destId="{4662B1E1-B12D-4059-96F5-DF17738EF552}" srcOrd="2" destOrd="0" presId="urn:microsoft.com/office/officeart/2008/layout/LinedList"/>
    <dgm:cxn modelId="{0A826D21-A5C5-40B8-8E3F-BD5098A85250}" type="presParOf" srcId="{0142BCC0-8965-4E7A-89C5-43B83918B067}" destId="{EB38197E-F114-409E-BB03-65ADC8944360}" srcOrd="3" destOrd="0" presId="urn:microsoft.com/office/officeart/2008/layout/LinedList"/>
    <dgm:cxn modelId="{EAF4CC5F-07C4-48EF-84E3-74E5AF654949}" type="presParOf" srcId="{EB38197E-F114-409E-BB03-65ADC8944360}" destId="{186E6FBF-8A78-4428-8706-F18D7286867E}" srcOrd="0" destOrd="0" presId="urn:microsoft.com/office/officeart/2008/layout/LinedList"/>
    <dgm:cxn modelId="{293A91DA-6125-4C95-9BAF-CD7B5A6EA468}" type="presParOf" srcId="{EB38197E-F114-409E-BB03-65ADC8944360}" destId="{EF8A22F9-EF9D-4A13-84F8-C83796B062E6}" srcOrd="1" destOrd="0" presId="urn:microsoft.com/office/officeart/2008/layout/LinedList"/>
    <dgm:cxn modelId="{B4FF4534-AF38-4F27-8DCF-EEE6E1D544F9}" type="presParOf" srcId="{0142BCC0-8965-4E7A-89C5-43B83918B067}" destId="{CD04551F-B811-4E82-AE74-41D23B959E42}" srcOrd="4" destOrd="0" presId="urn:microsoft.com/office/officeart/2008/layout/LinedList"/>
    <dgm:cxn modelId="{AB495FD7-A56C-4A26-9D5C-A612DF25E388}" type="presParOf" srcId="{0142BCC0-8965-4E7A-89C5-43B83918B067}" destId="{147C4951-9E94-4D96-894F-52BA6E09A95C}" srcOrd="5" destOrd="0" presId="urn:microsoft.com/office/officeart/2008/layout/LinedList"/>
    <dgm:cxn modelId="{5F76759F-A5DD-4036-BA26-055634E052F6}" type="presParOf" srcId="{147C4951-9E94-4D96-894F-52BA6E09A95C}" destId="{2ACC24AE-001F-422D-A87F-0493B3160F11}" srcOrd="0" destOrd="0" presId="urn:microsoft.com/office/officeart/2008/layout/LinedList"/>
    <dgm:cxn modelId="{8B854978-9763-4194-8311-FCDCC88C35C9}" type="presParOf" srcId="{147C4951-9E94-4D96-894F-52BA6E09A95C}" destId="{C46598D4-0557-4021-B4EF-68A0B07AC2BF}" srcOrd="1" destOrd="0" presId="urn:microsoft.com/office/officeart/2008/layout/LinedList"/>
    <dgm:cxn modelId="{5DBF1DA2-E098-4949-A759-65F97816730A}" type="presParOf" srcId="{0142BCC0-8965-4E7A-89C5-43B83918B067}" destId="{0F82F388-BEAB-434F-B8FD-2F9445F90061}" srcOrd="6" destOrd="0" presId="urn:microsoft.com/office/officeart/2008/layout/LinedList"/>
    <dgm:cxn modelId="{22724E06-5DC1-4068-BE18-80FC184C1C55}" type="presParOf" srcId="{0142BCC0-8965-4E7A-89C5-43B83918B067}" destId="{20395F14-7AE7-451A-8F7B-15B022F7BF37}" srcOrd="7" destOrd="0" presId="urn:microsoft.com/office/officeart/2008/layout/LinedList"/>
    <dgm:cxn modelId="{AFBAECD5-5980-4CAA-A7F5-D7E4F76144A5}" type="presParOf" srcId="{20395F14-7AE7-451A-8F7B-15B022F7BF37}" destId="{D14E20FC-C1D6-473D-8BEE-79DF31CF1DFB}" srcOrd="0" destOrd="0" presId="urn:microsoft.com/office/officeart/2008/layout/LinedList"/>
    <dgm:cxn modelId="{F74D56B0-DE04-48F8-BD3B-6C29CA45DC82}" type="presParOf" srcId="{20395F14-7AE7-451A-8F7B-15B022F7BF37}" destId="{5427FC23-B714-4A1C-9763-E55C509719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646129-254C-467E-B3A3-C2754E05C7C8}" type="doc">
      <dgm:prSet loTypeId="urn:microsoft.com/office/officeart/2005/8/layout/cycle1" loCatId="cycle" qsTypeId="urn:microsoft.com/office/officeart/2005/8/quickstyle/simple4" qsCatId="simple" csTypeId="urn:microsoft.com/office/officeart/2005/8/colors/colorful5" csCatId="colorful" phldr="1"/>
      <dgm:spPr/>
      <dgm:t>
        <a:bodyPr/>
        <a:lstStyle/>
        <a:p>
          <a:endParaRPr lang="en-US"/>
        </a:p>
      </dgm:t>
    </dgm:pt>
    <dgm:pt modelId="{9D663535-8647-4817-88F9-6407E7B38AE8}">
      <dgm:prSet/>
      <dgm:spPr/>
      <dgm:t>
        <a:bodyPr/>
        <a:lstStyle/>
        <a:p>
          <a:r>
            <a:rPr lang="en-US" dirty="0">
              <a:effectLst>
                <a:outerShdw blurRad="38100" dist="38100" dir="2700000" algn="tl">
                  <a:srgbClr val="000000">
                    <a:alpha val="43137"/>
                  </a:srgbClr>
                </a:outerShdw>
              </a:effectLst>
            </a:rPr>
            <a:t>“Do not let sin reign</a:t>
          </a:r>
        </a:p>
      </dgm:t>
    </dgm:pt>
    <dgm:pt modelId="{F09A227E-A4F1-4A78-9777-FEF9BB0631BE}" type="parTrans" cxnId="{3DEFC6F6-7704-4CDC-8130-A15A40DA72D8}">
      <dgm:prSet/>
      <dgm:spPr/>
      <dgm:t>
        <a:bodyPr/>
        <a:lstStyle/>
        <a:p>
          <a:endParaRPr lang="en-US"/>
        </a:p>
      </dgm:t>
    </dgm:pt>
    <dgm:pt modelId="{8855F77B-78A1-4293-A25F-CFAE1E3C6CDE}" type="sibTrans" cxnId="{3DEFC6F6-7704-4CDC-8130-A15A40DA72D8}">
      <dgm:prSet/>
      <dgm:spPr/>
      <dgm:t>
        <a:bodyPr/>
        <a:lstStyle/>
        <a:p>
          <a:endParaRPr lang="en-US"/>
        </a:p>
      </dgm:t>
    </dgm:pt>
    <dgm:pt modelId="{28E4BACF-0124-4F20-832D-214C74EB35D1}">
      <dgm:prSet/>
      <dgm:spPr/>
      <dgm:t>
        <a:bodyPr/>
        <a:lstStyle/>
        <a:p>
          <a:r>
            <a:rPr lang="en-US" dirty="0">
              <a:effectLst>
                <a:outerShdw blurRad="38100" dist="38100" dir="2700000" algn="tl">
                  <a:srgbClr val="000000">
                    <a:alpha val="43137"/>
                  </a:srgbClr>
                </a:outerShdw>
              </a:effectLst>
            </a:rPr>
            <a:t>In your mortal bodies.”</a:t>
          </a:r>
        </a:p>
      </dgm:t>
    </dgm:pt>
    <dgm:pt modelId="{F7ACFEF2-9480-44D4-B12F-009C5A04E466}" type="parTrans" cxnId="{7D3D809B-1AAB-47BE-9973-42C9E8D8ABB9}">
      <dgm:prSet/>
      <dgm:spPr/>
      <dgm:t>
        <a:bodyPr/>
        <a:lstStyle/>
        <a:p>
          <a:endParaRPr lang="en-US"/>
        </a:p>
      </dgm:t>
    </dgm:pt>
    <dgm:pt modelId="{51215EED-B82F-457F-A9B2-C769EA9DEEA4}" type="sibTrans" cxnId="{7D3D809B-1AAB-47BE-9973-42C9E8D8ABB9}">
      <dgm:prSet/>
      <dgm:spPr/>
      <dgm:t>
        <a:bodyPr/>
        <a:lstStyle/>
        <a:p>
          <a:endParaRPr lang="en-US"/>
        </a:p>
      </dgm:t>
    </dgm:pt>
    <dgm:pt modelId="{364310F7-FD54-493D-8EA5-56568EA05E87}">
      <dgm:prSet/>
      <dgm:spPr/>
      <dgm:t>
        <a:bodyPr/>
        <a:lstStyle/>
        <a:p>
          <a:r>
            <a:rPr lang="en-US" dirty="0">
              <a:solidFill>
                <a:schemeClr val="tx1"/>
              </a:solidFill>
              <a:effectLst>
                <a:outerShdw blurRad="38100" dist="38100" dir="2700000" algn="tl">
                  <a:srgbClr val="000000">
                    <a:alpha val="43137"/>
                  </a:srgbClr>
                </a:outerShdw>
              </a:effectLst>
            </a:rPr>
            <a:t>Put Sin to Death.</a:t>
          </a:r>
        </a:p>
      </dgm:t>
    </dgm:pt>
    <dgm:pt modelId="{384D4C20-26E1-4442-9C74-052B1D89A9D2}" type="parTrans" cxnId="{2C6D1859-294C-4BAC-8706-1F39F0EE7A41}">
      <dgm:prSet/>
      <dgm:spPr/>
      <dgm:t>
        <a:bodyPr/>
        <a:lstStyle/>
        <a:p>
          <a:endParaRPr lang="en-US"/>
        </a:p>
      </dgm:t>
    </dgm:pt>
    <dgm:pt modelId="{ACD677D5-7C7C-4752-B5F1-B779EFB726D3}" type="sibTrans" cxnId="{2C6D1859-294C-4BAC-8706-1F39F0EE7A41}">
      <dgm:prSet/>
      <dgm:spPr/>
      <dgm:t>
        <a:bodyPr/>
        <a:lstStyle/>
        <a:p>
          <a:endParaRPr lang="en-US"/>
        </a:p>
      </dgm:t>
    </dgm:pt>
    <dgm:pt modelId="{BED1F859-CF64-47EC-84C1-E011DC308E4F}" type="pres">
      <dgm:prSet presAssocID="{40646129-254C-467E-B3A3-C2754E05C7C8}" presName="cycle" presStyleCnt="0">
        <dgm:presLayoutVars>
          <dgm:dir/>
          <dgm:resizeHandles val="exact"/>
        </dgm:presLayoutVars>
      </dgm:prSet>
      <dgm:spPr/>
    </dgm:pt>
    <dgm:pt modelId="{DB9F3874-6723-4167-9ACD-80CD00C43EB3}" type="pres">
      <dgm:prSet presAssocID="{9D663535-8647-4817-88F9-6407E7B38AE8}" presName="dummy" presStyleCnt="0"/>
      <dgm:spPr/>
    </dgm:pt>
    <dgm:pt modelId="{60A61280-B7DF-4666-874F-0B219C5FD37A}" type="pres">
      <dgm:prSet presAssocID="{9D663535-8647-4817-88F9-6407E7B38AE8}" presName="node" presStyleLbl="revTx" presStyleIdx="0" presStyleCnt="3">
        <dgm:presLayoutVars>
          <dgm:bulletEnabled val="1"/>
        </dgm:presLayoutVars>
      </dgm:prSet>
      <dgm:spPr/>
    </dgm:pt>
    <dgm:pt modelId="{D2CDFA07-A63D-4D2F-B960-C3144D38F99A}" type="pres">
      <dgm:prSet presAssocID="{8855F77B-78A1-4293-A25F-CFAE1E3C6CDE}" presName="sibTrans" presStyleLbl="node1" presStyleIdx="0" presStyleCnt="3"/>
      <dgm:spPr/>
    </dgm:pt>
    <dgm:pt modelId="{9859A4FD-6833-49CC-AED6-37B52D49CADE}" type="pres">
      <dgm:prSet presAssocID="{28E4BACF-0124-4F20-832D-214C74EB35D1}" presName="dummy" presStyleCnt="0"/>
      <dgm:spPr/>
    </dgm:pt>
    <dgm:pt modelId="{1684F11A-B45E-4186-B42F-A430C5327CDF}" type="pres">
      <dgm:prSet presAssocID="{28E4BACF-0124-4F20-832D-214C74EB35D1}" presName="node" presStyleLbl="revTx" presStyleIdx="1" presStyleCnt="3">
        <dgm:presLayoutVars>
          <dgm:bulletEnabled val="1"/>
        </dgm:presLayoutVars>
      </dgm:prSet>
      <dgm:spPr/>
    </dgm:pt>
    <dgm:pt modelId="{B1D23100-E7FE-42AC-861A-E540A3914BC9}" type="pres">
      <dgm:prSet presAssocID="{51215EED-B82F-457F-A9B2-C769EA9DEEA4}" presName="sibTrans" presStyleLbl="node1" presStyleIdx="1" presStyleCnt="3"/>
      <dgm:spPr/>
    </dgm:pt>
    <dgm:pt modelId="{9711031E-9FB4-4A81-B9C4-95E36601184C}" type="pres">
      <dgm:prSet presAssocID="{364310F7-FD54-493D-8EA5-56568EA05E87}" presName="dummy" presStyleCnt="0"/>
      <dgm:spPr/>
    </dgm:pt>
    <dgm:pt modelId="{7470D50E-5327-45CE-AEE5-5ED55DDB7062}" type="pres">
      <dgm:prSet presAssocID="{364310F7-FD54-493D-8EA5-56568EA05E87}" presName="node" presStyleLbl="revTx" presStyleIdx="2" presStyleCnt="3">
        <dgm:presLayoutVars>
          <dgm:bulletEnabled val="1"/>
        </dgm:presLayoutVars>
      </dgm:prSet>
      <dgm:spPr/>
    </dgm:pt>
    <dgm:pt modelId="{638BD344-F816-4CA7-AD40-67D5EEFDFACB}" type="pres">
      <dgm:prSet presAssocID="{ACD677D5-7C7C-4752-B5F1-B779EFB726D3}" presName="sibTrans" presStyleLbl="node1" presStyleIdx="2" presStyleCnt="3"/>
      <dgm:spPr/>
    </dgm:pt>
  </dgm:ptLst>
  <dgm:cxnLst>
    <dgm:cxn modelId="{13E9C55F-00C2-4045-97E1-530104023994}" type="presOf" srcId="{28E4BACF-0124-4F20-832D-214C74EB35D1}" destId="{1684F11A-B45E-4186-B42F-A430C5327CDF}" srcOrd="0" destOrd="0" presId="urn:microsoft.com/office/officeart/2005/8/layout/cycle1"/>
    <dgm:cxn modelId="{F6751A42-9895-4768-BC32-CC2E4AD80D24}" type="presOf" srcId="{51215EED-B82F-457F-A9B2-C769EA9DEEA4}" destId="{B1D23100-E7FE-42AC-861A-E540A3914BC9}" srcOrd="0" destOrd="0" presId="urn:microsoft.com/office/officeart/2005/8/layout/cycle1"/>
    <dgm:cxn modelId="{B8710F6D-98AA-4719-92E8-1A36A1E56546}" type="presOf" srcId="{8855F77B-78A1-4293-A25F-CFAE1E3C6CDE}" destId="{D2CDFA07-A63D-4D2F-B960-C3144D38F99A}" srcOrd="0" destOrd="0" presId="urn:microsoft.com/office/officeart/2005/8/layout/cycle1"/>
    <dgm:cxn modelId="{11265F72-930E-4BFF-AA33-96DF632EFE5C}" type="presOf" srcId="{ACD677D5-7C7C-4752-B5F1-B779EFB726D3}" destId="{638BD344-F816-4CA7-AD40-67D5EEFDFACB}" srcOrd="0" destOrd="0" presId="urn:microsoft.com/office/officeart/2005/8/layout/cycle1"/>
    <dgm:cxn modelId="{2C6D1859-294C-4BAC-8706-1F39F0EE7A41}" srcId="{40646129-254C-467E-B3A3-C2754E05C7C8}" destId="{364310F7-FD54-493D-8EA5-56568EA05E87}" srcOrd="2" destOrd="0" parTransId="{384D4C20-26E1-4442-9C74-052B1D89A9D2}" sibTransId="{ACD677D5-7C7C-4752-B5F1-B779EFB726D3}"/>
    <dgm:cxn modelId="{050F9B80-2AD8-496F-923F-415891F63544}" type="presOf" srcId="{40646129-254C-467E-B3A3-C2754E05C7C8}" destId="{BED1F859-CF64-47EC-84C1-E011DC308E4F}" srcOrd="0" destOrd="0" presId="urn:microsoft.com/office/officeart/2005/8/layout/cycle1"/>
    <dgm:cxn modelId="{7D3D809B-1AAB-47BE-9973-42C9E8D8ABB9}" srcId="{40646129-254C-467E-B3A3-C2754E05C7C8}" destId="{28E4BACF-0124-4F20-832D-214C74EB35D1}" srcOrd="1" destOrd="0" parTransId="{F7ACFEF2-9480-44D4-B12F-009C5A04E466}" sibTransId="{51215EED-B82F-457F-A9B2-C769EA9DEEA4}"/>
    <dgm:cxn modelId="{565F41BA-A394-4752-BF23-95B72CB47947}" type="presOf" srcId="{364310F7-FD54-493D-8EA5-56568EA05E87}" destId="{7470D50E-5327-45CE-AEE5-5ED55DDB7062}" srcOrd="0" destOrd="0" presId="urn:microsoft.com/office/officeart/2005/8/layout/cycle1"/>
    <dgm:cxn modelId="{329F27F3-9CD3-4C0D-A482-DD409D447CF8}" type="presOf" srcId="{9D663535-8647-4817-88F9-6407E7B38AE8}" destId="{60A61280-B7DF-4666-874F-0B219C5FD37A}" srcOrd="0" destOrd="0" presId="urn:microsoft.com/office/officeart/2005/8/layout/cycle1"/>
    <dgm:cxn modelId="{3DEFC6F6-7704-4CDC-8130-A15A40DA72D8}" srcId="{40646129-254C-467E-B3A3-C2754E05C7C8}" destId="{9D663535-8647-4817-88F9-6407E7B38AE8}" srcOrd="0" destOrd="0" parTransId="{F09A227E-A4F1-4A78-9777-FEF9BB0631BE}" sibTransId="{8855F77B-78A1-4293-A25F-CFAE1E3C6CDE}"/>
    <dgm:cxn modelId="{E5734CA4-9741-46D8-9CCB-597BBEC25A29}" type="presParOf" srcId="{BED1F859-CF64-47EC-84C1-E011DC308E4F}" destId="{DB9F3874-6723-4167-9ACD-80CD00C43EB3}" srcOrd="0" destOrd="0" presId="urn:microsoft.com/office/officeart/2005/8/layout/cycle1"/>
    <dgm:cxn modelId="{01FB3068-4CB0-4B7D-8A11-5D4CB4A65A00}" type="presParOf" srcId="{BED1F859-CF64-47EC-84C1-E011DC308E4F}" destId="{60A61280-B7DF-4666-874F-0B219C5FD37A}" srcOrd="1" destOrd="0" presId="urn:microsoft.com/office/officeart/2005/8/layout/cycle1"/>
    <dgm:cxn modelId="{48FEAF1C-7A1E-4D89-B030-734AF9F771E8}" type="presParOf" srcId="{BED1F859-CF64-47EC-84C1-E011DC308E4F}" destId="{D2CDFA07-A63D-4D2F-B960-C3144D38F99A}" srcOrd="2" destOrd="0" presId="urn:microsoft.com/office/officeart/2005/8/layout/cycle1"/>
    <dgm:cxn modelId="{1E6E55FE-8803-4ACC-B605-F8698D736EF1}" type="presParOf" srcId="{BED1F859-CF64-47EC-84C1-E011DC308E4F}" destId="{9859A4FD-6833-49CC-AED6-37B52D49CADE}" srcOrd="3" destOrd="0" presId="urn:microsoft.com/office/officeart/2005/8/layout/cycle1"/>
    <dgm:cxn modelId="{61A3A2FC-CF00-49B6-B955-9085695B7DE6}" type="presParOf" srcId="{BED1F859-CF64-47EC-84C1-E011DC308E4F}" destId="{1684F11A-B45E-4186-B42F-A430C5327CDF}" srcOrd="4" destOrd="0" presId="urn:microsoft.com/office/officeart/2005/8/layout/cycle1"/>
    <dgm:cxn modelId="{610393EE-205C-49AE-866F-2DB13E377DB2}" type="presParOf" srcId="{BED1F859-CF64-47EC-84C1-E011DC308E4F}" destId="{B1D23100-E7FE-42AC-861A-E540A3914BC9}" srcOrd="5" destOrd="0" presId="urn:microsoft.com/office/officeart/2005/8/layout/cycle1"/>
    <dgm:cxn modelId="{AFB37232-CE77-4D6C-BE7D-1B9BC85488CA}" type="presParOf" srcId="{BED1F859-CF64-47EC-84C1-E011DC308E4F}" destId="{9711031E-9FB4-4A81-B9C4-95E36601184C}" srcOrd="6" destOrd="0" presId="urn:microsoft.com/office/officeart/2005/8/layout/cycle1"/>
    <dgm:cxn modelId="{3559CA8B-BAFE-4357-AB67-D1A2E3564081}" type="presParOf" srcId="{BED1F859-CF64-47EC-84C1-E011DC308E4F}" destId="{7470D50E-5327-45CE-AEE5-5ED55DDB7062}" srcOrd="7" destOrd="0" presId="urn:microsoft.com/office/officeart/2005/8/layout/cycle1"/>
    <dgm:cxn modelId="{988E8D5A-EB6C-4399-814D-C7091618C98A}" type="presParOf" srcId="{BED1F859-CF64-47EC-84C1-E011DC308E4F}" destId="{638BD344-F816-4CA7-AD40-67D5EEFDFACB}"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218D25-ABB0-4440-8D8B-61458073B7C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3F6EB05-AA48-4E76-BBBB-FC29416A5786}">
      <dgm:prSet custT="1"/>
      <dgm:spPr/>
      <dgm:t>
        <a:bodyPr/>
        <a:lstStyle/>
        <a:p>
          <a:pPr algn="l">
            <a:lnSpc>
              <a:spcPct val="100000"/>
            </a:lnSpc>
          </a:pPr>
          <a:r>
            <a:rPr lang="en-US" sz="4400" dirty="0">
              <a:effectLst>
                <a:outerShdw blurRad="38100" dist="38100" dir="2700000" algn="tl">
                  <a:srgbClr val="000000">
                    <a:alpha val="43137"/>
                  </a:srgbClr>
                </a:outerShdw>
              </a:effectLst>
            </a:rPr>
            <a:t>Take off the </a:t>
          </a:r>
        </a:p>
        <a:p>
          <a:pPr algn="l">
            <a:lnSpc>
              <a:spcPct val="100000"/>
            </a:lnSpc>
          </a:pPr>
          <a:r>
            <a:rPr lang="en-US" sz="4400" dirty="0">
              <a:effectLst>
                <a:outerShdw blurRad="38100" dist="38100" dir="2700000" algn="tl">
                  <a:srgbClr val="000000">
                    <a:alpha val="43137"/>
                  </a:srgbClr>
                </a:outerShdw>
              </a:effectLst>
            </a:rPr>
            <a:t>grave clothes - </a:t>
          </a:r>
        </a:p>
      </dgm:t>
    </dgm:pt>
    <dgm:pt modelId="{FF0447E7-6A88-4FA1-9E52-E22A1010AE52}" type="parTrans" cxnId="{4BD3C5CE-90B0-42FB-A69F-BC6033483488}">
      <dgm:prSet/>
      <dgm:spPr/>
      <dgm:t>
        <a:bodyPr/>
        <a:lstStyle/>
        <a:p>
          <a:endParaRPr lang="en-US"/>
        </a:p>
      </dgm:t>
    </dgm:pt>
    <dgm:pt modelId="{3756D452-E32E-4F27-8A4C-F7A37260B181}" type="sibTrans" cxnId="{4BD3C5CE-90B0-42FB-A69F-BC6033483488}">
      <dgm:prSet/>
      <dgm:spPr/>
      <dgm:t>
        <a:bodyPr/>
        <a:lstStyle/>
        <a:p>
          <a:endParaRPr lang="en-US"/>
        </a:p>
      </dgm:t>
    </dgm:pt>
    <dgm:pt modelId="{239F9395-28A8-4892-A77D-093F6671AB7D}">
      <dgm:prSet/>
      <dgm:spPr/>
      <dgm:t>
        <a:bodyPr/>
        <a:lstStyle/>
        <a:p>
          <a:pPr algn="l">
            <a:lnSpc>
              <a:spcPct val="100000"/>
            </a:lnSpc>
          </a:pPr>
          <a:r>
            <a:rPr lang="en-US" dirty="0"/>
            <a:t>“Burn that which binds.”</a:t>
          </a:r>
        </a:p>
      </dgm:t>
    </dgm:pt>
    <dgm:pt modelId="{C8F549C3-EC7A-4DB2-9AE2-0E733C2700CE}" type="parTrans" cxnId="{8BDB322D-3620-481B-BB13-298910955ACA}">
      <dgm:prSet/>
      <dgm:spPr/>
      <dgm:t>
        <a:bodyPr/>
        <a:lstStyle/>
        <a:p>
          <a:endParaRPr lang="en-US"/>
        </a:p>
      </dgm:t>
    </dgm:pt>
    <dgm:pt modelId="{8A6EB702-82D9-46CC-AD6C-2997EEB6CAD8}" type="sibTrans" cxnId="{8BDB322D-3620-481B-BB13-298910955ACA}">
      <dgm:prSet/>
      <dgm:spPr/>
      <dgm:t>
        <a:bodyPr/>
        <a:lstStyle/>
        <a:p>
          <a:endParaRPr lang="en-US"/>
        </a:p>
      </dgm:t>
    </dgm:pt>
    <dgm:pt modelId="{B1739969-71BB-416B-A1D0-BF5CE5BB5E10}" type="pres">
      <dgm:prSet presAssocID="{2F218D25-ABB0-4440-8D8B-61458073B7CA}" presName="root" presStyleCnt="0">
        <dgm:presLayoutVars>
          <dgm:dir/>
          <dgm:resizeHandles val="exact"/>
        </dgm:presLayoutVars>
      </dgm:prSet>
      <dgm:spPr/>
    </dgm:pt>
    <dgm:pt modelId="{7A239313-40FD-47CD-A3A4-E9466C30CDDC}" type="pres">
      <dgm:prSet presAssocID="{B3F6EB05-AA48-4E76-BBBB-FC29416A5786}" presName="compNode" presStyleCnt="0"/>
      <dgm:spPr/>
    </dgm:pt>
    <dgm:pt modelId="{1AD5869E-0C04-4A1B-A5D3-B05D8D79F727}" type="pres">
      <dgm:prSet presAssocID="{B3F6EB05-AA48-4E76-BBBB-FC29416A5786}" presName="iconRect" presStyleLbl="node1" presStyleIdx="0" presStyleCnt="2" custLinFactNeighborX="7526" custLinFactNeighborY="1740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avestone"/>
        </a:ext>
      </dgm:extLst>
    </dgm:pt>
    <dgm:pt modelId="{D07423B1-4294-4E9A-A417-FA039B347D61}" type="pres">
      <dgm:prSet presAssocID="{B3F6EB05-AA48-4E76-BBBB-FC29416A5786}" presName="spaceRect" presStyleCnt="0"/>
      <dgm:spPr/>
    </dgm:pt>
    <dgm:pt modelId="{DC9E06E4-949A-4535-A3F8-9EA93765A251}" type="pres">
      <dgm:prSet presAssocID="{B3F6EB05-AA48-4E76-BBBB-FC29416A5786}" presName="textRect" presStyleLbl="revTx" presStyleIdx="0" presStyleCnt="2" custScaleX="92319" custLinFactNeighborX="19384" custLinFactNeighborY="282">
        <dgm:presLayoutVars>
          <dgm:chMax val="1"/>
          <dgm:chPref val="1"/>
        </dgm:presLayoutVars>
      </dgm:prSet>
      <dgm:spPr/>
    </dgm:pt>
    <dgm:pt modelId="{561E5B19-90F5-46D9-AF17-FA4BCE70C772}" type="pres">
      <dgm:prSet presAssocID="{3756D452-E32E-4F27-8A4C-F7A37260B181}" presName="sibTrans" presStyleCnt="0"/>
      <dgm:spPr/>
    </dgm:pt>
    <dgm:pt modelId="{94A98522-AE38-4939-9D3E-CB1C47E4B19C}" type="pres">
      <dgm:prSet presAssocID="{239F9395-28A8-4892-A77D-093F6671AB7D}" presName="compNode" presStyleCnt="0"/>
      <dgm:spPr/>
    </dgm:pt>
    <dgm:pt modelId="{14AA8595-65E1-4A19-9070-72A515FDACFD}" type="pres">
      <dgm:prSet presAssocID="{239F9395-28A8-4892-A77D-093F6671AB7D}" presName="iconRect" presStyleLbl="node1" presStyleIdx="1" presStyleCnt="2" custLinFactNeighborX="13170" custLinFactNeighborY="1444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nfire"/>
        </a:ext>
      </dgm:extLst>
    </dgm:pt>
    <dgm:pt modelId="{C8311BE6-5656-4BA4-900D-D8930750A23D}" type="pres">
      <dgm:prSet presAssocID="{239F9395-28A8-4892-A77D-093F6671AB7D}" presName="spaceRect" presStyleCnt="0"/>
      <dgm:spPr/>
    </dgm:pt>
    <dgm:pt modelId="{2882AAC1-DF50-4343-91DD-F4D0BEEF5158}" type="pres">
      <dgm:prSet presAssocID="{239F9395-28A8-4892-A77D-093F6671AB7D}" presName="textRect" presStyleLbl="revTx" presStyleIdx="1" presStyleCnt="2" custScaleX="76597" custLinFactNeighborX="12065" custLinFactNeighborY="7338">
        <dgm:presLayoutVars>
          <dgm:chMax val="1"/>
          <dgm:chPref val="1"/>
        </dgm:presLayoutVars>
      </dgm:prSet>
      <dgm:spPr/>
    </dgm:pt>
  </dgm:ptLst>
  <dgm:cxnLst>
    <dgm:cxn modelId="{AA5DA720-A6A9-4D6C-904E-8D99C174DE71}" type="presOf" srcId="{2F218D25-ABB0-4440-8D8B-61458073B7CA}" destId="{B1739969-71BB-416B-A1D0-BF5CE5BB5E10}" srcOrd="0" destOrd="0" presId="urn:microsoft.com/office/officeart/2018/2/layout/IconLabelList"/>
    <dgm:cxn modelId="{8BDB322D-3620-481B-BB13-298910955ACA}" srcId="{2F218D25-ABB0-4440-8D8B-61458073B7CA}" destId="{239F9395-28A8-4892-A77D-093F6671AB7D}" srcOrd="1" destOrd="0" parTransId="{C8F549C3-EC7A-4DB2-9AE2-0E733C2700CE}" sibTransId="{8A6EB702-82D9-46CC-AD6C-2997EEB6CAD8}"/>
    <dgm:cxn modelId="{11D7F29F-4162-4DA2-9922-A43A46EE93B7}" type="presOf" srcId="{B3F6EB05-AA48-4E76-BBBB-FC29416A5786}" destId="{DC9E06E4-949A-4535-A3F8-9EA93765A251}" srcOrd="0" destOrd="0" presId="urn:microsoft.com/office/officeart/2018/2/layout/IconLabelList"/>
    <dgm:cxn modelId="{4BD3C5CE-90B0-42FB-A69F-BC6033483488}" srcId="{2F218D25-ABB0-4440-8D8B-61458073B7CA}" destId="{B3F6EB05-AA48-4E76-BBBB-FC29416A5786}" srcOrd="0" destOrd="0" parTransId="{FF0447E7-6A88-4FA1-9E52-E22A1010AE52}" sibTransId="{3756D452-E32E-4F27-8A4C-F7A37260B181}"/>
    <dgm:cxn modelId="{D9DF5DDF-6CF7-4599-8BA9-2B3F1F85F58F}" type="presOf" srcId="{239F9395-28A8-4892-A77D-093F6671AB7D}" destId="{2882AAC1-DF50-4343-91DD-F4D0BEEF5158}" srcOrd="0" destOrd="0" presId="urn:microsoft.com/office/officeart/2018/2/layout/IconLabelList"/>
    <dgm:cxn modelId="{49A2D414-AD69-4A4F-A62E-DDC260E0A5BD}" type="presParOf" srcId="{B1739969-71BB-416B-A1D0-BF5CE5BB5E10}" destId="{7A239313-40FD-47CD-A3A4-E9466C30CDDC}" srcOrd="0" destOrd="0" presId="urn:microsoft.com/office/officeart/2018/2/layout/IconLabelList"/>
    <dgm:cxn modelId="{B9F52C40-2AA1-4F32-B5C5-4E20254D96CE}" type="presParOf" srcId="{7A239313-40FD-47CD-A3A4-E9466C30CDDC}" destId="{1AD5869E-0C04-4A1B-A5D3-B05D8D79F727}" srcOrd="0" destOrd="0" presId="urn:microsoft.com/office/officeart/2018/2/layout/IconLabelList"/>
    <dgm:cxn modelId="{5DDE0073-353D-4B23-88B4-6024B2F9EEFA}" type="presParOf" srcId="{7A239313-40FD-47CD-A3A4-E9466C30CDDC}" destId="{D07423B1-4294-4E9A-A417-FA039B347D61}" srcOrd="1" destOrd="0" presId="urn:microsoft.com/office/officeart/2018/2/layout/IconLabelList"/>
    <dgm:cxn modelId="{BE058717-0AEF-4689-9E8B-73C0468BD968}" type="presParOf" srcId="{7A239313-40FD-47CD-A3A4-E9466C30CDDC}" destId="{DC9E06E4-949A-4535-A3F8-9EA93765A251}" srcOrd="2" destOrd="0" presId="urn:microsoft.com/office/officeart/2018/2/layout/IconLabelList"/>
    <dgm:cxn modelId="{3F52D18A-FDCF-4865-BDCA-80B4026215E2}" type="presParOf" srcId="{B1739969-71BB-416B-A1D0-BF5CE5BB5E10}" destId="{561E5B19-90F5-46D9-AF17-FA4BCE70C772}" srcOrd="1" destOrd="0" presId="urn:microsoft.com/office/officeart/2018/2/layout/IconLabelList"/>
    <dgm:cxn modelId="{C69F3DA4-17D2-4A0F-B9DE-FAE57EA73436}" type="presParOf" srcId="{B1739969-71BB-416B-A1D0-BF5CE5BB5E10}" destId="{94A98522-AE38-4939-9D3E-CB1C47E4B19C}" srcOrd="2" destOrd="0" presId="urn:microsoft.com/office/officeart/2018/2/layout/IconLabelList"/>
    <dgm:cxn modelId="{EC736791-CC00-49C4-928E-E16AD10F47C3}" type="presParOf" srcId="{94A98522-AE38-4939-9D3E-CB1C47E4B19C}" destId="{14AA8595-65E1-4A19-9070-72A515FDACFD}" srcOrd="0" destOrd="0" presId="urn:microsoft.com/office/officeart/2018/2/layout/IconLabelList"/>
    <dgm:cxn modelId="{25A090D1-5806-4175-A07B-B7D39A6BCDB8}" type="presParOf" srcId="{94A98522-AE38-4939-9D3E-CB1C47E4B19C}" destId="{C8311BE6-5656-4BA4-900D-D8930750A23D}" srcOrd="1" destOrd="0" presId="urn:microsoft.com/office/officeart/2018/2/layout/IconLabelList"/>
    <dgm:cxn modelId="{0E4BED3A-F1E8-4CD0-B83F-CF4084516134}" type="presParOf" srcId="{94A98522-AE38-4939-9D3E-CB1C47E4B19C}" destId="{2882AAC1-DF50-4343-91DD-F4D0BEEF515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C918F5-E2F8-4695-9EE3-99F1533D9B7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A9024FA-FD8B-409F-B94A-8B7FBD06A43C}">
      <dgm:prSet/>
      <dgm:spPr/>
      <dgm:t>
        <a:bodyPr/>
        <a:lstStyle/>
        <a:p>
          <a:r>
            <a:rPr lang="en-US" dirty="0">
              <a:solidFill>
                <a:srgbClr val="FFFF00"/>
              </a:solidFill>
            </a:rPr>
            <a:t>7</a:t>
          </a:r>
          <a:r>
            <a:rPr lang="en-US" dirty="0"/>
            <a:t>- In these </a:t>
          </a:r>
          <a:r>
            <a:rPr lang="en-US" u="sng" dirty="0"/>
            <a:t>you once walked</a:t>
          </a:r>
          <a:r>
            <a:rPr lang="en-US" dirty="0"/>
            <a:t>, when </a:t>
          </a:r>
          <a:r>
            <a:rPr lang="en-US" u="sng" dirty="0"/>
            <a:t>you were </a:t>
          </a:r>
          <a:r>
            <a:rPr lang="en-US" dirty="0"/>
            <a:t>living in them. </a:t>
          </a:r>
        </a:p>
      </dgm:t>
    </dgm:pt>
    <dgm:pt modelId="{D36BC755-0146-4642-BB04-173C0D7A8B16}" type="parTrans" cxnId="{50C17AC9-4766-4CBE-BE82-691B4EE2E85E}">
      <dgm:prSet/>
      <dgm:spPr/>
      <dgm:t>
        <a:bodyPr/>
        <a:lstStyle/>
        <a:p>
          <a:endParaRPr lang="en-US"/>
        </a:p>
      </dgm:t>
    </dgm:pt>
    <dgm:pt modelId="{E0F37BD7-B50F-474B-9279-2EAB17E37FB5}" type="sibTrans" cxnId="{50C17AC9-4766-4CBE-BE82-691B4EE2E85E}">
      <dgm:prSet/>
      <dgm:spPr/>
      <dgm:t>
        <a:bodyPr/>
        <a:lstStyle/>
        <a:p>
          <a:endParaRPr lang="en-US"/>
        </a:p>
      </dgm:t>
    </dgm:pt>
    <dgm:pt modelId="{132F1191-EAE5-4291-AD1C-2A0AE170C108}">
      <dgm:prSet/>
      <dgm:spPr/>
      <dgm:t>
        <a:bodyPr/>
        <a:lstStyle/>
        <a:p>
          <a:r>
            <a:rPr lang="en-US" dirty="0">
              <a:solidFill>
                <a:srgbClr val="FFFF00"/>
              </a:solidFill>
            </a:rPr>
            <a:t>8</a:t>
          </a:r>
          <a:r>
            <a:rPr lang="en-US" dirty="0"/>
            <a:t>- But </a:t>
          </a:r>
          <a:r>
            <a:rPr lang="en-US" u="sng" dirty="0"/>
            <a:t>now you must</a:t>
          </a:r>
          <a:r>
            <a:rPr lang="en-US" dirty="0"/>
            <a:t> put them all away: </a:t>
          </a:r>
          <a:r>
            <a:rPr lang="en-US" u="sng" dirty="0"/>
            <a:t>anger</a:t>
          </a:r>
          <a:r>
            <a:rPr lang="en-US" dirty="0"/>
            <a:t>, </a:t>
          </a:r>
          <a:r>
            <a:rPr lang="en-US" u="sng" dirty="0"/>
            <a:t>wrath</a:t>
          </a:r>
          <a:r>
            <a:rPr lang="en-US" dirty="0"/>
            <a:t>, </a:t>
          </a:r>
          <a:r>
            <a:rPr lang="en-US" u="sng" dirty="0"/>
            <a:t>malice</a:t>
          </a:r>
          <a:r>
            <a:rPr lang="en-US" dirty="0"/>
            <a:t>, </a:t>
          </a:r>
          <a:r>
            <a:rPr lang="en-US" u="sng" dirty="0"/>
            <a:t>slander</a:t>
          </a:r>
          <a:r>
            <a:rPr lang="en-US" dirty="0"/>
            <a:t>, and </a:t>
          </a:r>
          <a:r>
            <a:rPr lang="en-US" u="sng" dirty="0"/>
            <a:t>obscene</a:t>
          </a:r>
          <a:r>
            <a:rPr lang="en-US" dirty="0"/>
            <a:t> </a:t>
          </a:r>
          <a:r>
            <a:rPr lang="en-US" u="sng" dirty="0"/>
            <a:t>talk</a:t>
          </a:r>
          <a:r>
            <a:rPr lang="en-US" dirty="0"/>
            <a:t> from your mouth. </a:t>
          </a:r>
        </a:p>
      </dgm:t>
    </dgm:pt>
    <dgm:pt modelId="{D493688D-F4C4-4C39-833E-589BEE1DA420}" type="parTrans" cxnId="{5B4568B1-D27F-40ED-9775-C6E401E00CD1}">
      <dgm:prSet/>
      <dgm:spPr/>
      <dgm:t>
        <a:bodyPr/>
        <a:lstStyle/>
        <a:p>
          <a:endParaRPr lang="en-US"/>
        </a:p>
      </dgm:t>
    </dgm:pt>
    <dgm:pt modelId="{0F07F3F8-6CA8-438C-87A4-107D245CF786}" type="sibTrans" cxnId="{5B4568B1-D27F-40ED-9775-C6E401E00CD1}">
      <dgm:prSet/>
      <dgm:spPr/>
      <dgm:t>
        <a:bodyPr/>
        <a:lstStyle/>
        <a:p>
          <a:endParaRPr lang="en-US"/>
        </a:p>
      </dgm:t>
    </dgm:pt>
    <dgm:pt modelId="{61D397D5-A2A4-43F0-8279-72A10CD44B56}">
      <dgm:prSet/>
      <dgm:spPr/>
      <dgm:t>
        <a:bodyPr/>
        <a:lstStyle/>
        <a:p>
          <a:r>
            <a:rPr lang="en-US" dirty="0">
              <a:solidFill>
                <a:srgbClr val="FFFF00"/>
              </a:solidFill>
            </a:rPr>
            <a:t>9</a:t>
          </a:r>
          <a:r>
            <a:rPr lang="en-US" dirty="0"/>
            <a:t>- </a:t>
          </a:r>
          <a:r>
            <a:rPr lang="en-US" u="sng" dirty="0"/>
            <a:t>Do not</a:t>
          </a:r>
          <a:r>
            <a:rPr lang="en-US" dirty="0"/>
            <a:t> lie to one another, seeing that </a:t>
          </a:r>
          <a:r>
            <a:rPr lang="en-US" u="sng" dirty="0"/>
            <a:t>you</a:t>
          </a:r>
          <a:r>
            <a:rPr lang="en-US" dirty="0"/>
            <a:t> </a:t>
          </a:r>
          <a:r>
            <a:rPr lang="en-US" u="sng" dirty="0"/>
            <a:t>have</a:t>
          </a:r>
          <a:r>
            <a:rPr lang="en-US" dirty="0"/>
            <a:t> put off the old self with its practices. </a:t>
          </a:r>
        </a:p>
      </dgm:t>
    </dgm:pt>
    <dgm:pt modelId="{BB5FC27E-D96A-4E46-B5F0-31865D8705C6}" type="parTrans" cxnId="{B8171A8F-A4A9-41FB-981A-E35BD1067B27}">
      <dgm:prSet/>
      <dgm:spPr/>
      <dgm:t>
        <a:bodyPr/>
        <a:lstStyle/>
        <a:p>
          <a:endParaRPr lang="en-US"/>
        </a:p>
      </dgm:t>
    </dgm:pt>
    <dgm:pt modelId="{0FAECDE5-D6F3-45A3-8C47-CD2C397C425F}" type="sibTrans" cxnId="{B8171A8F-A4A9-41FB-981A-E35BD1067B27}">
      <dgm:prSet/>
      <dgm:spPr/>
      <dgm:t>
        <a:bodyPr/>
        <a:lstStyle/>
        <a:p>
          <a:endParaRPr lang="en-US"/>
        </a:p>
      </dgm:t>
    </dgm:pt>
    <dgm:pt modelId="{72811626-39A3-4BF6-B8B2-1DC30BC2FC81}" type="pres">
      <dgm:prSet presAssocID="{01C918F5-E2F8-4695-9EE3-99F1533D9B7A}" presName="vert0" presStyleCnt="0">
        <dgm:presLayoutVars>
          <dgm:dir/>
          <dgm:animOne val="branch"/>
          <dgm:animLvl val="lvl"/>
        </dgm:presLayoutVars>
      </dgm:prSet>
      <dgm:spPr/>
    </dgm:pt>
    <dgm:pt modelId="{DA9F89EA-82B8-4354-AC71-ACAFA20BFEC6}" type="pres">
      <dgm:prSet presAssocID="{AA9024FA-FD8B-409F-B94A-8B7FBD06A43C}" presName="thickLine" presStyleLbl="alignNode1" presStyleIdx="0" presStyleCnt="3"/>
      <dgm:spPr/>
    </dgm:pt>
    <dgm:pt modelId="{012A3F1D-EFD0-468E-812B-C8486FC62615}" type="pres">
      <dgm:prSet presAssocID="{AA9024FA-FD8B-409F-B94A-8B7FBD06A43C}" presName="horz1" presStyleCnt="0"/>
      <dgm:spPr/>
    </dgm:pt>
    <dgm:pt modelId="{75100A07-FC90-4E2E-8DF1-15308616B4EC}" type="pres">
      <dgm:prSet presAssocID="{AA9024FA-FD8B-409F-B94A-8B7FBD06A43C}" presName="tx1" presStyleLbl="revTx" presStyleIdx="0" presStyleCnt="3"/>
      <dgm:spPr/>
    </dgm:pt>
    <dgm:pt modelId="{202980E3-75AC-465C-BD8A-097C43686254}" type="pres">
      <dgm:prSet presAssocID="{AA9024FA-FD8B-409F-B94A-8B7FBD06A43C}" presName="vert1" presStyleCnt="0"/>
      <dgm:spPr/>
    </dgm:pt>
    <dgm:pt modelId="{94463B1E-5702-4105-B2FD-94F93754D813}" type="pres">
      <dgm:prSet presAssocID="{132F1191-EAE5-4291-AD1C-2A0AE170C108}" presName="thickLine" presStyleLbl="alignNode1" presStyleIdx="1" presStyleCnt="3"/>
      <dgm:spPr/>
    </dgm:pt>
    <dgm:pt modelId="{EAF6ECAF-7F88-4301-900C-431D13C86199}" type="pres">
      <dgm:prSet presAssocID="{132F1191-EAE5-4291-AD1C-2A0AE170C108}" presName="horz1" presStyleCnt="0"/>
      <dgm:spPr/>
    </dgm:pt>
    <dgm:pt modelId="{69244D0C-9985-42D9-BD35-064B9D29A610}" type="pres">
      <dgm:prSet presAssocID="{132F1191-EAE5-4291-AD1C-2A0AE170C108}" presName="tx1" presStyleLbl="revTx" presStyleIdx="1" presStyleCnt="3"/>
      <dgm:spPr/>
    </dgm:pt>
    <dgm:pt modelId="{FF4E5793-2D90-4738-BD4A-4AC464E5BB57}" type="pres">
      <dgm:prSet presAssocID="{132F1191-EAE5-4291-AD1C-2A0AE170C108}" presName="vert1" presStyleCnt="0"/>
      <dgm:spPr/>
    </dgm:pt>
    <dgm:pt modelId="{C80CADEC-3A40-48FA-A986-851963D4C014}" type="pres">
      <dgm:prSet presAssocID="{61D397D5-A2A4-43F0-8279-72A10CD44B56}" presName="thickLine" presStyleLbl="alignNode1" presStyleIdx="2" presStyleCnt="3"/>
      <dgm:spPr/>
    </dgm:pt>
    <dgm:pt modelId="{762F1C7B-45D7-4069-BB02-62ABE4FF8A02}" type="pres">
      <dgm:prSet presAssocID="{61D397D5-A2A4-43F0-8279-72A10CD44B56}" presName="horz1" presStyleCnt="0"/>
      <dgm:spPr/>
    </dgm:pt>
    <dgm:pt modelId="{F6C7E8E1-CB7F-4AA9-8B62-C0378DAF6677}" type="pres">
      <dgm:prSet presAssocID="{61D397D5-A2A4-43F0-8279-72A10CD44B56}" presName="tx1" presStyleLbl="revTx" presStyleIdx="2" presStyleCnt="3"/>
      <dgm:spPr/>
    </dgm:pt>
    <dgm:pt modelId="{4EF57773-E36C-435F-8394-2DA1813B4BFA}" type="pres">
      <dgm:prSet presAssocID="{61D397D5-A2A4-43F0-8279-72A10CD44B56}" presName="vert1" presStyleCnt="0"/>
      <dgm:spPr/>
    </dgm:pt>
  </dgm:ptLst>
  <dgm:cxnLst>
    <dgm:cxn modelId="{C618D128-39B2-4CC1-9576-B15E828AF9B9}" type="presOf" srcId="{01C918F5-E2F8-4695-9EE3-99F1533D9B7A}" destId="{72811626-39A3-4BF6-B8B2-1DC30BC2FC81}" srcOrd="0" destOrd="0" presId="urn:microsoft.com/office/officeart/2008/layout/LinedList"/>
    <dgm:cxn modelId="{5599BF63-97FB-4FFE-AEA4-AFC4276356B2}" type="presOf" srcId="{132F1191-EAE5-4291-AD1C-2A0AE170C108}" destId="{69244D0C-9985-42D9-BD35-064B9D29A610}" srcOrd="0" destOrd="0" presId="urn:microsoft.com/office/officeart/2008/layout/LinedList"/>
    <dgm:cxn modelId="{B8171A8F-A4A9-41FB-981A-E35BD1067B27}" srcId="{01C918F5-E2F8-4695-9EE3-99F1533D9B7A}" destId="{61D397D5-A2A4-43F0-8279-72A10CD44B56}" srcOrd="2" destOrd="0" parTransId="{BB5FC27E-D96A-4E46-B5F0-31865D8705C6}" sibTransId="{0FAECDE5-D6F3-45A3-8C47-CD2C397C425F}"/>
    <dgm:cxn modelId="{93307D97-0EE0-4F69-9657-86F87CE38B60}" type="presOf" srcId="{AA9024FA-FD8B-409F-B94A-8B7FBD06A43C}" destId="{75100A07-FC90-4E2E-8DF1-15308616B4EC}" srcOrd="0" destOrd="0" presId="urn:microsoft.com/office/officeart/2008/layout/LinedList"/>
    <dgm:cxn modelId="{788F9BA5-86FE-4918-990B-F8981074B25D}" type="presOf" srcId="{61D397D5-A2A4-43F0-8279-72A10CD44B56}" destId="{F6C7E8E1-CB7F-4AA9-8B62-C0378DAF6677}" srcOrd="0" destOrd="0" presId="urn:microsoft.com/office/officeart/2008/layout/LinedList"/>
    <dgm:cxn modelId="{5B4568B1-D27F-40ED-9775-C6E401E00CD1}" srcId="{01C918F5-E2F8-4695-9EE3-99F1533D9B7A}" destId="{132F1191-EAE5-4291-AD1C-2A0AE170C108}" srcOrd="1" destOrd="0" parTransId="{D493688D-F4C4-4C39-833E-589BEE1DA420}" sibTransId="{0F07F3F8-6CA8-438C-87A4-107D245CF786}"/>
    <dgm:cxn modelId="{50C17AC9-4766-4CBE-BE82-691B4EE2E85E}" srcId="{01C918F5-E2F8-4695-9EE3-99F1533D9B7A}" destId="{AA9024FA-FD8B-409F-B94A-8B7FBD06A43C}" srcOrd="0" destOrd="0" parTransId="{D36BC755-0146-4642-BB04-173C0D7A8B16}" sibTransId="{E0F37BD7-B50F-474B-9279-2EAB17E37FB5}"/>
    <dgm:cxn modelId="{AEFDE414-C97D-4B22-8BA0-C4FC69EFFDC3}" type="presParOf" srcId="{72811626-39A3-4BF6-B8B2-1DC30BC2FC81}" destId="{DA9F89EA-82B8-4354-AC71-ACAFA20BFEC6}" srcOrd="0" destOrd="0" presId="urn:microsoft.com/office/officeart/2008/layout/LinedList"/>
    <dgm:cxn modelId="{96345953-223A-49FB-8988-90F14139DE7D}" type="presParOf" srcId="{72811626-39A3-4BF6-B8B2-1DC30BC2FC81}" destId="{012A3F1D-EFD0-468E-812B-C8486FC62615}" srcOrd="1" destOrd="0" presId="urn:microsoft.com/office/officeart/2008/layout/LinedList"/>
    <dgm:cxn modelId="{8E831E2E-90BF-4BA5-9D15-7926C847D5DC}" type="presParOf" srcId="{012A3F1D-EFD0-468E-812B-C8486FC62615}" destId="{75100A07-FC90-4E2E-8DF1-15308616B4EC}" srcOrd="0" destOrd="0" presId="urn:microsoft.com/office/officeart/2008/layout/LinedList"/>
    <dgm:cxn modelId="{9F8870B1-909A-453A-93AB-5B1213478162}" type="presParOf" srcId="{012A3F1D-EFD0-468E-812B-C8486FC62615}" destId="{202980E3-75AC-465C-BD8A-097C43686254}" srcOrd="1" destOrd="0" presId="urn:microsoft.com/office/officeart/2008/layout/LinedList"/>
    <dgm:cxn modelId="{2AEFCBE8-B6A2-41D4-B3B5-5F99ECF57055}" type="presParOf" srcId="{72811626-39A3-4BF6-B8B2-1DC30BC2FC81}" destId="{94463B1E-5702-4105-B2FD-94F93754D813}" srcOrd="2" destOrd="0" presId="urn:microsoft.com/office/officeart/2008/layout/LinedList"/>
    <dgm:cxn modelId="{5563CE24-5C63-441A-8942-4033C327D492}" type="presParOf" srcId="{72811626-39A3-4BF6-B8B2-1DC30BC2FC81}" destId="{EAF6ECAF-7F88-4301-900C-431D13C86199}" srcOrd="3" destOrd="0" presId="urn:microsoft.com/office/officeart/2008/layout/LinedList"/>
    <dgm:cxn modelId="{27DF6CB8-0196-4E88-868C-DDCED68CA80A}" type="presParOf" srcId="{EAF6ECAF-7F88-4301-900C-431D13C86199}" destId="{69244D0C-9985-42D9-BD35-064B9D29A610}" srcOrd="0" destOrd="0" presId="urn:microsoft.com/office/officeart/2008/layout/LinedList"/>
    <dgm:cxn modelId="{6990D1C0-011E-4C2F-88E2-7C4BCDB8A049}" type="presParOf" srcId="{EAF6ECAF-7F88-4301-900C-431D13C86199}" destId="{FF4E5793-2D90-4738-BD4A-4AC464E5BB57}" srcOrd="1" destOrd="0" presId="urn:microsoft.com/office/officeart/2008/layout/LinedList"/>
    <dgm:cxn modelId="{7D934C05-4523-4954-8A3F-5C2D287F4210}" type="presParOf" srcId="{72811626-39A3-4BF6-B8B2-1DC30BC2FC81}" destId="{C80CADEC-3A40-48FA-A986-851963D4C014}" srcOrd="4" destOrd="0" presId="urn:microsoft.com/office/officeart/2008/layout/LinedList"/>
    <dgm:cxn modelId="{4E9A2A78-6AA0-417D-BB62-5930CEC2745B}" type="presParOf" srcId="{72811626-39A3-4BF6-B8B2-1DC30BC2FC81}" destId="{762F1C7B-45D7-4069-BB02-62ABE4FF8A02}" srcOrd="5" destOrd="0" presId="urn:microsoft.com/office/officeart/2008/layout/LinedList"/>
    <dgm:cxn modelId="{BF7DD3C5-AF02-4778-8C47-00821C4462D1}" type="presParOf" srcId="{762F1C7B-45D7-4069-BB02-62ABE4FF8A02}" destId="{F6C7E8E1-CB7F-4AA9-8B62-C0378DAF6677}" srcOrd="0" destOrd="0" presId="urn:microsoft.com/office/officeart/2008/layout/LinedList"/>
    <dgm:cxn modelId="{AD07E5CA-DA42-4BEC-95E1-685990E79573}" type="presParOf" srcId="{762F1C7B-45D7-4069-BB02-62ABE4FF8A02}" destId="{4EF57773-E36C-435F-8394-2DA1813B4B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CDB08E-AB49-49C5-8708-5F9A5F42AB4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397BFFA-4019-41CF-A7FA-2B6EFD0E8864}">
      <dgm:prSet/>
      <dgm:spPr/>
      <dgm:t>
        <a:bodyPr/>
        <a:lstStyle/>
        <a:p>
          <a:pPr algn="ctr"/>
          <a:r>
            <a:rPr lang="en-US" b="1" dirty="0">
              <a:solidFill>
                <a:schemeClr val="tx1"/>
              </a:solidFill>
              <a:effectLst>
                <a:outerShdw blurRad="38100" dist="38100" dir="2700000" algn="tl">
                  <a:srgbClr val="000000">
                    <a:alpha val="43137"/>
                  </a:srgbClr>
                </a:outerShdw>
              </a:effectLst>
            </a:rPr>
            <a:t>Put on the new self - </a:t>
          </a:r>
          <a:endParaRPr lang="en-US" dirty="0">
            <a:solidFill>
              <a:schemeClr val="tx1"/>
            </a:solidFill>
            <a:effectLst>
              <a:outerShdw blurRad="38100" dist="38100" dir="2700000" algn="tl">
                <a:srgbClr val="000000">
                  <a:alpha val="43137"/>
                </a:srgbClr>
              </a:outerShdw>
            </a:effectLst>
          </a:endParaRPr>
        </a:p>
      </dgm:t>
    </dgm:pt>
    <dgm:pt modelId="{339C6041-91DD-489F-B9D6-01B436E1ED4A}" type="parTrans" cxnId="{251339F3-5B9D-4671-8E63-01FCE8325E12}">
      <dgm:prSet/>
      <dgm:spPr/>
      <dgm:t>
        <a:bodyPr/>
        <a:lstStyle/>
        <a:p>
          <a:endParaRPr lang="en-US"/>
        </a:p>
      </dgm:t>
    </dgm:pt>
    <dgm:pt modelId="{F48A0A23-16BA-4691-B69A-120C9E607793}" type="sibTrans" cxnId="{251339F3-5B9D-4671-8E63-01FCE8325E12}">
      <dgm:prSet/>
      <dgm:spPr/>
      <dgm:t>
        <a:bodyPr/>
        <a:lstStyle/>
        <a:p>
          <a:endParaRPr lang="en-US"/>
        </a:p>
      </dgm:t>
    </dgm:pt>
    <dgm:pt modelId="{E5E50AEF-B9E0-4F99-AB36-70FB8CFFA5F9}">
      <dgm:prSet/>
      <dgm:spPr/>
      <dgm:t>
        <a:bodyPr/>
        <a:lstStyle/>
        <a:p>
          <a:pPr algn="ctr"/>
          <a:r>
            <a:rPr lang="en-US" dirty="0">
              <a:effectLst>
                <a:outerShdw blurRad="38100" dist="38100" dir="2700000" algn="tl">
                  <a:srgbClr val="000000">
                    <a:alpha val="43137"/>
                  </a:srgbClr>
                </a:outerShdw>
              </a:effectLst>
            </a:rPr>
            <a:t>“Who do you see when </a:t>
          </a:r>
        </a:p>
      </dgm:t>
    </dgm:pt>
    <dgm:pt modelId="{4B4739CD-2B86-48D9-BAB6-D5E1FC947AF5}" type="parTrans" cxnId="{C1DC3326-CD70-4773-B569-575AA72F717A}">
      <dgm:prSet/>
      <dgm:spPr/>
      <dgm:t>
        <a:bodyPr/>
        <a:lstStyle/>
        <a:p>
          <a:endParaRPr lang="en-US"/>
        </a:p>
      </dgm:t>
    </dgm:pt>
    <dgm:pt modelId="{FC1899DC-3F7F-4B75-9EB6-BF8BCD84682B}" type="sibTrans" cxnId="{C1DC3326-CD70-4773-B569-575AA72F717A}">
      <dgm:prSet/>
      <dgm:spPr/>
      <dgm:t>
        <a:bodyPr/>
        <a:lstStyle/>
        <a:p>
          <a:endParaRPr lang="en-US"/>
        </a:p>
      </dgm:t>
    </dgm:pt>
    <dgm:pt modelId="{03381C0C-7778-49E1-9CD8-BECF6F3AFD49}">
      <dgm:prSet/>
      <dgm:spPr/>
      <dgm:t>
        <a:bodyPr/>
        <a:lstStyle/>
        <a:p>
          <a:pPr algn="ctr"/>
          <a:r>
            <a:rPr lang="en-US" dirty="0">
              <a:effectLst>
                <a:outerShdw blurRad="38100" dist="38100" dir="2700000" algn="tl">
                  <a:srgbClr val="000000">
                    <a:alpha val="43137"/>
                  </a:srgbClr>
                </a:outerShdw>
              </a:effectLst>
            </a:rPr>
            <a:t>you look in the mirror?”</a:t>
          </a:r>
        </a:p>
      </dgm:t>
    </dgm:pt>
    <dgm:pt modelId="{02C2B985-A1A4-4FBA-ADF5-2FA7EDD6268E}" type="parTrans" cxnId="{8D16CA13-C2DE-49FE-ADE8-09CE84FDC434}">
      <dgm:prSet/>
      <dgm:spPr/>
      <dgm:t>
        <a:bodyPr/>
        <a:lstStyle/>
        <a:p>
          <a:endParaRPr lang="en-US"/>
        </a:p>
      </dgm:t>
    </dgm:pt>
    <dgm:pt modelId="{55FB22BA-0B98-418D-8E0F-2358861D76DB}" type="sibTrans" cxnId="{8D16CA13-C2DE-49FE-ADE8-09CE84FDC434}">
      <dgm:prSet/>
      <dgm:spPr/>
      <dgm:t>
        <a:bodyPr/>
        <a:lstStyle/>
        <a:p>
          <a:endParaRPr lang="en-US"/>
        </a:p>
      </dgm:t>
    </dgm:pt>
    <dgm:pt modelId="{8346A48B-02D3-485B-8498-E98036BE273C}" type="pres">
      <dgm:prSet presAssocID="{51CDB08E-AB49-49C5-8708-5F9A5F42AB4A}" presName="vert0" presStyleCnt="0">
        <dgm:presLayoutVars>
          <dgm:dir/>
          <dgm:animOne val="branch"/>
          <dgm:animLvl val="lvl"/>
        </dgm:presLayoutVars>
      </dgm:prSet>
      <dgm:spPr/>
    </dgm:pt>
    <dgm:pt modelId="{61A2BB1E-8AAC-4D50-9440-386A5F7B96D8}" type="pres">
      <dgm:prSet presAssocID="{3397BFFA-4019-41CF-A7FA-2B6EFD0E8864}" presName="thickLine" presStyleLbl="alignNode1" presStyleIdx="0" presStyleCnt="3"/>
      <dgm:spPr/>
    </dgm:pt>
    <dgm:pt modelId="{229ABA0A-6A14-470A-9DFF-DFD904FA7369}" type="pres">
      <dgm:prSet presAssocID="{3397BFFA-4019-41CF-A7FA-2B6EFD0E8864}" presName="horz1" presStyleCnt="0"/>
      <dgm:spPr/>
    </dgm:pt>
    <dgm:pt modelId="{07499FE5-768C-4CF7-BFAD-DF8D7CC6304E}" type="pres">
      <dgm:prSet presAssocID="{3397BFFA-4019-41CF-A7FA-2B6EFD0E8864}" presName="tx1" presStyleLbl="revTx" presStyleIdx="0" presStyleCnt="3"/>
      <dgm:spPr/>
    </dgm:pt>
    <dgm:pt modelId="{3513136F-F217-40FB-80E1-769CB955EA03}" type="pres">
      <dgm:prSet presAssocID="{3397BFFA-4019-41CF-A7FA-2B6EFD0E8864}" presName="vert1" presStyleCnt="0"/>
      <dgm:spPr/>
    </dgm:pt>
    <dgm:pt modelId="{3EEFF4FE-DA4C-4A4D-8387-5A6ACC39FE2E}" type="pres">
      <dgm:prSet presAssocID="{E5E50AEF-B9E0-4F99-AB36-70FB8CFFA5F9}" presName="thickLine" presStyleLbl="alignNode1" presStyleIdx="1" presStyleCnt="3"/>
      <dgm:spPr/>
    </dgm:pt>
    <dgm:pt modelId="{A96168E7-A185-422F-9F91-B5C85C3B614A}" type="pres">
      <dgm:prSet presAssocID="{E5E50AEF-B9E0-4F99-AB36-70FB8CFFA5F9}" presName="horz1" presStyleCnt="0"/>
      <dgm:spPr/>
    </dgm:pt>
    <dgm:pt modelId="{4559D7D3-976B-468A-93FB-FA34947CCF48}" type="pres">
      <dgm:prSet presAssocID="{E5E50AEF-B9E0-4F99-AB36-70FB8CFFA5F9}" presName="tx1" presStyleLbl="revTx" presStyleIdx="1" presStyleCnt="3"/>
      <dgm:spPr/>
    </dgm:pt>
    <dgm:pt modelId="{BBFDD366-5583-4B86-88C3-7E705CF00DA8}" type="pres">
      <dgm:prSet presAssocID="{E5E50AEF-B9E0-4F99-AB36-70FB8CFFA5F9}" presName="vert1" presStyleCnt="0"/>
      <dgm:spPr/>
    </dgm:pt>
    <dgm:pt modelId="{ACB3BB8E-D223-477F-9534-877D60A0B0D3}" type="pres">
      <dgm:prSet presAssocID="{03381C0C-7778-49E1-9CD8-BECF6F3AFD49}" presName="thickLine" presStyleLbl="alignNode1" presStyleIdx="2" presStyleCnt="3"/>
      <dgm:spPr/>
    </dgm:pt>
    <dgm:pt modelId="{E6D0BBFF-DE2C-443A-A4E1-BFFBEBDF233D}" type="pres">
      <dgm:prSet presAssocID="{03381C0C-7778-49E1-9CD8-BECF6F3AFD49}" presName="horz1" presStyleCnt="0"/>
      <dgm:spPr/>
    </dgm:pt>
    <dgm:pt modelId="{B73E1477-487D-47AE-B701-639A23CB5434}" type="pres">
      <dgm:prSet presAssocID="{03381C0C-7778-49E1-9CD8-BECF6F3AFD49}" presName="tx1" presStyleLbl="revTx" presStyleIdx="2" presStyleCnt="3"/>
      <dgm:spPr/>
    </dgm:pt>
    <dgm:pt modelId="{97C32A34-1E83-4B83-BE4E-24C676CAA5D9}" type="pres">
      <dgm:prSet presAssocID="{03381C0C-7778-49E1-9CD8-BECF6F3AFD49}" presName="vert1" presStyleCnt="0"/>
      <dgm:spPr/>
    </dgm:pt>
  </dgm:ptLst>
  <dgm:cxnLst>
    <dgm:cxn modelId="{8D16CA13-C2DE-49FE-ADE8-09CE84FDC434}" srcId="{51CDB08E-AB49-49C5-8708-5F9A5F42AB4A}" destId="{03381C0C-7778-49E1-9CD8-BECF6F3AFD49}" srcOrd="2" destOrd="0" parTransId="{02C2B985-A1A4-4FBA-ADF5-2FA7EDD6268E}" sibTransId="{55FB22BA-0B98-418D-8E0F-2358861D76DB}"/>
    <dgm:cxn modelId="{C1DC3326-CD70-4773-B569-575AA72F717A}" srcId="{51CDB08E-AB49-49C5-8708-5F9A5F42AB4A}" destId="{E5E50AEF-B9E0-4F99-AB36-70FB8CFFA5F9}" srcOrd="1" destOrd="0" parTransId="{4B4739CD-2B86-48D9-BAB6-D5E1FC947AF5}" sibTransId="{FC1899DC-3F7F-4B75-9EB6-BF8BCD84682B}"/>
    <dgm:cxn modelId="{67A3C244-0379-4E8B-8015-4A6786F039A1}" type="presOf" srcId="{E5E50AEF-B9E0-4F99-AB36-70FB8CFFA5F9}" destId="{4559D7D3-976B-468A-93FB-FA34947CCF48}" srcOrd="0" destOrd="0" presId="urn:microsoft.com/office/officeart/2008/layout/LinedList"/>
    <dgm:cxn modelId="{6DBF144E-7E7D-4679-8C81-BD1F46E52DE4}" type="presOf" srcId="{51CDB08E-AB49-49C5-8708-5F9A5F42AB4A}" destId="{8346A48B-02D3-485B-8498-E98036BE273C}" srcOrd="0" destOrd="0" presId="urn:microsoft.com/office/officeart/2008/layout/LinedList"/>
    <dgm:cxn modelId="{87F7D7A3-3975-42B3-A428-6E5DA370BFA5}" type="presOf" srcId="{3397BFFA-4019-41CF-A7FA-2B6EFD0E8864}" destId="{07499FE5-768C-4CF7-BFAD-DF8D7CC6304E}" srcOrd="0" destOrd="0" presId="urn:microsoft.com/office/officeart/2008/layout/LinedList"/>
    <dgm:cxn modelId="{8892BCAF-5F4B-4848-A929-613910CE0811}" type="presOf" srcId="{03381C0C-7778-49E1-9CD8-BECF6F3AFD49}" destId="{B73E1477-487D-47AE-B701-639A23CB5434}" srcOrd="0" destOrd="0" presId="urn:microsoft.com/office/officeart/2008/layout/LinedList"/>
    <dgm:cxn modelId="{251339F3-5B9D-4671-8E63-01FCE8325E12}" srcId="{51CDB08E-AB49-49C5-8708-5F9A5F42AB4A}" destId="{3397BFFA-4019-41CF-A7FA-2B6EFD0E8864}" srcOrd="0" destOrd="0" parTransId="{339C6041-91DD-489F-B9D6-01B436E1ED4A}" sibTransId="{F48A0A23-16BA-4691-B69A-120C9E607793}"/>
    <dgm:cxn modelId="{0780C22F-64AF-4B58-8793-560CAB478150}" type="presParOf" srcId="{8346A48B-02D3-485B-8498-E98036BE273C}" destId="{61A2BB1E-8AAC-4D50-9440-386A5F7B96D8}" srcOrd="0" destOrd="0" presId="urn:microsoft.com/office/officeart/2008/layout/LinedList"/>
    <dgm:cxn modelId="{C46E6B39-8D09-49CA-8E1F-57F56C5D9D8D}" type="presParOf" srcId="{8346A48B-02D3-485B-8498-E98036BE273C}" destId="{229ABA0A-6A14-470A-9DFF-DFD904FA7369}" srcOrd="1" destOrd="0" presId="urn:microsoft.com/office/officeart/2008/layout/LinedList"/>
    <dgm:cxn modelId="{10E7BE6D-8991-43F9-9DAD-1F7F15D89DDE}" type="presParOf" srcId="{229ABA0A-6A14-470A-9DFF-DFD904FA7369}" destId="{07499FE5-768C-4CF7-BFAD-DF8D7CC6304E}" srcOrd="0" destOrd="0" presId="urn:microsoft.com/office/officeart/2008/layout/LinedList"/>
    <dgm:cxn modelId="{6BC3EA96-318D-4FD1-B2B4-81BADBA56240}" type="presParOf" srcId="{229ABA0A-6A14-470A-9DFF-DFD904FA7369}" destId="{3513136F-F217-40FB-80E1-769CB955EA03}" srcOrd="1" destOrd="0" presId="urn:microsoft.com/office/officeart/2008/layout/LinedList"/>
    <dgm:cxn modelId="{90DF0DFA-E5C9-4C25-BEE0-98FA960A406E}" type="presParOf" srcId="{8346A48B-02D3-485B-8498-E98036BE273C}" destId="{3EEFF4FE-DA4C-4A4D-8387-5A6ACC39FE2E}" srcOrd="2" destOrd="0" presId="urn:microsoft.com/office/officeart/2008/layout/LinedList"/>
    <dgm:cxn modelId="{429AAAC1-5071-435B-850D-5DDAFF9D71E6}" type="presParOf" srcId="{8346A48B-02D3-485B-8498-E98036BE273C}" destId="{A96168E7-A185-422F-9F91-B5C85C3B614A}" srcOrd="3" destOrd="0" presId="urn:microsoft.com/office/officeart/2008/layout/LinedList"/>
    <dgm:cxn modelId="{5245F6BE-5C47-4C7C-944E-9ED2ADD29DF3}" type="presParOf" srcId="{A96168E7-A185-422F-9F91-B5C85C3B614A}" destId="{4559D7D3-976B-468A-93FB-FA34947CCF48}" srcOrd="0" destOrd="0" presId="urn:microsoft.com/office/officeart/2008/layout/LinedList"/>
    <dgm:cxn modelId="{83313E02-C557-41AD-9440-85F6F069592A}" type="presParOf" srcId="{A96168E7-A185-422F-9F91-B5C85C3B614A}" destId="{BBFDD366-5583-4B86-88C3-7E705CF00DA8}" srcOrd="1" destOrd="0" presId="urn:microsoft.com/office/officeart/2008/layout/LinedList"/>
    <dgm:cxn modelId="{E68807F7-E3FA-4EC9-9BF7-A565498D5C06}" type="presParOf" srcId="{8346A48B-02D3-485B-8498-E98036BE273C}" destId="{ACB3BB8E-D223-477F-9534-877D60A0B0D3}" srcOrd="4" destOrd="0" presId="urn:microsoft.com/office/officeart/2008/layout/LinedList"/>
    <dgm:cxn modelId="{F2499B7D-C233-44E1-AEB0-A2E040A53E00}" type="presParOf" srcId="{8346A48B-02D3-485B-8498-E98036BE273C}" destId="{E6D0BBFF-DE2C-443A-A4E1-BFFBEBDF233D}" srcOrd="5" destOrd="0" presId="urn:microsoft.com/office/officeart/2008/layout/LinedList"/>
    <dgm:cxn modelId="{C3DC50DE-0C39-4107-8B9A-62049E51BB9C}" type="presParOf" srcId="{E6D0BBFF-DE2C-443A-A4E1-BFFBEBDF233D}" destId="{B73E1477-487D-47AE-B701-639A23CB5434}" srcOrd="0" destOrd="0" presId="urn:microsoft.com/office/officeart/2008/layout/LinedList"/>
    <dgm:cxn modelId="{4A6F7460-A9BD-4A20-811A-3FB698E5AE44}" type="presParOf" srcId="{E6D0BBFF-DE2C-443A-A4E1-BFFBEBDF233D}" destId="{97C32A34-1E83-4B83-BE4E-24C676CAA5D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35C8C-65D3-4832-A47F-44B43F27ED78}">
      <dsp:nvSpPr>
        <dsp:cNvPr id="0" name=""/>
        <dsp:cNvSpPr/>
      </dsp:nvSpPr>
      <dsp:spPr>
        <a:xfrm>
          <a:off x="0" y="109421"/>
          <a:ext cx="6545199" cy="2254590"/>
        </a:xfrm>
        <a:prstGeom prst="round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dirty="0">
              <a:solidFill>
                <a:srgbClr val="FFFF00"/>
              </a:solidFill>
            </a:rPr>
            <a:t>ADJECTIVE</a:t>
          </a:r>
          <a:r>
            <a:rPr lang="en-US" sz="3200" kern="1200" dirty="0"/>
            <a:t> - the condition of being bright or shining; having brightness, splendor, radiance.</a:t>
          </a:r>
        </a:p>
      </dsp:txBody>
      <dsp:txXfrm>
        <a:off x="110060" y="219481"/>
        <a:ext cx="6325079" cy="2034470"/>
      </dsp:txXfrm>
    </dsp:sp>
    <dsp:sp modelId="{96E524E3-C8FF-4212-8656-FBBE796D77BE}">
      <dsp:nvSpPr>
        <dsp:cNvPr id="0" name=""/>
        <dsp:cNvSpPr/>
      </dsp:nvSpPr>
      <dsp:spPr>
        <a:xfrm>
          <a:off x="0" y="2456171"/>
          <a:ext cx="6545199" cy="2254590"/>
        </a:xfrm>
        <a:prstGeom prst="roundRect">
          <a:avLst/>
        </a:prstGeom>
        <a:gradFill rotWithShape="0">
          <a:gsLst>
            <a:gs pos="0">
              <a:schemeClr val="accent2">
                <a:hueOff val="-3110148"/>
                <a:satOff val="-16453"/>
                <a:lumOff val="-6274"/>
                <a:alphaOff val="0"/>
                <a:tint val="98000"/>
                <a:lumMod val="100000"/>
              </a:schemeClr>
            </a:gs>
            <a:gs pos="100000">
              <a:schemeClr val="accent2">
                <a:hueOff val="-3110148"/>
                <a:satOff val="-16453"/>
                <a:lumOff val="-6274"/>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dirty="0">
              <a:solidFill>
                <a:srgbClr val="FFFF00"/>
              </a:solidFill>
            </a:rPr>
            <a:t>NOUN</a:t>
          </a:r>
          <a:r>
            <a:rPr lang="en-US" sz="3200" kern="1200" dirty="0"/>
            <a:t> - Glory is both the PLACE where God the Father dwells in perfect holiness and the CONDITION we will share when Christ returns.</a:t>
          </a:r>
        </a:p>
      </dsp:txBody>
      <dsp:txXfrm>
        <a:off x="110060" y="2566231"/>
        <a:ext cx="6325079" cy="2034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4E40E-964B-47E4-BC16-6312DC1D9D00}">
      <dsp:nvSpPr>
        <dsp:cNvPr id="0" name=""/>
        <dsp:cNvSpPr/>
      </dsp:nvSpPr>
      <dsp:spPr>
        <a:xfrm>
          <a:off x="0" y="0"/>
          <a:ext cx="57415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B2CD3B-5667-438E-BDA5-714A55E74B66}">
      <dsp:nvSpPr>
        <dsp:cNvPr id="0" name=""/>
        <dsp:cNvSpPr/>
      </dsp:nvSpPr>
      <dsp:spPr>
        <a:xfrm>
          <a:off x="0" y="0"/>
          <a:ext cx="5741533" cy="129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Patronymic - “son of”</a:t>
          </a:r>
          <a:endParaRPr lang="en-US" sz="3600" kern="1200" dirty="0"/>
        </a:p>
      </dsp:txBody>
      <dsp:txXfrm>
        <a:off x="0" y="0"/>
        <a:ext cx="5741533" cy="1292745"/>
      </dsp:txXfrm>
    </dsp:sp>
    <dsp:sp modelId="{4662B1E1-B12D-4059-96F5-DF17738EF552}">
      <dsp:nvSpPr>
        <dsp:cNvPr id="0" name=""/>
        <dsp:cNvSpPr/>
      </dsp:nvSpPr>
      <dsp:spPr>
        <a:xfrm>
          <a:off x="0" y="1292745"/>
          <a:ext cx="5741533" cy="0"/>
        </a:xfrm>
        <a:prstGeom prst="line">
          <a:avLst/>
        </a:prstGeom>
        <a:solidFill>
          <a:schemeClr val="accent2">
            <a:hueOff val="-1036716"/>
            <a:satOff val="-5484"/>
            <a:lumOff val="-2091"/>
            <a:alphaOff val="0"/>
          </a:schemeClr>
        </a:solidFill>
        <a:ln w="19050" cap="rnd" cmpd="sng" algn="ctr">
          <a:solidFill>
            <a:schemeClr val="accent2">
              <a:hueOff val="-1036716"/>
              <a:satOff val="-5484"/>
              <a:lumOff val="-20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E6FBF-8A78-4428-8706-F18D7286867E}">
      <dsp:nvSpPr>
        <dsp:cNvPr id="0" name=""/>
        <dsp:cNvSpPr/>
      </dsp:nvSpPr>
      <dsp:spPr>
        <a:xfrm>
          <a:off x="0" y="1292745"/>
          <a:ext cx="5741533" cy="129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Occupation</a:t>
          </a:r>
          <a:endParaRPr lang="en-US" sz="3600" kern="1200"/>
        </a:p>
      </dsp:txBody>
      <dsp:txXfrm>
        <a:off x="0" y="1292745"/>
        <a:ext cx="5741533" cy="1292745"/>
      </dsp:txXfrm>
    </dsp:sp>
    <dsp:sp modelId="{CD04551F-B811-4E82-AE74-41D23B959E42}">
      <dsp:nvSpPr>
        <dsp:cNvPr id="0" name=""/>
        <dsp:cNvSpPr/>
      </dsp:nvSpPr>
      <dsp:spPr>
        <a:xfrm>
          <a:off x="0" y="2585491"/>
          <a:ext cx="5741533" cy="0"/>
        </a:xfrm>
        <a:prstGeom prst="line">
          <a:avLst/>
        </a:prstGeom>
        <a:solidFill>
          <a:schemeClr val="accent2">
            <a:hueOff val="-2073432"/>
            <a:satOff val="-10969"/>
            <a:lumOff val="-4183"/>
            <a:alphaOff val="0"/>
          </a:schemeClr>
        </a:solidFill>
        <a:ln w="19050" cap="rnd" cmpd="sng" algn="ctr">
          <a:solidFill>
            <a:schemeClr val="accent2">
              <a:hueOff val="-2073432"/>
              <a:satOff val="-10969"/>
              <a:lumOff val="-41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CC24AE-001F-422D-A87F-0493B3160F11}">
      <dsp:nvSpPr>
        <dsp:cNvPr id="0" name=""/>
        <dsp:cNvSpPr/>
      </dsp:nvSpPr>
      <dsp:spPr>
        <a:xfrm>
          <a:off x="0" y="2585491"/>
          <a:ext cx="5741533" cy="129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Location</a:t>
          </a:r>
          <a:endParaRPr lang="en-US" sz="3600" kern="1200"/>
        </a:p>
      </dsp:txBody>
      <dsp:txXfrm>
        <a:off x="0" y="2585491"/>
        <a:ext cx="5741533" cy="1292745"/>
      </dsp:txXfrm>
    </dsp:sp>
    <dsp:sp modelId="{0F82F388-BEAB-434F-B8FD-2F9445F90061}">
      <dsp:nvSpPr>
        <dsp:cNvPr id="0" name=""/>
        <dsp:cNvSpPr/>
      </dsp:nvSpPr>
      <dsp:spPr>
        <a:xfrm>
          <a:off x="0" y="3878237"/>
          <a:ext cx="5741533" cy="0"/>
        </a:xfrm>
        <a:prstGeom prst="line">
          <a:avLst/>
        </a:prstGeom>
        <a:solidFill>
          <a:schemeClr val="accent2">
            <a:hueOff val="-3110148"/>
            <a:satOff val="-16453"/>
            <a:lumOff val="-6274"/>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4E20FC-C1D6-473D-8BEE-79DF31CF1DFB}">
      <dsp:nvSpPr>
        <dsp:cNvPr id="0" name=""/>
        <dsp:cNvSpPr/>
      </dsp:nvSpPr>
      <dsp:spPr>
        <a:xfrm>
          <a:off x="0" y="3878237"/>
          <a:ext cx="5741533" cy="1292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Description of Character or Body</a:t>
          </a:r>
          <a:endParaRPr lang="en-US" sz="3600" kern="1200"/>
        </a:p>
      </dsp:txBody>
      <dsp:txXfrm>
        <a:off x="0" y="3878237"/>
        <a:ext cx="5741533" cy="1292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61280-B7DF-4666-874F-0B219C5FD37A}">
      <dsp:nvSpPr>
        <dsp:cNvPr id="0" name=""/>
        <dsp:cNvSpPr/>
      </dsp:nvSpPr>
      <dsp:spPr>
        <a:xfrm>
          <a:off x="4187992" y="363541"/>
          <a:ext cx="1854928" cy="1854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effectLst>
                <a:outerShdw blurRad="38100" dist="38100" dir="2700000" algn="tl">
                  <a:srgbClr val="000000">
                    <a:alpha val="43137"/>
                  </a:srgbClr>
                </a:outerShdw>
              </a:effectLst>
            </a:rPr>
            <a:t>“Do not let sin reign</a:t>
          </a:r>
        </a:p>
      </dsp:txBody>
      <dsp:txXfrm>
        <a:off x="4187992" y="363541"/>
        <a:ext cx="1854928" cy="1854928"/>
      </dsp:txXfrm>
    </dsp:sp>
    <dsp:sp modelId="{D2CDFA07-A63D-4D2F-B960-C3144D38F99A}">
      <dsp:nvSpPr>
        <dsp:cNvPr id="0" name=""/>
        <dsp:cNvSpPr/>
      </dsp:nvSpPr>
      <dsp:spPr>
        <a:xfrm>
          <a:off x="1365631" y="-613"/>
          <a:ext cx="4382769" cy="4382769"/>
        </a:xfrm>
        <a:prstGeom prst="circularArrow">
          <a:avLst>
            <a:gd name="adj1" fmla="val 8253"/>
            <a:gd name="adj2" fmla="val 576506"/>
            <a:gd name="adj3" fmla="val 2962074"/>
            <a:gd name="adj4" fmla="val 52916"/>
            <a:gd name="adj5" fmla="val 9629"/>
          </a:avLst>
        </a:prstGeom>
        <a:gradFill rotWithShape="0">
          <a:gsLst>
            <a:gs pos="0">
              <a:schemeClr val="accent5">
                <a:hueOff val="0"/>
                <a:satOff val="0"/>
                <a:lumOff val="0"/>
                <a:alphaOff val="0"/>
                <a:tint val="98000"/>
                <a:lumMod val="100000"/>
              </a:schemeClr>
            </a:gs>
            <a:gs pos="100000">
              <a:schemeClr val="accent5">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84F11A-B45E-4186-B42F-A430C5327CDF}">
      <dsp:nvSpPr>
        <dsp:cNvPr id="0" name=""/>
        <dsp:cNvSpPr/>
      </dsp:nvSpPr>
      <dsp:spPr>
        <a:xfrm>
          <a:off x="2629552" y="3062838"/>
          <a:ext cx="1854928" cy="1854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effectLst>
                <a:outerShdw blurRad="38100" dist="38100" dir="2700000" algn="tl">
                  <a:srgbClr val="000000">
                    <a:alpha val="43137"/>
                  </a:srgbClr>
                </a:outerShdw>
              </a:effectLst>
            </a:rPr>
            <a:t>In your mortal bodies.”</a:t>
          </a:r>
        </a:p>
      </dsp:txBody>
      <dsp:txXfrm>
        <a:off x="2629552" y="3062838"/>
        <a:ext cx="1854928" cy="1854928"/>
      </dsp:txXfrm>
    </dsp:sp>
    <dsp:sp modelId="{B1D23100-E7FE-42AC-861A-E540A3914BC9}">
      <dsp:nvSpPr>
        <dsp:cNvPr id="0" name=""/>
        <dsp:cNvSpPr/>
      </dsp:nvSpPr>
      <dsp:spPr>
        <a:xfrm>
          <a:off x="1365631" y="-613"/>
          <a:ext cx="4382769" cy="4382769"/>
        </a:xfrm>
        <a:prstGeom prst="circularArrow">
          <a:avLst>
            <a:gd name="adj1" fmla="val 8253"/>
            <a:gd name="adj2" fmla="val 576506"/>
            <a:gd name="adj3" fmla="val 10170577"/>
            <a:gd name="adj4" fmla="val 7261420"/>
            <a:gd name="adj5" fmla="val 9629"/>
          </a:avLst>
        </a:prstGeom>
        <a:gradFill rotWithShape="0">
          <a:gsLst>
            <a:gs pos="0">
              <a:schemeClr val="accent5">
                <a:hueOff val="-1002469"/>
                <a:satOff val="551"/>
                <a:lumOff val="2647"/>
                <a:alphaOff val="0"/>
                <a:tint val="98000"/>
                <a:lumMod val="100000"/>
              </a:schemeClr>
            </a:gs>
            <a:gs pos="100000">
              <a:schemeClr val="accent5">
                <a:hueOff val="-1002469"/>
                <a:satOff val="551"/>
                <a:lumOff val="2647"/>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70D50E-5327-45CE-AEE5-5ED55DDB7062}">
      <dsp:nvSpPr>
        <dsp:cNvPr id="0" name=""/>
        <dsp:cNvSpPr/>
      </dsp:nvSpPr>
      <dsp:spPr>
        <a:xfrm>
          <a:off x="1071112" y="363541"/>
          <a:ext cx="1854928" cy="1854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effectLst>
                <a:outerShdw blurRad="38100" dist="38100" dir="2700000" algn="tl">
                  <a:srgbClr val="000000">
                    <a:alpha val="43137"/>
                  </a:srgbClr>
                </a:outerShdw>
              </a:effectLst>
            </a:rPr>
            <a:t>Put Sin to Death.</a:t>
          </a:r>
        </a:p>
      </dsp:txBody>
      <dsp:txXfrm>
        <a:off x="1071112" y="363541"/>
        <a:ext cx="1854928" cy="1854928"/>
      </dsp:txXfrm>
    </dsp:sp>
    <dsp:sp modelId="{638BD344-F816-4CA7-AD40-67D5EEFDFACB}">
      <dsp:nvSpPr>
        <dsp:cNvPr id="0" name=""/>
        <dsp:cNvSpPr/>
      </dsp:nvSpPr>
      <dsp:spPr>
        <a:xfrm>
          <a:off x="1365631" y="-613"/>
          <a:ext cx="4382769" cy="4382769"/>
        </a:xfrm>
        <a:prstGeom prst="circularArrow">
          <a:avLst>
            <a:gd name="adj1" fmla="val 8253"/>
            <a:gd name="adj2" fmla="val 576506"/>
            <a:gd name="adj3" fmla="val 16855057"/>
            <a:gd name="adj4" fmla="val 14968437"/>
            <a:gd name="adj5" fmla="val 9629"/>
          </a:avLst>
        </a:prstGeom>
        <a:gradFill rotWithShape="0">
          <a:gsLst>
            <a:gs pos="0">
              <a:schemeClr val="accent5">
                <a:hueOff val="-2004937"/>
                <a:satOff val="1102"/>
                <a:lumOff val="5294"/>
                <a:alphaOff val="0"/>
                <a:tint val="98000"/>
                <a:lumMod val="100000"/>
              </a:schemeClr>
            </a:gs>
            <a:gs pos="100000">
              <a:schemeClr val="accent5">
                <a:hueOff val="-2004937"/>
                <a:satOff val="1102"/>
                <a:lumOff val="5294"/>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5869E-0C04-4A1B-A5D3-B05D8D79F727}">
      <dsp:nvSpPr>
        <dsp:cNvPr id="0" name=""/>
        <dsp:cNvSpPr/>
      </dsp:nvSpPr>
      <dsp:spPr>
        <a:xfrm>
          <a:off x="2310157" y="46177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9E06E4-949A-4535-A3F8-9EA93765A251}">
      <dsp:nvSpPr>
        <dsp:cNvPr id="0" name=""/>
        <dsp:cNvSpPr/>
      </dsp:nvSpPr>
      <dsp:spPr>
        <a:xfrm>
          <a:off x="1902087" y="2701057"/>
          <a:ext cx="3681848"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955800">
            <a:lnSpc>
              <a:spcPct val="100000"/>
            </a:lnSpc>
            <a:spcBef>
              <a:spcPct val="0"/>
            </a:spcBef>
            <a:spcAft>
              <a:spcPct val="35000"/>
            </a:spcAft>
            <a:buNone/>
          </a:pPr>
          <a:r>
            <a:rPr lang="en-US" sz="4400" kern="1200" dirty="0">
              <a:effectLst>
                <a:outerShdw blurRad="38100" dist="38100" dir="2700000" algn="tl">
                  <a:srgbClr val="000000">
                    <a:alpha val="43137"/>
                  </a:srgbClr>
                </a:outerShdw>
              </a:effectLst>
            </a:rPr>
            <a:t>Take off the </a:t>
          </a:r>
        </a:p>
        <a:p>
          <a:pPr marL="0" lvl="0" indent="0" algn="l" defTabSz="1955800">
            <a:lnSpc>
              <a:spcPct val="100000"/>
            </a:lnSpc>
            <a:spcBef>
              <a:spcPct val="0"/>
            </a:spcBef>
            <a:spcAft>
              <a:spcPct val="35000"/>
            </a:spcAft>
            <a:buNone/>
          </a:pPr>
          <a:r>
            <a:rPr lang="en-US" sz="4400" kern="1200" dirty="0">
              <a:effectLst>
                <a:outerShdw blurRad="38100" dist="38100" dir="2700000" algn="tl">
                  <a:srgbClr val="000000">
                    <a:alpha val="43137"/>
                  </a:srgbClr>
                </a:outerShdw>
              </a:effectLst>
            </a:rPr>
            <a:t>grave clothes - </a:t>
          </a:r>
        </a:p>
      </dsp:txBody>
      <dsp:txXfrm>
        <a:off x="1902087" y="2701057"/>
        <a:ext cx="3681848" cy="1620000"/>
      </dsp:txXfrm>
    </dsp:sp>
    <dsp:sp modelId="{14AA8595-65E1-4A19-9070-72A515FDACFD}">
      <dsp:nvSpPr>
        <dsp:cNvPr id="0" name=""/>
        <dsp:cNvSpPr/>
      </dsp:nvSpPr>
      <dsp:spPr>
        <a:xfrm>
          <a:off x="7495876" y="40432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2AAC1-DF50-4343-91DD-F4D0BEEF5158}">
      <dsp:nvSpPr>
        <dsp:cNvPr id="0" name=""/>
        <dsp:cNvSpPr/>
      </dsp:nvSpPr>
      <dsp:spPr>
        <a:xfrm>
          <a:off x="7078564" y="2815364"/>
          <a:ext cx="33089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2089150">
            <a:lnSpc>
              <a:spcPct val="100000"/>
            </a:lnSpc>
            <a:spcBef>
              <a:spcPct val="0"/>
            </a:spcBef>
            <a:spcAft>
              <a:spcPct val="35000"/>
            </a:spcAft>
            <a:buNone/>
          </a:pPr>
          <a:r>
            <a:rPr lang="en-US" sz="4700" kern="1200" dirty="0"/>
            <a:t>“Burn that which binds.”</a:t>
          </a:r>
        </a:p>
      </dsp:txBody>
      <dsp:txXfrm>
        <a:off x="7078564" y="2815364"/>
        <a:ext cx="3308990" cy="16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F89EA-82B8-4354-AC71-ACAFA20BFEC6}">
      <dsp:nvSpPr>
        <dsp:cNvPr id="0" name=""/>
        <dsp:cNvSpPr/>
      </dsp:nvSpPr>
      <dsp:spPr>
        <a:xfrm>
          <a:off x="0" y="2243"/>
          <a:ext cx="1134770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100A07-FC90-4E2E-8DF1-15308616B4EC}">
      <dsp:nvSpPr>
        <dsp:cNvPr id="0" name=""/>
        <dsp:cNvSpPr/>
      </dsp:nvSpPr>
      <dsp:spPr>
        <a:xfrm>
          <a:off x="0" y="2243"/>
          <a:ext cx="11347704" cy="152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solidFill>
                <a:srgbClr val="FFFF00"/>
              </a:solidFill>
            </a:rPr>
            <a:t>7</a:t>
          </a:r>
          <a:r>
            <a:rPr lang="en-US" sz="4000" kern="1200" dirty="0"/>
            <a:t>- In these </a:t>
          </a:r>
          <a:r>
            <a:rPr lang="en-US" sz="4000" u="sng" kern="1200" dirty="0"/>
            <a:t>you once walked</a:t>
          </a:r>
          <a:r>
            <a:rPr lang="en-US" sz="4000" kern="1200" dirty="0"/>
            <a:t>, when </a:t>
          </a:r>
          <a:r>
            <a:rPr lang="en-US" sz="4000" u="sng" kern="1200" dirty="0"/>
            <a:t>you were </a:t>
          </a:r>
          <a:r>
            <a:rPr lang="en-US" sz="4000" kern="1200" dirty="0"/>
            <a:t>living in them. </a:t>
          </a:r>
        </a:p>
      </dsp:txBody>
      <dsp:txXfrm>
        <a:off x="0" y="2243"/>
        <a:ext cx="11347704" cy="1529780"/>
      </dsp:txXfrm>
    </dsp:sp>
    <dsp:sp modelId="{94463B1E-5702-4105-B2FD-94F93754D813}">
      <dsp:nvSpPr>
        <dsp:cNvPr id="0" name=""/>
        <dsp:cNvSpPr/>
      </dsp:nvSpPr>
      <dsp:spPr>
        <a:xfrm>
          <a:off x="0" y="1532023"/>
          <a:ext cx="1134770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244D0C-9985-42D9-BD35-064B9D29A610}">
      <dsp:nvSpPr>
        <dsp:cNvPr id="0" name=""/>
        <dsp:cNvSpPr/>
      </dsp:nvSpPr>
      <dsp:spPr>
        <a:xfrm>
          <a:off x="0" y="1532023"/>
          <a:ext cx="11347704" cy="152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solidFill>
                <a:srgbClr val="FFFF00"/>
              </a:solidFill>
            </a:rPr>
            <a:t>8</a:t>
          </a:r>
          <a:r>
            <a:rPr lang="en-US" sz="4000" kern="1200" dirty="0"/>
            <a:t>- But </a:t>
          </a:r>
          <a:r>
            <a:rPr lang="en-US" sz="4000" u="sng" kern="1200" dirty="0"/>
            <a:t>now you must</a:t>
          </a:r>
          <a:r>
            <a:rPr lang="en-US" sz="4000" kern="1200" dirty="0"/>
            <a:t> put them all away: </a:t>
          </a:r>
          <a:r>
            <a:rPr lang="en-US" sz="4000" u="sng" kern="1200" dirty="0"/>
            <a:t>anger</a:t>
          </a:r>
          <a:r>
            <a:rPr lang="en-US" sz="4000" kern="1200" dirty="0"/>
            <a:t>, </a:t>
          </a:r>
          <a:r>
            <a:rPr lang="en-US" sz="4000" u="sng" kern="1200" dirty="0"/>
            <a:t>wrath</a:t>
          </a:r>
          <a:r>
            <a:rPr lang="en-US" sz="4000" kern="1200" dirty="0"/>
            <a:t>, </a:t>
          </a:r>
          <a:r>
            <a:rPr lang="en-US" sz="4000" u="sng" kern="1200" dirty="0"/>
            <a:t>malice</a:t>
          </a:r>
          <a:r>
            <a:rPr lang="en-US" sz="4000" kern="1200" dirty="0"/>
            <a:t>, </a:t>
          </a:r>
          <a:r>
            <a:rPr lang="en-US" sz="4000" u="sng" kern="1200" dirty="0"/>
            <a:t>slander</a:t>
          </a:r>
          <a:r>
            <a:rPr lang="en-US" sz="4000" kern="1200" dirty="0"/>
            <a:t>, and </a:t>
          </a:r>
          <a:r>
            <a:rPr lang="en-US" sz="4000" u="sng" kern="1200" dirty="0"/>
            <a:t>obscene</a:t>
          </a:r>
          <a:r>
            <a:rPr lang="en-US" sz="4000" kern="1200" dirty="0"/>
            <a:t> </a:t>
          </a:r>
          <a:r>
            <a:rPr lang="en-US" sz="4000" u="sng" kern="1200" dirty="0"/>
            <a:t>talk</a:t>
          </a:r>
          <a:r>
            <a:rPr lang="en-US" sz="4000" kern="1200" dirty="0"/>
            <a:t> from your mouth. </a:t>
          </a:r>
        </a:p>
      </dsp:txBody>
      <dsp:txXfrm>
        <a:off x="0" y="1532023"/>
        <a:ext cx="11347704" cy="1529780"/>
      </dsp:txXfrm>
    </dsp:sp>
    <dsp:sp modelId="{C80CADEC-3A40-48FA-A986-851963D4C014}">
      <dsp:nvSpPr>
        <dsp:cNvPr id="0" name=""/>
        <dsp:cNvSpPr/>
      </dsp:nvSpPr>
      <dsp:spPr>
        <a:xfrm>
          <a:off x="0" y="3061804"/>
          <a:ext cx="1134770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C7E8E1-CB7F-4AA9-8B62-C0378DAF6677}">
      <dsp:nvSpPr>
        <dsp:cNvPr id="0" name=""/>
        <dsp:cNvSpPr/>
      </dsp:nvSpPr>
      <dsp:spPr>
        <a:xfrm>
          <a:off x="0" y="3061804"/>
          <a:ext cx="11347704" cy="152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solidFill>
                <a:srgbClr val="FFFF00"/>
              </a:solidFill>
            </a:rPr>
            <a:t>9</a:t>
          </a:r>
          <a:r>
            <a:rPr lang="en-US" sz="4000" kern="1200" dirty="0"/>
            <a:t>- </a:t>
          </a:r>
          <a:r>
            <a:rPr lang="en-US" sz="4000" u="sng" kern="1200" dirty="0"/>
            <a:t>Do not</a:t>
          </a:r>
          <a:r>
            <a:rPr lang="en-US" sz="4000" kern="1200" dirty="0"/>
            <a:t> lie to one another, seeing that </a:t>
          </a:r>
          <a:r>
            <a:rPr lang="en-US" sz="4000" u="sng" kern="1200" dirty="0"/>
            <a:t>you</a:t>
          </a:r>
          <a:r>
            <a:rPr lang="en-US" sz="4000" kern="1200" dirty="0"/>
            <a:t> </a:t>
          </a:r>
          <a:r>
            <a:rPr lang="en-US" sz="4000" u="sng" kern="1200" dirty="0"/>
            <a:t>have</a:t>
          </a:r>
          <a:r>
            <a:rPr lang="en-US" sz="4000" kern="1200" dirty="0"/>
            <a:t> put off the old self with its practices. </a:t>
          </a:r>
        </a:p>
      </dsp:txBody>
      <dsp:txXfrm>
        <a:off x="0" y="3061804"/>
        <a:ext cx="11347704" cy="15297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2BB1E-8AAC-4D50-9440-386A5F7B96D8}">
      <dsp:nvSpPr>
        <dsp:cNvPr id="0" name=""/>
        <dsp:cNvSpPr/>
      </dsp:nvSpPr>
      <dsp:spPr>
        <a:xfrm>
          <a:off x="0" y="2243"/>
          <a:ext cx="1134770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499FE5-768C-4CF7-BFAD-DF8D7CC6304E}">
      <dsp:nvSpPr>
        <dsp:cNvPr id="0" name=""/>
        <dsp:cNvSpPr/>
      </dsp:nvSpPr>
      <dsp:spPr>
        <a:xfrm>
          <a:off x="0" y="2243"/>
          <a:ext cx="11347704" cy="152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ctr" defTabSz="2889250">
            <a:lnSpc>
              <a:spcPct val="90000"/>
            </a:lnSpc>
            <a:spcBef>
              <a:spcPct val="0"/>
            </a:spcBef>
            <a:spcAft>
              <a:spcPct val="35000"/>
            </a:spcAft>
            <a:buNone/>
          </a:pPr>
          <a:r>
            <a:rPr lang="en-US" sz="6500" b="1" kern="1200" dirty="0">
              <a:solidFill>
                <a:schemeClr val="tx1"/>
              </a:solidFill>
              <a:effectLst>
                <a:outerShdw blurRad="38100" dist="38100" dir="2700000" algn="tl">
                  <a:srgbClr val="000000">
                    <a:alpha val="43137"/>
                  </a:srgbClr>
                </a:outerShdw>
              </a:effectLst>
            </a:rPr>
            <a:t>Put on the new self - </a:t>
          </a:r>
          <a:endParaRPr lang="en-US" sz="6500" kern="1200" dirty="0">
            <a:solidFill>
              <a:schemeClr val="tx1"/>
            </a:solidFill>
            <a:effectLst>
              <a:outerShdw blurRad="38100" dist="38100" dir="2700000" algn="tl">
                <a:srgbClr val="000000">
                  <a:alpha val="43137"/>
                </a:srgbClr>
              </a:outerShdw>
            </a:effectLst>
          </a:endParaRPr>
        </a:p>
      </dsp:txBody>
      <dsp:txXfrm>
        <a:off x="0" y="2243"/>
        <a:ext cx="11347704" cy="1529780"/>
      </dsp:txXfrm>
    </dsp:sp>
    <dsp:sp modelId="{3EEFF4FE-DA4C-4A4D-8387-5A6ACC39FE2E}">
      <dsp:nvSpPr>
        <dsp:cNvPr id="0" name=""/>
        <dsp:cNvSpPr/>
      </dsp:nvSpPr>
      <dsp:spPr>
        <a:xfrm>
          <a:off x="0" y="1532023"/>
          <a:ext cx="1134770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9D7D3-976B-468A-93FB-FA34947CCF48}">
      <dsp:nvSpPr>
        <dsp:cNvPr id="0" name=""/>
        <dsp:cNvSpPr/>
      </dsp:nvSpPr>
      <dsp:spPr>
        <a:xfrm>
          <a:off x="0" y="1532023"/>
          <a:ext cx="11347704" cy="152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ctr" defTabSz="2889250">
            <a:lnSpc>
              <a:spcPct val="90000"/>
            </a:lnSpc>
            <a:spcBef>
              <a:spcPct val="0"/>
            </a:spcBef>
            <a:spcAft>
              <a:spcPct val="35000"/>
            </a:spcAft>
            <a:buNone/>
          </a:pPr>
          <a:r>
            <a:rPr lang="en-US" sz="6500" kern="1200" dirty="0">
              <a:effectLst>
                <a:outerShdw blurRad="38100" dist="38100" dir="2700000" algn="tl">
                  <a:srgbClr val="000000">
                    <a:alpha val="43137"/>
                  </a:srgbClr>
                </a:outerShdw>
              </a:effectLst>
            </a:rPr>
            <a:t>“Who do you see when </a:t>
          </a:r>
        </a:p>
      </dsp:txBody>
      <dsp:txXfrm>
        <a:off x="0" y="1532023"/>
        <a:ext cx="11347704" cy="1529780"/>
      </dsp:txXfrm>
    </dsp:sp>
    <dsp:sp modelId="{ACB3BB8E-D223-477F-9534-877D60A0B0D3}">
      <dsp:nvSpPr>
        <dsp:cNvPr id="0" name=""/>
        <dsp:cNvSpPr/>
      </dsp:nvSpPr>
      <dsp:spPr>
        <a:xfrm>
          <a:off x="0" y="3061804"/>
          <a:ext cx="11347704"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E1477-487D-47AE-B701-639A23CB5434}">
      <dsp:nvSpPr>
        <dsp:cNvPr id="0" name=""/>
        <dsp:cNvSpPr/>
      </dsp:nvSpPr>
      <dsp:spPr>
        <a:xfrm>
          <a:off x="0" y="3061804"/>
          <a:ext cx="11347704" cy="152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ctr" defTabSz="2889250">
            <a:lnSpc>
              <a:spcPct val="90000"/>
            </a:lnSpc>
            <a:spcBef>
              <a:spcPct val="0"/>
            </a:spcBef>
            <a:spcAft>
              <a:spcPct val="35000"/>
            </a:spcAft>
            <a:buNone/>
          </a:pPr>
          <a:r>
            <a:rPr lang="en-US" sz="6500" kern="1200" dirty="0">
              <a:effectLst>
                <a:outerShdw blurRad="38100" dist="38100" dir="2700000" algn="tl">
                  <a:srgbClr val="000000">
                    <a:alpha val="43137"/>
                  </a:srgbClr>
                </a:outerShdw>
              </a:effectLst>
            </a:rPr>
            <a:t>you look in the mirror?”</a:t>
          </a:r>
        </a:p>
      </dsp:txBody>
      <dsp:txXfrm>
        <a:off x="0" y="3061804"/>
        <a:ext cx="11347704" cy="1529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11A24-3091-4261-99A3-91C3B335977B}"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25978-1055-4ABF-AB62-BA5677AF5B3B}" type="slidenum">
              <a:rPr lang="en-US" smtClean="0"/>
              <a:t>‹#›</a:t>
            </a:fld>
            <a:endParaRPr lang="en-US"/>
          </a:p>
        </p:txBody>
      </p:sp>
    </p:spTree>
    <p:extLst>
      <p:ext uri="{BB962C8B-B14F-4D97-AF65-F5344CB8AC3E}">
        <p14:creationId xmlns:p14="http://schemas.microsoft.com/office/powerpoint/2010/main" val="303173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25978-1055-4ABF-AB62-BA5677AF5B3B}" type="slidenum">
              <a:rPr lang="en-US" smtClean="0"/>
              <a:t>1</a:t>
            </a:fld>
            <a:endParaRPr lang="en-US"/>
          </a:p>
        </p:txBody>
      </p:sp>
    </p:spTree>
    <p:extLst>
      <p:ext uri="{BB962C8B-B14F-4D97-AF65-F5344CB8AC3E}">
        <p14:creationId xmlns:p14="http://schemas.microsoft.com/office/powerpoint/2010/main" val="427993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3330-0D5F-C9AC-FED0-971EF8F2F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4EE34-96F8-2229-9127-CAD45DF09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8357D-B399-9CAC-BD93-CCCEB87E5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873AC9-BCF9-B936-A755-F64DE96091EB}"/>
              </a:ext>
            </a:extLst>
          </p:cNvPr>
          <p:cNvSpPr>
            <a:spLocks noGrp="1"/>
          </p:cNvSpPr>
          <p:nvPr>
            <p:ph type="sldNum" sz="quarter" idx="5"/>
          </p:nvPr>
        </p:nvSpPr>
        <p:spPr/>
        <p:txBody>
          <a:bodyPr/>
          <a:lstStyle/>
          <a:p>
            <a:fld id="{23225978-1055-4ABF-AB62-BA5677AF5B3B}" type="slidenum">
              <a:rPr lang="en-US" smtClean="0"/>
              <a:t>2</a:t>
            </a:fld>
            <a:endParaRPr lang="en-US"/>
          </a:p>
        </p:txBody>
      </p:sp>
    </p:spTree>
    <p:extLst>
      <p:ext uri="{BB962C8B-B14F-4D97-AF65-F5344CB8AC3E}">
        <p14:creationId xmlns:p14="http://schemas.microsoft.com/office/powerpoint/2010/main" val="372441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25978-1055-4ABF-AB62-BA5677AF5B3B}" type="slidenum">
              <a:rPr lang="en-US" smtClean="0"/>
              <a:t>5</a:t>
            </a:fld>
            <a:endParaRPr lang="en-US"/>
          </a:p>
        </p:txBody>
      </p:sp>
    </p:spTree>
    <p:extLst>
      <p:ext uri="{BB962C8B-B14F-4D97-AF65-F5344CB8AC3E}">
        <p14:creationId xmlns:p14="http://schemas.microsoft.com/office/powerpoint/2010/main" val="87359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25978-1055-4ABF-AB62-BA5677AF5B3B}" type="slidenum">
              <a:rPr lang="en-US" smtClean="0"/>
              <a:t>23</a:t>
            </a:fld>
            <a:endParaRPr lang="en-US"/>
          </a:p>
        </p:txBody>
      </p:sp>
    </p:spTree>
    <p:extLst>
      <p:ext uri="{BB962C8B-B14F-4D97-AF65-F5344CB8AC3E}">
        <p14:creationId xmlns:p14="http://schemas.microsoft.com/office/powerpoint/2010/main" val="3934188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1631D-60B7-2CBA-123E-505F3319E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8C9C7-BCC9-990F-5DFA-5DFF7C4D6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20500-1075-98D3-BA79-DC84519598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015C49-8ED4-F53D-34F5-12950DDA17C8}"/>
              </a:ext>
            </a:extLst>
          </p:cNvPr>
          <p:cNvSpPr>
            <a:spLocks noGrp="1"/>
          </p:cNvSpPr>
          <p:nvPr>
            <p:ph type="sldNum" sz="quarter" idx="5"/>
          </p:nvPr>
        </p:nvSpPr>
        <p:spPr/>
        <p:txBody>
          <a:bodyPr/>
          <a:lstStyle/>
          <a:p>
            <a:fld id="{23225978-1055-4ABF-AB62-BA5677AF5B3B}" type="slidenum">
              <a:rPr lang="en-US" smtClean="0"/>
              <a:t>25</a:t>
            </a:fld>
            <a:endParaRPr lang="en-US"/>
          </a:p>
        </p:txBody>
      </p:sp>
    </p:spTree>
    <p:extLst>
      <p:ext uri="{BB962C8B-B14F-4D97-AF65-F5344CB8AC3E}">
        <p14:creationId xmlns:p14="http://schemas.microsoft.com/office/powerpoint/2010/main" val="2235712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128FA71-3A18-48C0-980F-4B68F7F63042}" type="datetime1">
              <a:rPr lang="en-US" smtClean="0"/>
              <a:t>5/10/2025</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464392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45AC6-C491-4585-A584-9CE2AF7D5500}" type="datetime1">
              <a:rPr lang="en-US" smtClean="0"/>
              <a:t>5/10/2025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67453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45AC6-C491-4585-A584-9CE2AF7D5500}"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994893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45AC6-C491-4585-A584-9CE2AF7D5500}"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6082924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45AC6-C491-4585-A584-9CE2AF7D5500}"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2850744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45AC6-C491-4585-A584-9CE2AF7D5500}"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723298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45AC6-C491-4585-A584-9CE2AF7D5500}"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8110137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4EDB3-C0E8-45F8-9E1D-1B6C8D1880C0}"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49775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0EC4B-54ED-4041-B552-9BA760FA3DBA}"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5159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C1210E-201E-4473-82AC-2466F5386C38}"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211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1EA198-6CAB-4B8F-B93F-1F9C8C4B6CE7}" type="datetime1">
              <a:rPr lang="en-US" smtClean="0"/>
              <a:t>5/10/2025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3392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06041F-4525-44D5-AA4F-332294BF1F56}" type="datetime1">
              <a:rPr lang="en-US" smtClean="0"/>
              <a:t>5/10/2025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66501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557091-BBDF-4EB9-BA6B-2BB67AC4FC0F}" type="datetime1">
              <a:rPr lang="en-US" smtClean="0"/>
              <a:t>5/10/2025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7307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6B226B-77A6-410C-9796-083F278E0125}" type="datetime1">
              <a:rPr lang="en-US" smtClean="0"/>
              <a:t>5/10/2025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887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23A578B-D289-4C40-8593-3D356C49DA58}" type="datetime1">
              <a:rPr lang="en-US" smtClean="0"/>
              <a:t>5/10/2025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7118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3DFAE3-14DB-48A7-A80F-80DDB072CE3D}" type="datetime1">
              <a:rPr lang="en-US" smtClean="0"/>
              <a:t>5/10/2025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5723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C5EAEF-6478-4102-8F5D-A5FE9FC97ACB}" type="datetime1">
              <a:rPr lang="en-US" smtClean="0"/>
              <a:t>5/10/2025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01870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7F45AC6-C491-4585-A584-9CE2AF7D5500}" type="datetime1">
              <a:rPr lang="en-US" smtClean="0"/>
              <a:t>5/10/2025</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81444475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View of earth from space">
            <a:extLst>
              <a:ext uri="{FF2B5EF4-FFF2-40B4-BE49-F238E27FC236}">
                <a16:creationId xmlns:a16="http://schemas.microsoft.com/office/drawing/2014/main" id="{288C79CB-8532-3CE1-D721-F35CDA9B8BFB}"/>
              </a:ext>
            </a:extLst>
          </p:cNvPr>
          <p:cNvPicPr>
            <a:picLocks noChangeAspect="1"/>
          </p:cNvPicPr>
          <p:nvPr/>
        </p:nvPicPr>
        <p:blipFill>
          <a:blip r:embed="rId3">
            <a:alphaModFix amt="60000"/>
          </a:blip>
          <a:srcRect l="1333"/>
          <a:stretch/>
        </p:blipFill>
        <p:spPr>
          <a:xfrm>
            <a:off x="1" y="1"/>
            <a:ext cx="12192000" cy="6857999"/>
          </a:xfrm>
          <a:prstGeom prst="rect">
            <a:avLst/>
          </a:prstGeom>
        </p:spPr>
      </p:pic>
      <p:sp>
        <p:nvSpPr>
          <p:cNvPr id="2" name="Title 1">
            <a:extLst>
              <a:ext uri="{FF2B5EF4-FFF2-40B4-BE49-F238E27FC236}">
                <a16:creationId xmlns:a16="http://schemas.microsoft.com/office/drawing/2014/main" id="{8FA1652F-B61E-8765-B97C-DEB1FBB7AA87}"/>
              </a:ext>
            </a:extLst>
          </p:cNvPr>
          <p:cNvSpPr>
            <a:spLocks noGrp="1"/>
          </p:cNvSpPr>
          <p:nvPr>
            <p:ph type="ctrTitle"/>
          </p:nvPr>
        </p:nvSpPr>
        <p:spPr>
          <a:xfrm>
            <a:off x="2514600" y="338448"/>
            <a:ext cx="9258299" cy="3200400"/>
          </a:xfrm>
        </p:spPr>
        <p:txBody>
          <a:bodyPr>
            <a:normAutofit/>
          </a:bodyPr>
          <a:lstStyle/>
          <a:p>
            <a:r>
              <a:rPr lang="en-US" sz="7200" b="1" dirty="0">
                <a:solidFill>
                  <a:srgbClr val="FFFF00"/>
                </a:solidFill>
                <a:effectLst>
                  <a:outerShdw blurRad="38100" dist="38100" dir="2700000" algn="tl">
                    <a:srgbClr val="000000">
                      <a:alpha val="43137"/>
                    </a:srgbClr>
                  </a:outerShdw>
                </a:effectLst>
              </a:rPr>
              <a:t>Dead to the World - </a:t>
            </a:r>
            <a:br>
              <a:rPr lang="en-US" sz="7200" b="1" dirty="0">
                <a:solidFill>
                  <a:srgbClr val="FFFF00"/>
                </a:solidFill>
                <a:effectLst>
                  <a:outerShdw blurRad="38100" dist="38100" dir="2700000" algn="tl">
                    <a:srgbClr val="000000">
                      <a:alpha val="43137"/>
                    </a:srgbClr>
                  </a:outerShdw>
                </a:effectLst>
              </a:rPr>
            </a:br>
            <a:r>
              <a:rPr lang="en-US" sz="7200" b="1" u="sng" dirty="0">
                <a:solidFill>
                  <a:srgbClr val="FFFF00"/>
                </a:solidFill>
                <a:effectLst>
                  <a:outerShdw blurRad="38100" dist="38100" dir="2700000" algn="tl">
                    <a:srgbClr val="000000">
                      <a:alpha val="43137"/>
                    </a:srgbClr>
                  </a:outerShdw>
                </a:effectLst>
              </a:rPr>
              <a:t>Made Alive in Christ</a:t>
            </a:r>
          </a:p>
        </p:txBody>
      </p:sp>
      <p:sp>
        <p:nvSpPr>
          <p:cNvPr id="3" name="Subtitle 2">
            <a:extLst>
              <a:ext uri="{FF2B5EF4-FFF2-40B4-BE49-F238E27FC236}">
                <a16:creationId xmlns:a16="http://schemas.microsoft.com/office/drawing/2014/main" id="{788425BF-0F50-080E-4DE9-26D47873E227}"/>
              </a:ext>
            </a:extLst>
          </p:cNvPr>
          <p:cNvSpPr>
            <a:spLocks noGrp="1"/>
          </p:cNvSpPr>
          <p:nvPr>
            <p:ph type="subTitle" idx="1"/>
          </p:nvPr>
        </p:nvSpPr>
        <p:spPr>
          <a:xfrm>
            <a:off x="3260284" y="4259929"/>
            <a:ext cx="7588155" cy="1414091"/>
          </a:xfrm>
        </p:spPr>
        <p:txBody>
          <a:bodyPr>
            <a:normAutofit/>
          </a:bodyPr>
          <a:lstStyle/>
          <a:p>
            <a:r>
              <a:rPr lang="en-US" sz="5400" b="1" dirty="0">
                <a:solidFill>
                  <a:srgbClr val="FFFFFF"/>
                </a:solidFill>
              </a:rPr>
              <a:t>Colossians 3:5-11</a:t>
            </a:r>
          </a:p>
        </p:txBody>
      </p:sp>
    </p:spTree>
    <p:extLst>
      <p:ext uri="{BB962C8B-B14F-4D97-AF65-F5344CB8AC3E}">
        <p14:creationId xmlns:p14="http://schemas.microsoft.com/office/powerpoint/2010/main" val="18631948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87FEF6-2E85-AC59-14F7-95C1A6F71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24EB4-92C3-0921-ED1D-703F520BFC93}"/>
              </a:ext>
            </a:extLst>
          </p:cNvPr>
          <p:cNvSpPr>
            <a:spLocks noGrp="1"/>
          </p:cNvSpPr>
          <p:nvPr>
            <p:ph type="title"/>
          </p:nvPr>
        </p:nvSpPr>
        <p:spPr>
          <a:xfrm>
            <a:off x="1975104" y="1777476"/>
            <a:ext cx="8275320" cy="1313398"/>
          </a:xfrm>
        </p:spPr>
        <p:txBody>
          <a:bodyPr vert="horz" lIns="91440" tIns="45720" rIns="91440" bIns="45720" rtlCol="0" anchor="t">
            <a:normAutofit fontScale="90000"/>
          </a:bodyPr>
          <a:lstStyle/>
          <a:p>
            <a:pPr algn="ctr"/>
            <a:r>
              <a:rPr lang="en-US" sz="7200" b="1" cap="none" dirty="0" err="1">
                <a:solidFill>
                  <a:srgbClr val="FFFF00"/>
                </a:solidFill>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t>Νεκρ</a:t>
            </a:r>
            <a:r>
              <a:rPr lang="en-US" sz="7200" b="1" cap="none" dirty="0" err="1">
                <a:solidFill>
                  <a:srgbClr val="FFFF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ώ</a:t>
            </a:r>
            <a:r>
              <a:rPr lang="en-US" sz="7200" b="1" cap="none" dirty="0" err="1">
                <a:solidFill>
                  <a:srgbClr val="FFFF00"/>
                </a:solidFill>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t>σ</a:t>
            </a:r>
            <a:r>
              <a:rPr lang="en-US" sz="7200" b="1" cap="none" dirty="0">
                <a:solidFill>
                  <a:srgbClr val="FFFF00"/>
                </a:solidFill>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t>ατε</a:t>
            </a:r>
            <a:br>
              <a:rPr lang="en-US" sz="7200" b="1" cap="none" dirty="0">
                <a:solidFill>
                  <a:srgbClr val="FFFF00"/>
                </a:solidFill>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br>
            <a:r>
              <a:rPr lang="en-US" sz="7200" cap="none" dirty="0">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t>(</a:t>
            </a:r>
            <a:r>
              <a:rPr lang="en-US" sz="7300" cap="none" dirty="0">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t>neck-row-sat-ay</a:t>
            </a:r>
            <a:r>
              <a:rPr lang="en-US" sz="7200" cap="none" dirty="0">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t>)</a:t>
            </a:r>
            <a:endParaRPr lang="en-US" sz="28700" cap="none" dirty="0">
              <a:effectLst>
                <a:outerShdw blurRad="38100" dist="38100" dir="2700000" algn="tl">
                  <a:srgbClr val="000000">
                    <a:alpha val="43137"/>
                  </a:srgbClr>
                </a:outerShdw>
              </a:effectLst>
            </a:endParaRPr>
          </a:p>
        </p:txBody>
      </p:sp>
      <p:sp>
        <p:nvSpPr>
          <p:cNvPr id="6" name="Content Placeholder 5">
            <a:extLst>
              <a:ext uri="{FF2B5EF4-FFF2-40B4-BE49-F238E27FC236}">
                <a16:creationId xmlns:a16="http://schemas.microsoft.com/office/drawing/2014/main" id="{9F7D2CED-8437-3A8E-618C-557A5479F565}"/>
              </a:ext>
            </a:extLst>
          </p:cNvPr>
          <p:cNvSpPr>
            <a:spLocks noGrp="1"/>
          </p:cNvSpPr>
          <p:nvPr>
            <p:ph idx="1"/>
          </p:nvPr>
        </p:nvSpPr>
        <p:spPr>
          <a:xfrm>
            <a:off x="640080" y="607044"/>
            <a:ext cx="11347704" cy="2340864"/>
          </a:xfrm>
        </p:spPr>
        <p:txBody>
          <a:bodyPr>
            <a:normAutofit/>
          </a:bodyPr>
          <a:lstStyle/>
          <a:p>
            <a:pPr marL="0" marR="0" algn="ctr">
              <a:lnSpc>
                <a:spcPct val="107000"/>
              </a:lnSpc>
              <a:spcBef>
                <a:spcPts val="1800"/>
              </a:spcBef>
              <a:spcAft>
                <a:spcPts val="400"/>
              </a:spcAft>
              <a:buNone/>
            </a:pPr>
            <a:r>
              <a:rPr lang="en-US" sz="4400" b="1" kern="100" dirty="0">
                <a:solidFill>
                  <a:srgbClr val="FFFF00"/>
                </a:solidFill>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Verse 5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Put to death</a:t>
            </a:r>
            <a:endParaRPr lang="en-US" sz="4400"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1800"/>
              </a:spcBef>
              <a:spcAft>
                <a:spcPts val="400"/>
              </a:spcAft>
              <a:buNone/>
            </a:pPr>
            <a:endPar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1800"/>
              </a:spcBef>
              <a:spcAft>
                <a:spcPts val="400"/>
              </a:spcAft>
              <a:buNone/>
            </a:pPr>
            <a:endParaRPr lang="en-US" sz="48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EEBD5D1-1811-E585-9015-4206F3BF05EF}"/>
              </a:ext>
            </a:extLst>
          </p:cNvPr>
          <p:cNvSpPr txBox="1"/>
          <p:nvPr/>
        </p:nvSpPr>
        <p:spPr>
          <a:xfrm>
            <a:off x="1261872" y="4837176"/>
            <a:ext cx="10012680"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rPr>
              <a:t>Slay, destroy the strength of, deprive of power.</a:t>
            </a:r>
          </a:p>
          <a:p>
            <a:pPr algn="ctr"/>
            <a:r>
              <a:rPr lang="en-US" sz="4000" dirty="0">
                <a:effectLst>
                  <a:outerShdw blurRad="38100" dist="38100" dir="2700000" algn="tl">
                    <a:srgbClr val="000000">
                      <a:alpha val="43137"/>
                    </a:srgbClr>
                  </a:outerShdw>
                </a:effectLst>
              </a:rPr>
              <a:t>Thrown off, tossed aside, never again…</a:t>
            </a:r>
          </a:p>
        </p:txBody>
      </p:sp>
    </p:spTree>
    <p:extLst>
      <p:ext uri="{BB962C8B-B14F-4D97-AF65-F5344CB8AC3E}">
        <p14:creationId xmlns:p14="http://schemas.microsoft.com/office/powerpoint/2010/main" val="388980065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D852E-782F-53B6-FBEB-3B3E1FDE40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070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27D261-15DC-D20E-CFF4-024ADBDF4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45CF3-D033-4D72-C330-0E23B45BF647}"/>
              </a:ext>
            </a:extLst>
          </p:cNvPr>
          <p:cNvSpPr>
            <a:spLocks noGrp="1"/>
          </p:cNvSpPr>
          <p:nvPr>
            <p:ph type="title"/>
          </p:nvPr>
        </p:nvSpPr>
        <p:spPr>
          <a:xfrm>
            <a:off x="3150108" y="402134"/>
            <a:ext cx="6588252" cy="1569660"/>
          </a:xfrm>
        </p:spPr>
        <p:txBody>
          <a:bodyPr vert="horz" lIns="91440" tIns="45720" rIns="91440" bIns="45720" rtlCol="0" anchor="t">
            <a:normAutofit/>
          </a:bodyPr>
          <a:lstStyle/>
          <a:p>
            <a:r>
              <a:rPr lang="en-US" sz="6600" b="1" dirty="0">
                <a:solidFill>
                  <a:srgbClr val="FFFF00"/>
                </a:solidFill>
                <a:effectLst>
                  <a:outerShdw blurRad="38100" dist="38100" dir="2700000" algn="tl">
                    <a:srgbClr val="000000">
                      <a:alpha val="43137"/>
                    </a:srgbClr>
                  </a:outerShdw>
                </a:effectLst>
              </a:rPr>
              <a:t>Colossians 3:7-9</a:t>
            </a:r>
          </a:p>
        </p:txBody>
      </p:sp>
      <p:graphicFrame>
        <p:nvGraphicFramePr>
          <p:cNvPr id="8" name="Content Placeholder 5">
            <a:extLst>
              <a:ext uri="{FF2B5EF4-FFF2-40B4-BE49-F238E27FC236}">
                <a16:creationId xmlns:a16="http://schemas.microsoft.com/office/drawing/2014/main" id="{58F70C77-2DD4-D05D-C15E-FAD5C7B5F3CF}"/>
              </a:ext>
            </a:extLst>
          </p:cNvPr>
          <p:cNvGraphicFramePr>
            <a:graphicFrameLocks noGrp="1"/>
          </p:cNvGraphicFramePr>
          <p:nvPr>
            <p:ph idx="1"/>
            <p:extLst>
              <p:ext uri="{D42A27DB-BD31-4B8C-83A1-F6EECF244321}">
                <p14:modId xmlns:p14="http://schemas.microsoft.com/office/powerpoint/2010/main" val="114511928"/>
              </p:ext>
            </p:extLst>
          </p:nvPr>
        </p:nvGraphicFramePr>
        <p:xfrm>
          <a:off x="512064" y="1439662"/>
          <a:ext cx="11347704" cy="4439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212E5B1-3AA7-6427-93CB-CB33E351102D}"/>
              </a:ext>
            </a:extLst>
          </p:cNvPr>
          <p:cNvSpPr txBox="1"/>
          <p:nvPr/>
        </p:nvSpPr>
        <p:spPr>
          <a:xfrm>
            <a:off x="512064" y="137160"/>
            <a:ext cx="1810512" cy="1569660"/>
          </a:xfrm>
          <a:prstGeom prst="rect">
            <a:avLst/>
          </a:prstGeom>
          <a:noFill/>
        </p:spPr>
        <p:txBody>
          <a:bodyPr wrap="square">
            <a:spAutoFit/>
          </a:bodyPr>
          <a:lstStyle/>
          <a:p>
            <a:pPr algn="ctr"/>
            <a:r>
              <a:rPr lang="en-US" sz="9600" b="1" dirty="0">
                <a:ln w="9525">
                  <a:solidFill>
                    <a:schemeClr val="bg1"/>
                  </a:solidFill>
                  <a:prstDash val="solid"/>
                </a:ln>
                <a:solidFill>
                  <a:srgbClr val="FFFF00"/>
                </a:solidFill>
                <a:effectLst>
                  <a:outerShdw blurRad="12700" dist="38100" dir="2700000" algn="tl" rotWithShape="0">
                    <a:schemeClr val="bg1">
                      <a:lumMod val="50000"/>
                    </a:schemeClr>
                  </a:outerShdw>
                </a:effectLst>
              </a:rPr>
              <a:t>2.</a:t>
            </a:r>
            <a:endParaRPr lang="en-US" sz="9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9602656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666563-455F-6C9E-FBBA-5D3768DCB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5CCAB-6723-F773-5A4E-B904EBDF1115}"/>
              </a:ext>
            </a:extLst>
          </p:cNvPr>
          <p:cNvSpPr>
            <a:spLocks noGrp="1"/>
          </p:cNvSpPr>
          <p:nvPr>
            <p:ph type="title"/>
          </p:nvPr>
        </p:nvSpPr>
        <p:spPr>
          <a:xfrm>
            <a:off x="3259836" y="319838"/>
            <a:ext cx="5943599" cy="1313398"/>
          </a:xfrm>
        </p:spPr>
        <p:txBody>
          <a:bodyPr vert="horz" lIns="91440" tIns="45720" rIns="91440" bIns="45720" rtlCol="0" anchor="t">
            <a:normAutofit/>
          </a:bodyPr>
          <a:lstStyle/>
          <a:p>
            <a:r>
              <a:rPr lang="en-US" sz="5400" b="1" dirty="0">
                <a:solidFill>
                  <a:srgbClr val="FFFF00"/>
                </a:solidFill>
                <a:effectLst>
                  <a:outerShdw blurRad="38100" dist="38100" dir="2700000" algn="tl">
                    <a:srgbClr val="000000">
                      <a:alpha val="43137"/>
                    </a:srgbClr>
                  </a:outerShdw>
                </a:effectLst>
              </a:rPr>
              <a:t>Colossians 3:7-9</a:t>
            </a:r>
          </a:p>
        </p:txBody>
      </p:sp>
      <p:graphicFrame>
        <p:nvGraphicFramePr>
          <p:cNvPr id="8" name="Content Placeholder 5">
            <a:extLst>
              <a:ext uri="{FF2B5EF4-FFF2-40B4-BE49-F238E27FC236}">
                <a16:creationId xmlns:a16="http://schemas.microsoft.com/office/drawing/2014/main" id="{F9601E21-F7B6-F2A5-A6A2-48EE530C19E2}"/>
              </a:ext>
            </a:extLst>
          </p:cNvPr>
          <p:cNvGraphicFramePr>
            <a:graphicFrameLocks noGrp="1"/>
          </p:cNvGraphicFramePr>
          <p:nvPr>
            <p:ph idx="1"/>
            <p:extLst>
              <p:ext uri="{D42A27DB-BD31-4B8C-83A1-F6EECF244321}">
                <p14:modId xmlns:p14="http://schemas.microsoft.com/office/powerpoint/2010/main" val="2840193594"/>
              </p:ext>
            </p:extLst>
          </p:nvPr>
        </p:nvGraphicFramePr>
        <p:xfrm>
          <a:off x="557783" y="1549390"/>
          <a:ext cx="11347704"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00791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8C2056-A470-E070-0A54-0128C04A10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015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A5C3E8-C51A-5532-DEDE-C572A86931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7632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0FB091-F662-A059-C88F-8A8C3681CE4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6848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F7EEB-FC87-DEA4-C6E4-AB33A85CC1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2731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69843-93EA-103D-34E2-951AA4B7B38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371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82AE1-0733-61CC-624C-89104A86F5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686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BCDEB2-2F94-300C-67BF-43B08F2D28D1}"/>
            </a:ext>
          </a:extLst>
        </p:cNvPr>
        <p:cNvGrpSpPr/>
        <p:nvPr/>
      </p:nvGrpSpPr>
      <p:grpSpPr>
        <a:xfrm>
          <a:off x="0" y="0"/>
          <a:ext cx="0" cy="0"/>
          <a:chOff x="0" y="0"/>
          <a:chExt cx="0" cy="0"/>
        </a:xfrm>
      </p:grpSpPr>
      <p:pic>
        <p:nvPicPr>
          <p:cNvPr id="4" name="Picture 3" descr="View of earth from space">
            <a:extLst>
              <a:ext uri="{FF2B5EF4-FFF2-40B4-BE49-F238E27FC236}">
                <a16:creationId xmlns:a16="http://schemas.microsoft.com/office/drawing/2014/main" id="{126983E3-791E-ED5F-0BF2-F589B4F2C6E7}"/>
              </a:ext>
            </a:extLst>
          </p:cNvPr>
          <p:cNvPicPr>
            <a:picLocks noChangeAspect="1"/>
          </p:cNvPicPr>
          <p:nvPr/>
        </p:nvPicPr>
        <p:blipFill>
          <a:blip r:embed="rId3">
            <a:alphaModFix amt="60000"/>
          </a:blip>
          <a:srcRect l="1333"/>
          <a:stretch/>
        </p:blipFill>
        <p:spPr>
          <a:xfrm>
            <a:off x="1" y="1"/>
            <a:ext cx="12192000" cy="6857999"/>
          </a:xfrm>
          <a:prstGeom prst="rect">
            <a:avLst/>
          </a:prstGeom>
        </p:spPr>
      </p:pic>
      <p:sp>
        <p:nvSpPr>
          <p:cNvPr id="2" name="Title 1">
            <a:extLst>
              <a:ext uri="{FF2B5EF4-FFF2-40B4-BE49-F238E27FC236}">
                <a16:creationId xmlns:a16="http://schemas.microsoft.com/office/drawing/2014/main" id="{956F481D-2320-36D5-80E5-6FC25D4B77B8}"/>
              </a:ext>
            </a:extLst>
          </p:cNvPr>
          <p:cNvSpPr>
            <a:spLocks noGrp="1"/>
          </p:cNvSpPr>
          <p:nvPr>
            <p:ph type="ctrTitle"/>
          </p:nvPr>
        </p:nvSpPr>
        <p:spPr>
          <a:xfrm>
            <a:off x="2578608" y="997871"/>
            <a:ext cx="9258299" cy="3200400"/>
          </a:xfrm>
        </p:spPr>
        <p:txBody>
          <a:bodyPr>
            <a:normAutofit fontScale="90000"/>
          </a:bodyPr>
          <a:lstStyle/>
          <a:p>
            <a:pPr algn="ctr"/>
            <a:r>
              <a:rPr lang="en-US" sz="7200" b="1" dirty="0">
                <a:solidFill>
                  <a:srgbClr val="FFC000"/>
                </a:solidFill>
                <a:effectLst>
                  <a:outerShdw blurRad="38100" dist="38100" dir="2700000" algn="tl">
                    <a:srgbClr val="000000">
                      <a:alpha val="43137"/>
                    </a:srgbClr>
                  </a:outerShdw>
                </a:effectLst>
              </a:rPr>
              <a:t>BACKGROUND</a:t>
            </a:r>
            <a:br>
              <a:rPr lang="en-US" sz="7200" b="1" dirty="0">
                <a:solidFill>
                  <a:srgbClr val="FFC000"/>
                </a:solidFill>
                <a:effectLst>
                  <a:outerShdw blurRad="38100" dist="38100" dir="2700000" algn="tl">
                    <a:srgbClr val="000000">
                      <a:alpha val="43137"/>
                    </a:srgbClr>
                  </a:outerShdw>
                </a:effectLst>
              </a:rPr>
            </a:br>
            <a:r>
              <a:rPr lang="en-US" sz="7200" b="1" cap="none" dirty="0">
                <a:solidFill>
                  <a:srgbClr val="FFC000"/>
                </a:solidFill>
                <a:effectLst>
                  <a:outerShdw blurRad="38100" dist="38100" dir="2700000" algn="tl">
                    <a:srgbClr val="000000">
                      <a:alpha val="43137"/>
                    </a:srgbClr>
                  </a:outerShdw>
                </a:effectLst>
              </a:rPr>
              <a:t>and</a:t>
            </a:r>
            <a:r>
              <a:rPr lang="en-US" sz="7200" b="1" dirty="0">
                <a:solidFill>
                  <a:srgbClr val="FFC000"/>
                </a:solidFill>
                <a:effectLst>
                  <a:outerShdw blurRad="38100" dist="38100" dir="2700000" algn="tl">
                    <a:srgbClr val="000000">
                      <a:alpha val="43137"/>
                    </a:srgbClr>
                  </a:outerShdw>
                </a:effectLst>
              </a:rPr>
              <a:t> </a:t>
            </a:r>
            <a:br>
              <a:rPr lang="en-US" sz="7200" b="1" dirty="0">
                <a:solidFill>
                  <a:srgbClr val="FFC000"/>
                </a:solidFill>
                <a:effectLst>
                  <a:outerShdw blurRad="38100" dist="38100" dir="2700000" algn="tl">
                    <a:srgbClr val="000000">
                      <a:alpha val="43137"/>
                    </a:srgbClr>
                  </a:outerShdw>
                </a:effectLst>
              </a:rPr>
            </a:br>
            <a:r>
              <a:rPr lang="en-US" sz="7200" b="1" dirty="0">
                <a:solidFill>
                  <a:srgbClr val="FFC000"/>
                </a:solidFill>
                <a:effectLst>
                  <a:outerShdw blurRad="38100" dist="38100" dir="2700000" algn="tl">
                    <a:srgbClr val="000000">
                      <a:alpha val="43137"/>
                    </a:srgbClr>
                  </a:outerShdw>
                </a:effectLst>
              </a:rPr>
              <a:t>INTRODUCTION</a:t>
            </a:r>
            <a:endParaRPr lang="en-US" sz="7200" b="1" u="sng" dirty="0">
              <a:solidFill>
                <a:srgbClr val="FFC00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EE74F189-978E-7CB4-7224-ABE39715F0B5}"/>
              </a:ext>
            </a:extLst>
          </p:cNvPr>
          <p:cNvSpPr>
            <a:spLocks noGrp="1"/>
          </p:cNvSpPr>
          <p:nvPr>
            <p:ph type="subTitle" idx="1"/>
          </p:nvPr>
        </p:nvSpPr>
        <p:spPr>
          <a:xfrm>
            <a:off x="3260284" y="4636008"/>
            <a:ext cx="7588155" cy="1038012"/>
          </a:xfrm>
        </p:spPr>
        <p:txBody>
          <a:bodyPr>
            <a:normAutofit/>
          </a:bodyPr>
          <a:lstStyle/>
          <a:p>
            <a:r>
              <a:rPr lang="en-US" sz="5400" b="1" dirty="0">
                <a:solidFill>
                  <a:srgbClr val="FFFFFF"/>
                </a:solidFill>
              </a:rPr>
              <a:t>Colossians 3:1-4, </a:t>
            </a:r>
            <a:r>
              <a:rPr lang="en-US" sz="5400" b="1" u="sng" dirty="0">
                <a:solidFill>
                  <a:srgbClr val="FFFFFF"/>
                </a:solidFill>
              </a:rPr>
              <a:t>5-11</a:t>
            </a:r>
          </a:p>
        </p:txBody>
      </p:sp>
    </p:spTree>
    <p:extLst>
      <p:ext uri="{BB962C8B-B14F-4D97-AF65-F5344CB8AC3E}">
        <p14:creationId xmlns:p14="http://schemas.microsoft.com/office/powerpoint/2010/main" val="41911474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0DC895F7-4E59-40FB-87DD-ACE47F94C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icrophone in a bar">
            <a:extLst>
              <a:ext uri="{FF2B5EF4-FFF2-40B4-BE49-F238E27FC236}">
                <a16:creationId xmlns:a16="http://schemas.microsoft.com/office/drawing/2014/main" id="{9A26EF80-1AB4-38C2-ABFD-21E05EC63E56}"/>
              </a:ext>
            </a:extLst>
          </p:cNvPr>
          <p:cNvPicPr>
            <a:picLocks noChangeAspect="1"/>
          </p:cNvPicPr>
          <p:nvPr/>
        </p:nvPicPr>
        <p:blipFill>
          <a:blip r:embed="rId3">
            <a:alphaModFix amt="35000"/>
          </a:blip>
          <a:srcRect t="3859" b="11872"/>
          <a:stretch/>
        </p:blipFill>
        <p:spPr>
          <a:xfrm>
            <a:off x="20" y="-1776"/>
            <a:ext cx="12191980" cy="6857990"/>
          </a:xfrm>
          <a:prstGeom prst="rect">
            <a:avLst/>
          </a:prstGeom>
        </p:spPr>
      </p:pic>
      <p:pic>
        <p:nvPicPr>
          <p:cNvPr id="12" name="Picture 11">
            <a:extLst>
              <a:ext uri="{FF2B5EF4-FFF2-40B4-BE49-F238E27FC236}">
                <a16:creationId xmlns:a16="http://schemas.microsoft.com/office/drawing/2014/main" id="{1A4C720E-710D-44F8-A8D7-2BAA61E181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51000"/>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2" name="Title 1">
            <a:extLst>
              <a:ext uri="{FF2B5EF4-FFF2-40B4-BE49-F238E27FC236}">
                <a16:creationId xmlns:a16="http://schemas.microsoft.com/office/drawing/2014/main" id="{4096C52E-DFCF-2265-679D-22930F0D0353}"/>
              </a:ext>
            </a:extLst>
          </p:cNvPr>
          <p:cNvSpPr>
            <a:spLocks noGrp="1"/>
          </p:cNvSpPr>
          <p:nvPr>
            <p:ph type="title"/>
          </p:nvPr>
        </p:nvSpPr>
        <p:spPr>
          <a:xfrm>
            <a:off x="228600" y="2212848"/>
            <a:ext cx="10913237" cy="4239427"/>
          </a:xfrm>
        </p:spPr>
        <p:txBody>
          <a:bodyPr vert="horz" lIns="91440" tIns="45720" rIns="91440" bIns="45720" rtlCol="0" anchor="b">
            <a:normAutofit fontScale="90000"/>
          </a:bodyPr>
          <a:lstStyle/>
          <a:p>
            <a:pPr algn="ctr">
              <a:lnSpc>
                <a:spcPct val="90000"/>
              </a:lnSpc>
            </a:pPr>
            <a:r>
              <a:rPr lang="en-US" sz="4800" b="1" i="1" dirty="0">
                <a:effectLst>
                  <a:outerShdw blurRad="38100" dist="38100" dir="2700000" algn="tl">
                    <a:srgbClr val="000000">
                      <a:alpha val="43137"/>
                    </a:srgbClr>
                  </a:outerShdw>
                </a:effectLst>
              </a:rPr>
              <a:t>“Christian speech in general is not determined solely by whether it is true or false but by whether it helps or harms another.” </a:t>
            </a:r>
            <a:br>
              <a:rPr lang="en-US" sz="4800" b="1" i="1" dirty="0">
                <a:effectLst>
                  <a:outerShdw blurRad="38100" dist="38100" dir="2700000" algn="tl">
                    <a:srgbClr val="000000">
                      <a:alpha val="43137"/>
                    </a:srgbClr>
                  </a:outerShdw>
                </a:effectLst>
              </a:rPr>
            </a:br>
            <a:br>
              <a:rPr lang="en-US" sz="4800" b="1" i="1" dirty="0">
                <a:effectLst>
                  <a:outerShdw blurRad="38100" dist="38100" dir="2700000" algn="tl">
                    <a:srgbClr val="000000">
                      <a:alpha val="43137"/>
                    </a:srgbClr>
                  </a:outerShdw>
                </a:effectLst>
              </a:rPr>
            </a:br>
            <a:br>
              <a:rPr lang="en-US" sz="4800" b="1" i="1" dirty="0">
                <a:effectLst>
                  <a:outerShdw blurRad="38100" dist="38100" dir="2700000" algn="tl">
                    <a:srgbClr val="000000">
                      <a:alpha val="43137"/>
                    </a:srgbClr>
                  </a:outerShdw>
                </a:effectLst>
              </a:rPr>
            </a:br>
            <a:br>
              <a:rPr lang="en-US" sz="4800" b="1" i="1" dirty="0">
                <a:effectLst>
                  <a:outerShdw blurRad="38100" dist="38100" dir="2700000" algn="tl">
                    <a:srgbClr val="000000">
                      <a:alpha val="43137"/>
                    </a:srgbClr>
                  </a:outerShdw>
                </a:effectLst>
              </a:rPr>
            </a:br>
            <a:br>
              <a:rPr lang="en-US" sz="4800" b="1" i="1" dirty="0">
                <a:effectLst>
                  <a:outerShdw blurRad="38100" dist="38100" dir="2700000" algn="tl">
                    <a:srgbClr val="000000">
                      <a:alpha val="43137"/>
                    </a:srgbClr>
                  </a:outerShdw>
                </a:effectLst>
              </a:rPr>
            </a:br>
            <a:br>
              <a:rPr lang="en-US" sz="4800" b="1" i="1" dirty="0">
                <a:effectLst>
                  <a:outerShdw blurRad="38100" dist="38100" dir="2700000" algn="tl">
                    <a:srgbClr val="000000">
                      <a:alpha val="43137"/>
                    </a:srgbClr>
                  </a:outerShdw>
                </a:effectLst>
              </a:rPr>
            </a:br>
            <a:r>
              <a:rPr lang="en-US" sz="1600" b="1" dirty="0">
                <a:effectLst>
                  <a:outerShdw blurRad="38100" dist="38100" dir="2700000" algn="tl">
                    <a:srgbClr val="000000">
                      <a:alpha val="43137"/>
                    </a:srgbClr>
                  </a:outerShdw>
                </a:effectLst>
              </a:rPr>
              <a:t>(Garland, NIV Application Commentary,  p. 205)</a:t>
            </a:r>
            <a:br>
              <a:rPr lang="en-US" sz="2600" dirty="0"/>
            </a:br>
            <a:br>
              <a:rPr lang="en-US" sz="2600" dirty="0"/>
            </a:br>
            <a:endParaRPr lang="en-US" sz="2600" dirty="0"/>
          </a:p>
        </p:txBody>
      </p:sp>
    </p:spTree>
    <p:extLst>
      <p:ext uri="{BB962C8B-B14F-4D97-AF65-F5344CB8AC3E}">
        <p14:creationId xmlns:p14="http://schemas.microsoft.com/office/powerpoint/2010/main" val="396290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5C3B14-AE15-A128-ACFC-67B15CBB4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1FDFF-9234-2722-FB15-C9DC3ED2BDCC}"/>
              </a:ext>
            </a:extLst>
          </p:cNvPr>
          <p:cNvSpPr>
            <a:spLocks noGrp="1"/>
          </p:cNvSpPr>
          <p:nvPr>
            <p:ph type="title"/>
          </p:nvPr>
        </p:nvSpPr>
        <p:spPr>
          <a:xfrm>
            <a:off x="3150108" y="569022"/>
            <a:ext cx="6295644" cy="1313398"/>
          </a:xfrm>
        </p:spPr>
        <p:txBody>
          <a:bodyPr vert="horz" lIns="91440" tIns="45720" rIns="91440" bIns="45720" rtlCol="0" anchor="t">
            <a:normAutofit/>
          </a:bodyPr>
          <a:lstStyle/>
          <a:p>
            <a:r>
              <a:rPr lang="en-US" sz="5400" b="1" dirty="0">
                <a:solidFill>
                  <a:srgbClr val="FFFF00"/>
                </a:solidFill>
                <a:effectLst>
                  <a:outerShdw blurRad="38100" dist="38100" dir="2700000" algn="tl">
                    <a:srgbClr val="000000">
                      <a:alpha val="43137"/>
                    </a:srgbClr>
                  </a:outerShdw>
                </a:effectLst>
              </a:rPr>
              <a:t>Colossians  3:10-11</a:t>
            </a:r>
          </a:p>
        </p:txBody>
      </p:sp>
      <p:graphicFrame>
        <p:nvGraphicFramePr>
          <p:cNvPr id="8" name="Content Placeholder 5">
            <a:extLst>
              <a:ext uri="{FF2B5EF4-FFF2-40B4-BE49-F238E27FC236}">
                <a16:creationId xmlns:a16="http://schemas.microsoft.com/office/drawing/2014/main" id="{AB13AC20-90DE-1012-AB85-E1640D9D2D3E}"/>
              </a:ext>
            </a:extLst>
          </p:cNvPr>
          <p:cNvGraphicFramePr>
            <a:graphicFrameLocks noGrp="1"/>
          </p:cNvGraphicFramePr>
          <p:nvPr>
            <p:ph idx="1"/>
            <p:extLst>
              <p:ext uri="{D42A27DB-BD31-4B8C-83A1-F6EECF244321}">
                <p14:modId xmlns:p14="http://schemas.microsoft.com/office/powerpoint/2010/main" val="4060742949"/>
              </p:ext>
            </p:extLst>
          </p:nvPr>
        </p:nvGraphicFramePr>
        <p:xfrm>
          <a:off x="422148" y="1695150"/>
          <a:ext cx="11347704"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3F4B7F3-3C73-923F-DB33-F3E7EF857A02}"/>
              </a:ext>
            </a:extLst>
          </p:cNvPr>
          <p:cNvSpPr/>
          <p:nvPr/>
        </p:nvSpPr>
        <p:spPr>
          <a:xfrm>
            <a:off x="94489" y="148294"/>
            <a:ext cx="2444494" cy="1569660"/>
          </a:xfrm>
          <a:prstGeom prst="rect">
            <a:avLst/>
          </a:prstGeom>
          <a:noFill/>
        </p:spPr>
        <p:txBody>
          <a:bodyPr wrap="square" lIns="91440" tIns="45720" rIns="91440" bIns="45720">
            <a:spAutoFit/>
          </a:bodyPr>
          <a:lstStyle/>
          <a:p>
            <a:pPr algn="ctr"/>
            <a:r>
              <a:rPr lang="en-US" sz="9600" b="1" dirty="0">
                <a:ln w="9525">
                  <a:solidFill>
                    <a:schemeClr val="bg1"/>
                  </a:solidFill>
                  <a:prstDash val="solid"/>
                </a:ln>
                <a:solidFill>
                  <a:srgbClr val="FFFF00"/>
                </a:solidFill>
                <a:effectLst>
                  <a:outerShdw blurRad="12700" dist="38100" dir="2700000" algn="tl" rotWithShape="0">
                    <a:schemeClr val="bg1">
                      <a:lumMod val="50000"/>
                    </a:schemeClr>
                  </a:outerShdw>
                </a:effectLst>
              </a:rPr>
              <a:t>3.</a:t>
            </a:r>
            <a:endParaRPr lang="en-US" sz="9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0896107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DA2E82-7CC9-3733-B783-E88142931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88B257-A790-93CE-6F04-2B1D38920E16}"/>
              </a:ext>
            </a:extLst>
          </p:cNvPr>
          <p:cNvSpPr>
            <a:spLocks noGrp="1"/>
          </p:cNvSpPr>
          <p:nvPr>
            <p:ph type="title"/>
          </p:nvPr>
        </p:nvSpPr>
        <p:spPr>
          <a:xfrm>
            <a:off x="3150108" y="569022"/>
            <a:ext cx="6213348" cy="1313398"/>
          </a:xfrm>
        </p:spPr>
        <p:txBody>
          <a:bodyPr vert="horz" lIns="91440" tIns="45720" rIns="91440" bIns="45720" rtlCol="0" anchor="t">
            <a:normAutofit/>
          </a:bodyPr>
          <a:lstStyle/>
          <a:p>
            <a:r>
              <a:rPr lang="en-US" sz="5400" b="1" dirty="0">
                <a:solidFill>
                  <a:srgbClr val="FFFF00"/>
                </a:solidFill>
                <a:effectLst>
                  <a:outerShdw blurRad="38100" dist="38100" dir="2700000" algn="tl">
                    <a:srgbClr val="000000">
                      <a:alpha val="43137"/>
                    </a:srgbClr>
                  </a:outerShdw>
                </a:effectLst>
              </a:rPr>
              <a:t>Colossians  3:10-11</a:t>
            </a:r>
          </a:p>
        </p:txBody>
      </p:sp>
      <p:sp>
        <p:nvSpPr>
          <p:cNvPr id="6" name="Content Placeholder 5">
            <a:extLst>
              <a:ext uri="{FF2B5EF4-FFF2-40B4-BE49-F238E27FC236}">
                <a16:creationId xmlns:a16="http://schemas.microsoft.com/office/drawing/2014/main" id="{D558581A-6214-1035-BB66-45ABB07EEEE2}"/>
              </a:ext>
            </a:extLst>
          </p:cNvPr>
          <p:cNvSpPr>
            <a:spLocks noGrp="1"/>
          </p:cNvSpPr>
          <p:nvPr>
            <p:ph idx="1"/>
          </p:nvPr>
        </p:nvSpPr>
        <p:spPr>
          <a:xfrm>
            <a:off x="582930" y="1951726"/>
            <a:ext cx="11347704" cy="4593828"/>
          </a:xfrm>
        </p:spPr>
        <p:txBody>
          <a:bodyPr>
            <a:normAutofit fontScale="85000" lnSpcReduction="20000"/>
          </a:bodyPr>
          <a:lstStyle/>
          <a:p>
            <a:pPr marL="0" indent="0">
              <a:buNone/>
            </a:pPr>
            <a:r>
              <a:rPr lang="en-US" sz="6000" dirty="0">
                <a:solidFill>
                  <a:srgbClr val="FFFF00"/>
                </a:solidFill>
                <a:effectLst>
                  <a:outerShdw blurRad="38100" dist="38100" dir="2700000" algn="tl">
                    <a:srgbClr val="000000">
                      <a:alpha val="43137"/>
                    </a:srgbClr>
                  </a:outerShdw>
                </a:effectLst>
              </a:rPr>
              <a:t>10</a:t>
            </a:r>
            <a:r>
              <a:rPr lang="en-US" sz="6000" dirty="0">
                <a:effectLst>
                  <a:outerShdw blurRad="38100" dist="38100" dir="2700000" algn="tl">
                    <a:srgbClr val="000000">
                      <a:alpha val="43137"/>
                    </a:srgbClr>
                  </a:outerShdw>
                </a:effectLst>
              </a:rPr>
              <a:t> - and have </a:t>
            </a:r>
            <a:r>
              <a:rPr lang="en-US" sz="6000" b="1" u="sng" dirty="0">
                <a:effectLst>
                  <a:outerShdw blurRad="38100" dist="38100" dir="2700000" algn="tl">
                    <a:srgbClr val="000000">
                      <a:alpha val="43137"/>
                    </a:srgbClr>
                  </a:outerShdw>
                </a:effectLst>
              </a:rPr>
              <a:t>put on the new self</a:t>
            </a:r>
            <a:r>
              <a:rPr lang="en-US" sz="6000" dirty="0">
                <a:effectLst>
                  <a:outerShdw blurRad="38100" dist="38100" dir="2700000" algn="tl">
                    <a:srgbClr val="000000">
                      <a:alpha val="43137"/>
                    </a:srgbClr>
                  </a:outerShdw>
                </a:effectLst>
              </a:rPr>
              <a:t>, which is being renewed in knowledge after the image of its Creator.</a:t>
            </a:r>
          </a:p>
          <a:p>
            <a:pPr marL="0" indent="0">
              <a:buNone/>
            </a:pPr>
            <a:r>
              <a:rPr lang="en-US" sz="6000" dirty="0">
                <a:solidFill>
                  <a:srgbClr val="FFFF00"/>
                </a:solidFill>
                <a:effectLst>
                  <a:outerShdw blurRad="38100" dist="38100" dir="2700000" algn="tl">
                    <a:srgbClr val="000000">
                      <a:alpha val="43137"/>
                    </a:srgbClr>
                  </a:outerShdw>
                </a:effectLst>
              </a:rPr>
              <a:t>11</a:t>
            </a:r>
            <a:r>
              <a:rPr lang="en-US" sz="6000" dirty="0">
                <a:effectLst>
                  <a:outerShdw blurRad="38100" dist="38100" dir="2700000" algn="tl">
                    <a:srgbClr val="000000">
                      <a:alpha val="43137"/>
                    </a:srgbClr>
                  </a:outerShdw>
                </a:effectLst>
              </a:rPr>
              <a:t> - Here there is not Greek and Jew, circumcised and uncircumcised, barbarian, Scythian, slave, free; but Christ is all, and in all.</a:t>
            </a:r>
          </a:p>
        </p:txBody>
      </p:sp>
      <p:sp>
        <p:nvSpPr>
          <p:cNvPr id="4" name="Rectangle 3">
            <a:extLst>
              <a:ext uri="{FF2B5EF4-FFF2-40B4-BE49-F238E27FC236}">
                <a16:creationId xmlns:a16="http://schemas.microsoft.com/office/drawing/2014/main" id="{99C91E5C-BB0B-720F-1E60-511BA5063DF2}"/>
              </a:ext>
            </a:extLst>
          </p:cNvPr>
          <p:cNvSpPr/>
          <p:nvPr/>
        </p:nvSpPr>
        <p:spPr>
          <a:xfrm>
            <a:off x="94489" y="148294"/>
            <a:ext cx="2444494" cy="1569660"/>
          </a:xfrm>
          <a:prstGeom prst="rect">
            <a:avLst/>
          </a:prstGeom>
          <a:noFill/>
        </p:spPr>
        <p:txBody>
          <a:bodyPr wrap="square" lIns="91440" tIns="45720" rIns="91440" bIns="45720">
            <a:spAutoFit/>
          </a:bodyPr>
          <a:lstStyle/>
          <a:p>
            <a:pPr algn="ctr"/>
            <a:r>
              <a:rPr lang="en-US" sz="9600" b="1" dirty="0">
                <a:ln w="9525">
                  <a:solidFill>
                    <a:schemeClr val="bg1"/>
                  </a:solidFill>
                  <a:prstDash val="solid"/>
                </a:ln>
                <a:solidFill>
                  <a:srgbClr val="FFFF00"/>
                </a:solidFill>
                <a:effectLst>
                  <a:outerShdw blurRad="12700" dist="38100" dir="2700000" algn="tl" rotWithShape="0">
                    <a:schemeClr val="bg1">
                      <a:lumMod val="50000"/>
                    </a:schemeClr>
                  </a:outerShdw>
                </a:effectLst>
              </a:rPr>
              <a:t>3.</a:t>
            </a:r>
            <a:endParaRPr lang="en-US" sz="9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1162234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9641-AC14-8C3E-EAD9-46FD61353730}"/>
              </a:ext>
            </a:extLst>
          </p:cNvPr>
          <p:cNvSpPr>
            <a:spLocks noGrp="1"/>
          </p:cNvSpPr>
          <p:nvPr>
            <p:ph type="title"/>
          </p:nvPr>
        </p:nvSpPr>
        <p:spPr/>
        <p:txBody>
          <a:bodyPr/>
          <a:lstStyle/>
          <a:p>
            <a:endParaRPr lang="en-US"/>
          </a:p>
        </p:txBody>
      </p:sp>
      <p:pic>
        <p:nvPicPr>
          <p:cNvPr id="5" name="Content Placeholder 4" descr="A book with a picture of a person&#10;&#10;AI-generated content may be incorrect.">
            <a:extLst>
              <a:ext uri="{FF2B5EF4-FFF2-40B4-BE49-F238E27FC236}">
                <a16:creationId xmlns:a16="http://schemas.microsoft.com/office/drawing/2014/main" id="{1241B234-CBF2-EF5E-093C-D5721D6B3110}"/>
              </a:ext>
            </a:extLst>
          </p:cNvPr>
          <p:cNvPicPr>
            <a:picLocks noGrp="1" noChangeAspect="1"/>
          </p:cNvPicPr>
          <p:nvPr>
            <p:ph idx="1"/>
          </p:nvPr>
        </p:nvPicPr>
        <p:blipFill>
          <a:blip r:embed="rId3"/>
          <a:stretch>
            <a:fillRect/>
          </a:stretch>
        </p:blipFill>
        <p:spPr>
          <a:xfrm>
            <a:off x="1" y="0"/>
            <a:ext cx="12192000" cy="6931151"/>
          </a:xfrm>
        </p:spPr>
      </p:pic>
    </p:spTree>
    <p:extLst>
      <p:ext uri="{BB962C8B-B14F-4D97-AF65-F5344CB8AC3E}">
        <p14:creationId xmlns:p14="http://schemas.microsoft.com/office/powerpoint/2010/main" val="3380316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97FF-7C43-CDC3-80EE-237F2DB4A0F9}"/>
              </a:ext>
            </a:extLst>
          </p:cNvPr>
          <p:cNvSpPr>
            <a:spLocks noGrp="1"/>
          </p:cNvSpPr>
          <p:nvPr>
            <p:ph type="title"/>
          </p:nvPr>
        </p:nvSpPr>
        <p:spPr>
          <a:xfrm>
            <a:off x="8147304" y="2700866"/>
            <a:ext cx="4044696" cy="1456267"/>
          </a:xfrm>
        </p:spPr>
        <p:txBody>
          <a:bodyPr>
            <a:normAutofit fontScale="90000"/>
          </a:bodyPr>
          <a:lstStyle/>
          <a:p>
            <a:pPr algn="ctr"/>
            <a:r>
              <a:rPr lang="en-US" b="1" dirty="0">
                <a:solidFill>
                  <a:srgbClr val="FFFF00"/>
                </a:solidFill>
                <a:effectLst>
                  <a:outerShdw blurRad="38100" dist="38100" dir="2700000" algn="tl">
                    <a:srgbClr val="000000">
                      <a:alpha val="43137"/>
                    </a:srgbClr>
                  </a:outerShdw>
                </a:effectLst>
              </a:rPr>
              <a:t>For those who participated in my doctoral project - </a:t>
            </a:r>
            <a:br>
              <a:rPr lang="en-US" b="1" dirty="0">
                <a:solidFill>
                  <a:srgbClr val="FFFF00"/>
                </a:solidFill>
                <a:effectLst>
                  <a:outerShdw blurRad="38100" dist="38100" dir="2700000" algn="tl">
                    <a:srgbClr val="000000">
                      <a:alpha val="43137"/>
                    </a:srgbClr>
                  </a:outerShdw>
                </a:effectLst>
              </a:rPr>
            </a:br>
            <a:br>
              <a:rPr lang="en-US" b="1" dirty="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the confidential one-on-one interviews </a:t>
            </a:r>
            <a:br>
              <a:rPr lang="en-US" b="1" dirty="0">
                <a:solidFill>
                  <a:srgbClr val="FFFF00"/>
                </a:solidFill>
                <a:effectLst>
                  <a:outerShdw blurRad="38100" dist="38100" dir="2700000" algn="tl">
                    <a:srgbClr val="000000">
                      <a:alpha val="43137"/>
                    </a:srgbClr>
                  </a:outerShdw>
                </a:effectLst>
              </a:rPr>
            </a:br>
            <a:br>
              <a:rPr lang="en-US" b="1" dirty="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and </a:t>
            </a:r>
            <a:br>
              <a:rPr lang="en-US" b="1" dirty="0">
                <a:solidFill>
                  <a:srgbClr val="FFFF00"/>
                </a:solidFill>
                <a:effectLst>
                  <a:outerShdw blurRad="38100" dist="38100" dir="2700000" algn="tl">
                    <a:srgbClr val="000000">
                      <a:alpha val="43137"/>
                    </a:srgbClr>
                  </a:outerShdw>
                </a:effectLst>
              </a:rPr>
            </a:br>
            <a:br>
              <a:rPr lang="en-US" b="1" dirty="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the discipleship training course</a:t>
            </a:r>
          </a:p>
        </p:txBody>
      </p:sp>
      <p:pic>
        <p:nvPicPr>
          <p:cNvPr id="5" name="Content Placeholder 4" descr="A book with a picture of a tree and a person&#10;&#10;AI-generated content may be incorrect.">
            <a:extLst>
              <a:ext uri="{FF2B5EF4-FFF2-40B4-BE49-F238E27FC236}">
                <a16:creationId xmlns:a16="http://schemas.microsoft.com/office/drawing/2014/main" id="{8A97BE19-7118-3CE1-065B-04A38B8AD326}"/>
              </a:ext>
            </a:extLst>
          </p:cNvPr>
          <p:cNvPicPr>
            <a:picLocks noGrp="1" noChangeAspect="1"/>
          </p:cNvPicPr>
          <p:nvPr>
            <p:ph idx="1"/>
          </p:nvPr>
        </p:nvPicPr>
        <p:blipFill>
          <a:blip r:embed="rId2"/>
          <a:stretch>
            <a:fillRect/>
          </a:stretch>
        </p:blipFill>
        <p:spPr>
          <a:xfrm>
            <a:off x="0" y="0"/>
            <a:ext cx="8147304" cy="6860063"/>
          </a:xfrm>
        </p:spPr>
      </p:pic>
    </p:spTree>
    <p:extLst>
      <p:ext uri="{BB962C8B-B14F-4D97-AF65-F5344CB8AC3E}">
        <p14:creationId xmlns:p14="http://schemas.microsoft.com/office/powerpoint/2010/main" val="1574943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F24CE8-6A42-8F00-614F-58534B7D6791}"/>
            </a:ext>
          </a:extLst>
        </p:cNvPr>
        <p:cNvGrpSpPr/>
        <p:nvPr/>
      </p:nvGrpSpPr>
      <p:grpSpPr>
        <a:xfrm>
          <a:off x="0" y="0"/>
          <a:ext cx="0" cy="0"/>
          <a:chOff x="0" y="0"/>
          <a:chExt cx="0" cy="0"/>
        </a:xfrm>
      </p:grpSpPr>
      <p:pic>
        <p:nvPicPr>
          <p:cNvPr id="4" name="Picture 3" descr="View of earth from space">
            <a:extLst>
              <a:ext uri="{FF2B5EF4-FFF2-40B4-BE49-F238E27FC236}">
                <a16:creationId xmlns:a16="http://schemas.microsoft.com/office/drawing/2014/main" id="{3B56CB7F-11F0-D97F-22A1-B6F24E49038C}"/>
              </a:ext>
            </a:extLst>
          </p:cNvPr>
          <p:cNvPicPr>
            <a:picLocks noChangeAspect="1"/>
          </p:cNvPicPr>
          <p:nvPr/>
        </p:nvPicPr>
        <p:blipFill>
          <a:blip r:embed="rId3">
            <a:alphaModFix amt="60000"/>
          </a:blip>
          <a:srcRect l="1333"/>
          <a:stretch/>
        </p:blipFill>
        <p:spPr>
          <a:xfrm>
            <a:off x="1" y="1"/>
            <a:ext cx="12192000" cy="6857999"/>
          </a:xfrm>
          <a:prstGeom prst="rect">
            <a:avLst/>
          </a:prstGeom>
        </p:spPr>
      </p:pic>
      <p:sp>
        <p:nvSpPr>
          <p:cNvPr id="2" name="Title 1">
            <a:extLst>
              <a:ext uri="{FF2B5EF4-FFF2-40B4-BE49-F238E27FC236}">
                <a16:creationId xmlns:a16="http://schemas.microsoft.com/office/drawing/2014/main" id="{93978E6D-1AF8-3E5E-F899-AAE67974F74D}"/>
              </a:ext>
            </a:extLst>
          </p:cNvPr>
          <p:cNvSpPr>
            <a:spLocks noGrp="1"/>
          </p:cNvSpPr>
          <p:nvPr>
            <p:ph type="ctrTitle"/>
          </p:nvPr>
        </p:nvSpPr>
        <p:spPr>
          <a:xfrm>
            <a:off x="2514600" y="338448"/>
            <a:ext cx="9258299" cy="3200400"/>
          </a:xfrm>
        </p:spPr>
        <p:txBody>
          <a:bodyPr>
            <a:normAutofit/>
          </a:bodyPr>
          <a:lstStyle/>
          <a:p>
            <a:r>
              <a:rPr lang="en-US" sz="7200" b="1" dirty="0">
                <a:solidFill>
                  <a:srgbClr val="FFFF00"/>
                </a:solidFill>
                <a:effectLst>
                  <a:outerShdw blurRad="38100" dist="38100" dir="2700000" algn="tl">
                    <a:srgbClr val="000000">
                      <a:alpha val="43137"/>
                    </a:srgbClr>
                  </a:outerShdw>
                </a:effectLst>
              </a:rPr>
              <a:t>Dead to the World - </a:t>
            </a:r>
            <a:br>
              <a:rPr lang="en-US" sz="7200" b="1" dirty="0">
                <a:solidFill>
                  <a:srgbClr val="FFFF00"/>
                </a:solidFill>
                <a:effectLst>
                  <a:outerShdw blurRad="38100" dist="38100" dir="2700000" algn="tl">
                    <a:srgbClr val="000000">
                      <a:alpha val="43137"/>
                    </a:srgbClr>
                  </a:outerShdw>
                </a:effectLst>
              </a:rPr>
            </a:br>
            <a:r>
              <a:rPr lang="en-US" sz="7200" b="1" u="sng" dirty="0">
                <a:solidFill>
                  <a:srgbClr val="FFFF00"/>
                </a:solidFill>
                <a:effectLst>
                  <a:outerShdw blurRad="38100" dist="38100" dir="2700000" algn="tl">
                    <a:srgbClr val="000000">
                      <a:alpha val="43137"/>
                    </a:srgbClr>
                  </a:outerShdw>
                </a:effectLst>
              </a:rPr>
              <a:t>Made Alive in Christ</a:t>
            </a:r>
          </a:p>
        </p:txBody>
      </p:sp>
      <p:sp>
        <p:nvSpPr>
          <p:cNvPr id="3" name="Subtitle 2">
            <a:extLst>
              <a:ext uri="{FF2B5EF4-FFF2-40B4-BE49-F238E27FC236}">
                <a16:creationId xmlns:a16="http://schemas.microsoft.com/office/drawing/2014/main" id="{EAE8BBA1-E958-9BAA-6405-138EE99D3544}"/>
              </a:ext>
            </a:extLst>
          </p:cNvPr>
          <p:cNvSpPr>
            <a:spLocks noGrp="1"/>
          </p:cNvSpPr>
          <p:nvPr>
            <p:ph type="subTitle" idx="1"/>
          </p:nvPr>
        </p:nvSpPr>
        <p:spPr>
          <a:xfrm>
            <a:off x="3260284" y="4259929"/>
            <a:ext cx="7588155" cy="1414091"/>
          </a:xfrm>
        </p:spPr>
        <p:txBody>
          <a:bodyPr>
            <a:normAutofit/>
          </a:bodyPr>
          <a:lstStyle/>
          <a:p>
            <a:r>
              <a:rPr lang="en-US" sz="5400" b="1" dirty="0">
                <a:solidFill>
                  <a:srgbClr val="FFFFFF"/>
                </a:solidFill>
              </a:rPr>
              <a:t>Colossians 3:5-11</a:t>
            </a:r>
          </a:p>
        </p:txBody>
      </p:sp>
    </p:spTree>
    <p:extLst>
      <p:ext uri="{BB962C8B-B14F-4D97-AF65-F5344CB8AC3E}">
        <p14:creationId xmlns:p14="http://schemas.microsoft.com/office/powerpoint/2010/main" val="5168560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CA76-1242-E40B-EB5B-FD771B75F0CD}"/>
              </a:ext>
            </a:extLst>
          </p:cNvPr>
          <p:cNvSpPr>
            <a:spLocks noGrp="1"/>
          </p:cNvSpPr>
          <p:nvPr>
            <p:ph type="title"/>
          </p:nvPr>
        </p:nvSpPr>
        <p:spPr>
          <a:xfrm>
            <a:off x="4882306" y="0"/>
            <a:ext cx="6593075" cy="1612490"/>
          </a:xfrm>
        </p:spPr>
        <p:txBody>
          <a:bodyPr vert="horz" lIns="91440" tIns="45720" rIns="91440" bIns="45720" rtlCol="0">
            <a:normAutofit/>
          </a:bodyPr>
          <a:lstStyle/>
          <a:p>
            <a:r>
              <a:rPr lang="en-US" sz="5400" b="1" dirty="0">
                <a:effectLst>
                  <a:outerShdw blurRad="38100" dist="38100" dir="2700000" algn="tl">
                    <a:srgbClr val="000000">
                      <a:alpha val="43137"/>
                    </a:srgbClr>
                  </a:outerShdw>
                </a:effectLst>
              </a:rPr>
              <a:t>Colossians 3:1-4</a:t>
            </a:r>
          </a:p>
        </p:txBody>
      </p:sp>
      <p:pic>
        <p:nvPicPr>
          <p:cNvPr id="9" name="Picture 8" descr="Hand reaching out to sun">
            <a:extLst>
              <a:ext uri="{FF2B5EF4-FFF2-40B4-BE49-F238E27FC236}">
                <a16:creationId xmlns:a16="http://schemas.microsoft.com/office/drawing/2014/main" id="{E4E7677A-6914-DC53-0DEE-635791D162E4}"/>
              </a:ext>
            </a:extLst>
          </p:cNvPr>
          <p:cNvPicPr>
            <a:picLocks noChangeAspect="1"/>
          </p:cNvPicPr>
          <p:nvPr/>
        </p:nvPicPr>
        <p:blipFill>
          <a:blip r:embed="rId3"/>
          <a:srcRect l="36547" r="18162" b="2"/>
          <a:stretch/>
        </p:blipFill>
        <p:spPr>
          <a:xfrm>
            <a:off x="20" y="975"/>
            <a:ext cx="4635988" cy="6858000"/>
          </a:xfrm>
          <a:prstGeom prst="rect">
            <a:avLst/>
          </a:prstGeom>
        </p:spPr>
      </p:pic>
      <p:sp>
        <p:nvSpPr>
          <p:cNvPr id="7" name="Content Placeholder 6">
            <a:extLst>
              <a:ext uri="{FF2B5EF4-FFF2-40B4-BE49-F238E27FC236}">
                <a16:creationId xmlns:a16="http://schemas.microsoft.com/office/drawing/2014/main" id="{C0FB2417-05BF-CDF8-F959-26EC854D0D74}"/>
              </a:ext>
            </a:extLst>
          </p:cNvPr>
          <p:cNvSpPr>
            <a:spLocks noGrp="1"/>
          </p:cNvSpPr>
          <p:nvPr>
            <p:ph idx="1"/>
          </p:nvPr>
        </p:nvSpPr>
        <p:spPr>
          <a:xfrm>
            <a:off x="4964602" y="1152144"/>
            <a:ext cx="6886022" cy="5705856"/>
          </a:xfrm>
        </p:spPr>
        <p:txBody>
          <a:bodyPr>
            <a:normAutofit/>
          </a:bodyPr>
          <a:lstStyle/>
          <a:p>
            <a:pPr marL="0" indent="0">
              <a:buNone/>
            </a:pPr>
            <a:r>
              <a:rPr lang="en-US" sz="2800" b="1" dirty="0">
                <a:solidFill>
                  <a:srgbClr val="FFFF00"/>
                </a:solidFill>
                <a:effectLst>
                  <a:outerShdw blurRad="38100" dist="38100" dir="2700000" algn="tl">
                    <a:srgbClr val="000000">
                      <a:alpha val="43137"/>
                    </a:srgbClr>
                  </a:outerShdw>
                </a:effectLst>
                <a:latin typeface="Georgia" panose="02040502050405020303" pitchFamily="18" charset="0"/>
              </a:rPr>
              <a:t>1</a:t>
            </a:r>
            <a:r>
              <a:rPr lang="en-US" sz="2800" b="1" dirty="0">
                <a:effectLst>
                  <a:outerShdw blurRad="38100" dist="38100" dir="2700000" algn="tl">
                    <a:srgbClr val="000000">
                      <a:alpha val="43137"/>
                    </a:srgbClr>
                  </a:outerShdw>
                </a:effectLst>
                <a:latin typeface="Georgia" panose="02040502050405020303" pitchFamily="18" charset="0"/>
              </a:rPr>
              <a:t> - If then you have been raised with Christ, seek the things that are above, where Christ is, seated at the right hand of God.</a:t>
            </a:r>
          </a:p>
          <a:p>
            <a:pPr marL="0" indent="0">
              <a:buNone/>
            </a:pPr>
            <a:r>
              <a:rPr lang="en-US" sz="2800" b="1" dirty="0">
                <a:solidFill>
                  <a:srgbClr val="FFFF00"/>
                </a:solidFill>
                <a:effectLst>
                  <a:outerShdw blurRad="38100" dist="38100" dir="2700000" algn="tl">
                    <a:srgbClr val="000000">
                      <a:alpha val="43137"/>
                    </a:srgbClr>
                  </a:outerShdw>
                </a:effectLst>
                <a:latin typeface="Georgia" panose="02040502050405020303" pitchFamily="18" charset="0"/>
              </a:rPr>
              <a:t>2</a:t>
            </a:r>
            <a:r>
              <a:rPr lang="en-US" sz="2800" b="1" dirty="0">
                <a:effectLst>
                  <a:outerShdw blurRad="38100" dist="38100" dir="2700000" algn="tl">
                    <a:srgbClr val="000000">
                      <a:alpha val="43137"/>
                    </a:srgbClr>
                  </a:outerShdw>
                </a:effectLst>
                <a:latin typeface="Georgia" panose="02040502050405020303" pitchFamily="18" charset="0"/>
              </a:rPr>
              <a:t> - Set your minds on things that are above, not on things that are on earth.</a:t>
            </a:r>
          </a:p>
          <a:p>
            <a:pPr marL="0" indent="0">
              <a:buNone/>
            </a:pPr>
            <a:r>
              <a:rPr lang="en-US" sz="2800" b="1" dirty="0">
                <a:solidFill>
                  <a:srgbClr val="FFFF00"/>
                </a:solidFill>
                <a:effectLst>
                  <a:outerShdw blurRad="38100" dist="38100" dir="2700000" algn="tl">
                    <a:srgbClr val="000000">
                      <a:alpha val="43137"/>
                    </a:srgbClr>
                  </a:outerShdw>
                </a:effectLst>
                <a:latin typeface="Georgia" panose="02040502050405020303" pitchFamily="18" charset="0"/>
              </a:rPr>
              <a:t>3</a:t>
            </a:r>
            <a:r>
              <a:rPr lang="en-US" sz="2800" b="1" dirty="0">
                <a:effectLst>
                  <a:outerShdw blurRad="38100" dist="38100" dir="2700000" algn="tl">
                    <a:srgbClr val="000000">
                      <a:alpha val="43137"/>
                    </a:srgbClr>
                  </a:outerShdw>
                </a:effectLst>
                <a:latin typeface="Georgia" panose="02040502050405020303" pitchFamily="18" charset="0"/>
              </a:rPr>
              <a:t> - For you have died, and your life is hidden with Christ in God.</a:t>
            </a:r>
          </a:p>
          <a:p>
            <a:pPr marL="0" indent="0">
              <a:buNone/>
            </a:pPr>
            <a:r>
              <a:rPr lang="en-US" sz="2800" b="1" dirty="0">
                <a:solidFill>
                  <a:srgbClr val="FFFF00"/>
                </a:solidFill>
                <a:effectLst>
                  <a:outerShdw blurRad="38100" dist="38100" dir="2700000" algn="tl">
                    <a:srgbClr val="000000">
                      <a:alpha val="43137"/>
                    </a:srgbClr>
                  </a:outerShdw>
                </a:effectLst>
                <a:latin typeface="Georgia" panose="02040502050405020303" pitchFamily="18" charset="0"/>
              </a:rPr>
              <a:t>4</a:t>
            </a:r>
            <a:r>
              <a:rPr lang="en-US" sz="2800" b="1" dirty="0">
                <a:effectLst>
                  <a:outerShdw blurRad="38100" dist="38100" dir="2700000" algn="tl">
                    <a:srgbClr val="000000">
                      <a:alpha val="43137"/>
                    </a:srgbClr>
                  </a:outerShdw>
                </a:effectLst>
                <a:latin typeface="Georgia" panose="02040502050405020303" pitchFamily="18" charset="0"/>
              </a:rPr>
              <a:t> - When Christ who is your life appears, then you also will appear with Him in </a:t>
            </a:r>
            <a:r>
              <a:rPr lang="en-US" sz="2800" b="1" u="sng" dirty="0">
                <a:solidFill>
                  <a:srgbClr val="FFFF00"/>
                </a:solidFill>
                <a:effectLst>
                  <a:outerShdw blurRad="38100" dist="38100" dir="2700000" algn="tl">
                    <a:srgbClr val="000000">
                      <a:alpha val="43137"/>
                    </a:srgbClr>
                  </a:outerShdw>
                </a:effectLst>
                <a:latin typeface="Georgia" panose="02040502050405020303" pitchFamily="18" charset="0"/>
              </a:rPr>
              <a:t>glory</a:t>
            </a:r>
            <a:r>
              <a:rPr lang="en-US" sz="2800" b="1" dirty="0">
                <a:effectLst>
                  <a:outerShdw blurRad="38100" dist="38100" dir="2700000" algn="tl">
                    <a:srgbClr val="000000">
                      <a:alpha val="43137"/>
                    </a:srgbClr>
                  </a:outerShdw>
                </a:effectLst>
                <a:latin typeface="Georgia" panose="02040502050405020303" pitchFamily="18" charset="0"/>
              </a:rPr>
              <a:t>. </a:t>
            </a:r>
          </a:p>
        </p:txBody>
      </p:sp>
    </p:spTree>
    <p:extLst>
      <p:ext uri="{BB962C8B-B14F-4D97-AF65-F5344CB8AC3E}">
        <p14:creationId xmlns:p14="http://schemas.microsoft.com/office/powerpoint/2010/main" val="304693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F65CD9-825D-44BD-8681-D42D260D4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2F64C47-BE0B-4DA4-A62F-C6922DD20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
            <a:ext cx="4125976" cy="6858002"/>
          </a:xfrm>
          <a:custGeom>
            <a:avLst/>
            <a:gdLst>
              <a:gd name="connsiteX0" fmla="*/ 4125976 w 4125976"/>
              <a:gd name="connsiteY0" fmla="*/ 0 h 6858002"/>
              <a:gd name="connsiteX1" fmla="*/ 1300393 w 4125976"/>
              <a:gd name="connsiteY1" fmla="*/ 0 h 6858002"/>
              <a:gd name="connsiteX2" fmla="*/ 1300393 w 4125976"/>
              <a:gd name="connsiteY2" fmla="*/ 2 h 6858002"/>
              <a:gd name="connsiteX3" fmla="*/ 1155520 w 4125976"/>
              <a:gd name="connsiteY3" fmla="*/ 2 h 6858002"/>
              <a:gd name="connsiteX4" fmla="*/ 1074856 w 4125976"/>
              <a:gd name="connsiteY4" fmla="*/ 88573 h 6858002"/>
              <a:gd name="connsiteX5" fmla="*/ 0 w 4125976"/>
              <a:gd name="connsiteY5" fmla="*/ 3396600 h 6858002"/>
              <a:gd name="connsiteX6" fmla="*/ 1222540 w 4125976"/>
              <a:gd name="connsiteY6" fmla="*/ 6858002 h 6858002"/>
              <a:gd name="connsiteX7" fmla="*/ 4125598 w 4125976"/>
              <a:gd name="connsiteY7" fmla="*/ 6858002 h 6858002"/>
              <a:gd name="connsiteX8" fmla="*/ 4125976 w 4125976"/>
              <a:gd name="connsiteY8" fmla="*/ 68576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976" h="6858002">
                <a:moveTo>
                  <a:pt x="4125976" y="0"/>
                </a:moveTo>
                <a:lnTo>
                  <a:pt x="1300393" y="0"/>
                </a:lnTo>
                <a:lnTo>
                  <a:pt x="1300393" y="2"/>
                </a:lnTo>
                <a:lnTo>
                  <a:pt x="1155520" y="2"/>
                </a:lnTo>
                <a:lnTo>
                  <a:pt x="1074856" y="88573"/>
                </a:lnTo>
                <a:cubicBezTo>
                  <a:pt x="422987" y="841260"/>
                  <a:pt x="0" y="2042663"/>
                  <a:pt x="0" y="3396600"/>
                </a:cubicBezTo>
                <a:cubicBezTo>
                  <a:pt x="0" y="4846647"/>
                  <a:pt x="488259" y="6121285"/>
                  <a:pt x="1222540" y="6858002"/>
                </a:cubicBezTo>
                <a:cubicBezTo>
                  <a:pt x="4125598" y="6858002"/>
                  <a:pt x="4125598" y="6858002"/>
                  <a:pt x="4125598" y="6858002"/>
                </a:cubicBezTo>
                <a:lnTo>
                  <a:pt x="4125976" y="6857600"/>
                </a:lnTo>
                <a:close/>
              </a:path>
            </a:pathLst>
          </a:custGeom>
          <a:blipFill dpi="0" rotWithShape="1">
            <a:blip r:embed="rId2"/>
            <a:srcRect/>
            <a:tile tx="0" ty="0" sx="100000" sy="100000" flip="none" algn="tl"/>
          </a:blip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C8DF96-5DFD-352B-5317-894D68E0549C}"/>
              </a:ext>
            </a:extLst>
          </p:cNvPr>
          <p:cNvSpPr>
            <a:spLocks noGrp="1"/>
          </p:cNvSpPr>
          <p:nvPr>
            <p:ph type="title"/>
          </p:nvPr>
        </p:nvSpPr>
        <p:spPr>
          <a:xfrm>
            <a:off x="402337" y="643466"/>
            <a:ext cx="3273552" cy="4995333"/>
          </a:xfrm>
        </p:spPr>
        <p:txBody>
          <a:bodyPr>
            <a:normAutofit/>
          </a:bodyPr>
          <a:lstStyle/>
          <a:p>
            <a:pPr algn="ctr"/>
            <a:r>
              <a:rPr lang="en-US" sz="7200" b="1" cap="none" dirty="0">
                <a:solidFill>
                  <a:srgbClr val="FFFF00"/>
                </a:solidFill>
                <a:effectLst>
                  <a:outerShdw blurRad="38100" dist="38100" dir="2700000" algn="tl">
                    <a:srgbClr val="000000">
                      <a:alpha val="43137"/>
                    </a:srgbClr>
                  </a:outerShdw>
                </a:effectLst>
              </a:rPr>
              <a:t>Glory -</a:t>
            </a:r>
            <a:br>
              <a:rPr lang="en-US" sz="7200" b="1" cap="none" dirty="0">
                <a:solidFill>
                  <a:srgbClr val="FFFF00"/>
                </a:solidFill>
                <a:effectLst>
                  <a:outerShdw blurRad="38100" dist="38100" dir="2700000" algn="tl">
                    <a:srgbClr val="000000">
                      <a:alpha val="43137"/>
                    </a:srgbClr>
                  </a:outerShdw>
                </a:effectLst>
              </a:rPr>
            </a:br>
            <a:br>
              <a:rPr lang="en-US" sz="7200" b="1" cap="none" dirty="0">
                <a:solidFill>
                  <a:srgbClr val="FFFF00"/>
                </a:solidFill>
                <a:effectLst>
                  <a:outerShdw blurRad="38100" dist="38100" dir="2700000" algn="tl">
                    <a:srgbClr val="000000">
                      <a:alpha val="43137"/>
                    </a:srgbClr>
                  </a:outerShdw>
                </a:effectLst>
              </a:rPr>
            </a:br>
            <a:r>
              <a:rPr lang="el-GR" sz="7200" b="1" cap="none" dirty="0">
                <a:solidFill>
                  <a:srgbClr val="FFFF00"/>
                </a:solidFill>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rPr>
              <a:t>δόξα</a:t>
            </a:r>
            <a:endParaRPr lang="en-US" sz="7200" b="1" cap="none" dirty="0">
              <a:solidFill>
                <a:srgbClr val="FFFF00"/>
              </a:solidFill>
              <a:effectLst>
                <a:outerShdw blurRad="38100" dist="38100" dir="2700000" algn="tl">
                  <a:srgbClr val="000000">
                    <a:alpha val="43137"/>
                  </a:srgbClr>
                </a:outerShdw>
              </a:effectLst>
            </a:endParaRPr>
          </a:p>
        </p:txBody>
      </p:sp>
      <p:graphicFrame>
        <p:nvGraphicFramePr>
          <p:cNvPr id="5" name="Content Placeholder 2">
            <a:extLst>
              <a:ext uri="{FF2B5EF4-FFF2-40B4-BE49-F238E27FC236}">
                <a16:creationId xmlns:a16="http://schemas.microsoft.com/office/drawing/2014/main" id="{ABF1273B-D039-549C-FC41-9CA40BA4F3C8}"/>
              </a:ext>
            </a:extLst>
          </p:cNvPr>
          <p:cNvGraphicFramePr>
            <a:graphicFrameLocks noGrp="1"/>
          </p:cNvGraphicFramePr>
          <p:nvPr>
            <p:ph idx="1"/>
            <p:extLst>
              <p:ext uri="{D42A27DB-BD31-4B8C-83A1-F6EECF244321}">
                <p14:modId xmlns:p14="http://schemas.microsoft.com/office/powerpoint/2010/main" val="4177077396"/>
              </p:ext>
            </p:extLst>
          </p:nvPr>
        </p:nvGraphicFramePr>
        <p:xfrm>
          <a:off x="4808601" y="901700"/>
          <a:ext cx="6545199" cy="4820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21168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E35C-9F25-630A-EB75-382221288DA3}"/>
              </a:ext>
            </a:extLst>
          </p:cNvPr>
          <p:cNvSpPr>
            <a:spLocks noGrp="1"/>
          </p:cNvSpPr>
          <p:nvPr>
            <p:ph type="title"/>
          </p:nvPr>
        </p:nvSpPr>
        <p:spPr>
          <a:xfrm>
            <a:off x="7658100" y="4233671"/>
            <a:ext cx="4533880" cy="2030647"/>
          </a:xfrm>
        </p:spPr>
        <p:txBody>
          <a:bodyPr>
            <a:normAutofit fontScale="90000"/>
          </a:bodyPr>
          <a:lstStyle/>
          <a:p>
            <a:pPr algn="ctr"/>
            <a:r>
              <a:rPr lang="en-US" sz="4400" b="1" dirty="0">
                <a:solidFill>
                  <a:srgbClr val="FFFF00"/>
                </a:solidFill>
                <a:effectLst>
                  <a:outerShdw blurRad="38100" dist="38100" dir="2700000" algn="tl">
                    <a:srgbClr val="000000">
                      <a:alpha val="43137"/>
                    </a:srgbClr>
                  </a:outerShdw>
                </a:effectLst>
              </a:rPr>
              <a:t>Saul - </a:t>
            </a:r>
            <a:br>
              <a:rPr lang="en-US" sz="4400" b="1" dirty="0">
                <a:solidFill>
                  <a:srgbClr val="FFFF00"/>
                </a:solidFill>
                <a:effectLst>
                  <a:outerShdw blurRad="38100" dist="38100" dir="2700000" algn="tl">
                    <a:srgbClr val="000000">
                      <a:alpha val="43137"/>
                    </a:srgbClr>
                  </a:outerShdw>
                </a:effectLst>
              </a:rPr>
            </a:br>
            <a:r>
              <a:rPr lang="en-US" sz="4400" b="1" dirty="0">
                <a:solidFill>
                  <a:srgbClr val="FFFF00"/>
                </a:solidFill>
                <a:effectLst>
                  <a:outerShdw blurRad="38100" dist="38100" dir="2700000" algn="tl">
                    <a:srgbClr val="000000">
                      <a:alpha val="43137"/>
                    </a:srgbClr>
                  </a:outerShdw>
                </a:effectLst>
              </a:rPr>
              <a:t>Blinded by the Glory of Christ</a:t>
            </a:r>
          </a:p>
        </p:txBody>
      </p:sp>
      <p:pic>
        <p:nvPicPr>
          <p:cNvPr id="5" name="Picture 4">
            <a:extLst>
              <a:ext uri="{FF2B5EF4-FFF2-40B4-BE49-F238E27FC236}">
                <a16:creationId xmlns:a16="http://schemas.microsoft.com/office/drawing/2014/main" id="{677E7CD6-0892-4EE8-15F7-5A88335C74FB}"/>
              </a:ext>
            </a:extLst>
          </p:cNvPr>
          <p:cNvPicPr>
            <a:picLocks noChangeAspect="1"/>
          </p:cNvPicPr>
          <p:nvPr/>
        </p:nvPicPr>
        <p:blipFill>
          <a:blip r:embed="rId4"/>
          <a:srcRect l="25732" r="1856"/>
          <a:stretch/>
        </p:blipFill>
        <p:spPr>
          <a:xfrm>
            <a:off x="20" y="975"/>
            <a:ext cx="7552924" cy="6858000"/>
          </a:xfrm>
          <a:prstGeom prst="rect">
            <a:avLst/>
          </a:prstGeom>
        </p:spPr>
      </p:pic>
      <p:sp>
        <p:nvSpPr>
          <p:cNvPr id="6" name="TextBox 5">
            <a:extLst>
              <a:ext uri="{FF2B5EF4-FFF2-40B4-BE49-F238E27FC236}">
                <a16:creationId xmlns:a16="http://schemas.microsoft.com/office/drawing/2014/main" id="{0A48D266-6B5A-C2DF-4838-FCCB7BDD76B7}"/>
              </a:ext>
            </a:extLst>
          </p:cNvPr>
          <p:cNvSpPr txBox="1"/>
          <p:nvPr/>
        </p:nvSpPr>
        <p:spPr>
          <a:xfrm>
            <a:off x="8220456" y="593681"/>
            <a:ext cx="3566160" cy="1938992"/>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rPr>
              <a:t>Acts 9:3-8, 22:11</a:t>
            </a:r>
          </a:p>
        </p:txBody>
      </p:sp>
    </p:spTree>
    <p:extLst>
      <p:ext uri="{BB962C8B-B14F-4D97-AF65-F5344CB8AC3E}">
        <p14:creationId xmlns:p14="http://schemas.microsoft.com/office/powerpoint/2010/main" val="4115500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2BC1B787-CF03-5332-8CD8-941EF2B7CA5A}"/>
              </a:ext>
            </a:extLst>
          </p:cNvPr>
          <p:cNvSpPr>
            <a:spLocks noGrp="1"/>
          </p:cNvSpPr>
          <p:nvPr>
            <p:ph type="title"/>
          </p:nvPr>
        </p:nvSpPr>
        <p:spPr>
          <a:xfrm>
            <a:off x="139939" y="558710"/>
            <a:ext cx="4142231" cy="5292579"/>
          </a:xfrm>
        </p:spPr>
        <p:txBody>
          <a:bodyPr>
            <a:normAutofit/>
          </a:bodyPr>
          <a:lstStyle/>
          <a:p>
            <a:pPr algn="ctr"/>
            <a:r>
              <a:rPr lang="en-US" sz="5400" b="1" dirty="0">
                <a:solidFill>
                  <a:srgbClr val="FFFF00"/>
                </a:solidFill>
                <a:effectLst>
                  <a:outerShdw blurRad="38100" dist="38100" dir="2700000" algn="tl">
                    <a:srgbClr val="000000">
                      <a:alpha val="43137"/>
                    </a:srgbClr>
                  </a:outerShdw>
                </a:effectLst>
              </a:rPr>
              <a:t>Surnames - England 11</a:t>
            </a:r>
            <a:r>
              <a:rPr lang="en-US" sz="5400" b="1" baseline="30000" dirty="0">
                <a:solidFill>
                  <a:srgbClr val="FFFF00"/>
                </a:solidFill>
                <a:effectLst>
                  <a:outerShdw blurRad="38100" dist="38100" dir="2700000" algn="tl">
                    <a:srgbClr val="000000">
                      <a:alpha val="43137"/>
                    </a:srgbClr>
                  </a:outerShdw>
                </a:effectLst>
              </a:rPr>
              <a:t>th</a:t>
            </a:r>
            <a:r>
              <a:rPr lang="en-US" sz="5400" b="1" dirty="0">
                <a:solidFill>
                  <a:srgbClr val="FFFF00"/>
                </a:solidFill>
                <a:effectLst>
                  <a:outerShdw blurRad="38100" dist="38100" dir="2700000" algn="tl">
                    <a:srgbClr val="000000">
                      <a:alpha val="43137"/>
                    </a:srgbClr>
                  </a:outerShdw>
                </a:effectLst>
              </a:rPr>
              <a:t> Century </a:t>
            </a:r>
          </a:p>
        </p:txBody>
      </p:sp>
      <p:sp useBgFill="1">
        <p:nvSpPr>
          <p:cNvPr id="15" name="Freeform: Shape 14">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1CC12093-89A5-E93F-4559-C4EAADD1FDDB}"/>
              </a:ext>
            </a:extLst>
          </p:cNvPr>
          <p:cNvGraphicFramePr>
            <a:graphicFrameLocks noGrp="1"/>
          </p:cNvGraphicFramePr>
          <p:nvPr>
            <p:ph idx="1"/>
            <p:extLst>
              <p:ext uri="{D42A27DB-BD31-4B8C-83A1-F6EECF244321}">
                <p14:modId xmlns:p14="http://schemas.microsoft.com/office/powerpoint/2010/main" val="230592433"/>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208950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5EE262D-B7BC-F558-CED5-31C2D783F6FB}"/>
              </a:ext>
            </a:extLst>
          </p:cNvPr>
          <p:cNvSpPr>
            <a:spLocks noGrp="1"/>
          </p:cNvSpPr>
          <p:nvPr>
            <p:ph type="title"/>
          </p:nvPr>
        </p:nvSpPr>
        <p:spPr>
          <a:xfrm>
            <a:off x="1030287" y="125868"/>
            <a:ext cx="10131425" cy="1399903"/>
          </a:xfrm>
        </p:spPr>
        <p:txBody>
          <a:bodyPr>
            <a:normAutofit/>
          </a:bodyPr>
          <a:lstStyle/>
          <a:p>
            <a:pPr algn="ctr"/>
            <a:r>
              <a:rPr lang="en-US" sz="8000" b="1" cap="none" dirty="0">
                <a:solidFill>
                  <a:schemeClr val="bg1"/>
                </a:solidFill>
                <a:effectLst>
                  <a:outerShdw blurRad="38100" dist="38100" dir="2700000" algn="tl">
                    <a:srgbClr val="000000">
                      <a:alpha val="43137"/>
                    </a:srgbClr>
                  </a:outerShdw>
                </a:effectLst>
              </a:rPr>
              <a:t>Jesus, who is the Christ!</a:t>
            </a:r>
          </a:p>
        </p:txBody>
      </p:sp>
      <p:sp>
        <p:nvSpPr>
          <p:cNvPr id="3" name="Content Placeholder 2">
            <a:extLst>
              <a:ext uri="{FF2B5EF4-FFF2-40B4-BE49-F238E27FC236}">
                <a16:creationId xmlns:a16="http://schemas.microsoft.com/office/drawing/2014/main" id="{91D2B6F6-28F8-328A-EBB2-8B438AF174F3}"/>
              </a:ext>
            </a:extLst>
          </p:cNvPr>
          <p:cNvSpPr>
            <a:spLocks noGrp="1"/>
          </p:cNvSpPr>
          <p:nvPr>
            <p:ph idx="1"/>
          </p:nvPr>
        </p:nvSpPr>
        <p:spPr>
          <a:xfrm>
            <a:off x="685800" y="2592572"/>
            <a:ext cx="10954511" cy="3936244"/>
          </a:xfrm>
        </p:spPr>
        <p:txBody>
          <a:bodyPr>
            <a:normAutofit/>
          </a:bodyPr>
          <a:lstStyle/>
          <a:p>
            <a:pPr marL="0" indent="0">
              <a:buNone/>
            </a:pPr>
            <a:r>
              <a:rPr lang="en-US" sz="4800" b="0" i="0" dirty="0">
                <a:solidFill>
                  <a:srgbClr val="474747"/>
                </a:solidFill>
                <a:effectLst>
                  <a:outerShdw blurRad="38100" dist="38100" dir="2700000" algn="tl">
                    <a:srgbClr val="000000">
                      <a:alpha val="43137"/>
                    </a:srgbClr>
                  </a:outerShdw>
                </a:effectLst>
                <a:latin typeface="Georgia" panose="02040502050405020303" pitchFamily="18" charset="0"/>
              </a:rPr>
              <a:t>“There is no way to be saved from the punishment of sin through anyone else. For there is no other name under heaven given to men by which we can be saved.”</a:t>
            </a:r>
          </a:p>
        </p:txBody>
      </p:sp>
      <p:sp>
        <p:nvSpPr>
          <p:cNvPr id="4" name="TextBox 3">
            <a:extLst>
              <a:ext uri="{FF2B5EF4-FFF2-40B4-BE49-F238E27FC236}">
                <a16:creationId xmlns:a16="http://schemas.microsoft.com/office/drawing/2014/main" id="{F10A9937-A129-99AE-0E76-FF31D32EC05C}"/>
              </a:ext>
            </a:extLst>
          </p:cNvPr>
          <p:cNvSpPr txBox="1"/>
          <p:nvPr/>
        </p:nvSpPr>
        <p:spPr>
          <a:xfrm>
            <a:off x="4370832" y="1297695"/>
            <a:ext cx="3694176" cy="707886"/>
          </a:xfrm>
          <a:prstGeom prst="rect">
            <a:avLst/>
          </a:prstGeom>
          <a:noFill/>
        </p:spPr>
        <p:txBody>
          <a:bodyPr wrap="square" rtlCol="0">
            <a:spAutoFit/>
          </a:bodyPr>
          <a:lstStyle/>
          <a:p>
            <a:pPr algn="ctr"/>
            <a:r>
              <a:rPr lang="en-US" sz="4000" b="1" dirty="0">
                <a:solidFill>
                  <a:srgbClr val="FFFF00"/>
                </a:solidFill>
                <a:effectLst>
                  <a:outerShdw blurRad="38100" dist="38100" dir="2700000" algn="tl">
                    <a:srgbClr val="000000">
                      <a:alpha val="43137"/>
                    </a:srgbClr>
                  </a:outerShdw>
                </a:effectLst>
              </a:rPr>
              <a:t>Acts 4:12 (NLT)</a:t>
            </a:r>
          </a:p>
        </p:txBody>
      </p:sp>
    </p:spTree>
    <p:extLst>
      <p:ext uri="{BB962C8B-B14F-4D97-AF65-F5344CB8AC3E}">
        <p14:creationId xmlns:p14="http://schemas.microsoft.com/office/powerpoint/2010/main" val="232029613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1B2089-97A8-D99E-ECD1-C12197C86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E4114-ADCB-7CE9-CFAA-0B00F8B50A1A}"/>
              </a:ext>
            </a:extLst>
          </p:cNvPr>
          <p:cNvSpPr>
            <a:spLocks noGrp="1"/>
          </p:cNvSpPr>
          <p:nvPr>
            <p:ph type="title"/>
          </p:nvPr>
        </p:nvSpPr>
        <p:spPr>
          <a:xfrm>
            <a:off x="3611881" y="402134"/>
            <a:ext cx="5422392" cy="1061981"/>
          </a:xfrm>
        </p:spPr>
        <p:txBody>
          <a:bodyPr vert="horz" lIns="91440" tIns="45720" rIns="91440" bIns="45720" rtlCol="0" anchor="t">
            <a:normAutofit/>
          </a:bodyPr>
          <a:lstStyle/>
          <a:p>
            <a:r>
              <a:rPr lang="en-US" sz="5400" b="1" dirty="0">
                <a:solidFill>
                  <a:srgbClr val="FFFF00"/>
                </a:solidFill>
                <a:effectLst>
                  <a:outerShdw blurRad="38100" dist="38100" dir="2700000" algn="tl">
                    <a:srgbClr val="000000">
                      <a:alpha val="43137"/>
                    </a:srgbClr>
                  </a:outerShdw>
                </a:effectLst>
              </a:rPr>
              <a:t>Colossians 3:5-6</a:t>
            </a:r>
          </a:p>
        </p:txBody>
      </p:sp>
      <p:graphicFrame>
        <p:nvGraphicFramePr>
          <p:cNvPr id="5" name="Content Placeholder 2">
            <a:extLst>
              <a:ext uri="{FF2B5EF4-FFF2-40B4-BE49-F238E27FC236}">
                <a16:creationId xmlns:a16="http://schemas.microsoft.com/office/drawing/2014/main" id="{123BF66E-296E-5633-8543-528E0B613617}"/>
              </a:ext>
            </a:extLst>
          </p:cNvPr>
          <p:cNvGraphicFramePr>
            <a:graphicFrameLocks noGrp="1"/>
          </p:cNvGraphicFramePr>
          <p:nvPr>
            <p:ph idx="1"/>
          </p:nvPr>
        </p:nvGraphicFramePr>
        <p:xfrm>
          <a:off x="2538983" y="1536394"/>
          <a:ext cx="7114033" cy="4919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3A7C4EF4-9CCD-0E5E-DF38-3B3822C81328}"/>
              </a:ext>
            </a:extLst>
          </p:cNvPr>
          <p:cNvSpPr/>
          <p:nvPr/>
        </p:nvSpPr>
        <p:spPr>
          <a:xfrm>
            <a:off x="94489" y="148294"/>
            <a:ext cx="2444494" cy="1569660"/>
          </a:xfrm>
          <a:prstGeom prst="rect">
            <a:avLst/>
          </a:prstGeom>
          <a:noFill/>
        </p:spPr>
        <p:txBody>
          <a:bodyPr wrap="square" lIns="91440" tIns="45720" rIns="91440" bIns="45720">
            <a:spAutoFit/>
          </a:bodyPr>
          <a:lstStyle/>
          <a:p>
            <a:pPr algn="ctr"/>
            <a:r>
              <a:rPr lang="en-US" sz="9600" b="1" dirty="0">
                <a:ln w="9525">
                  <a:solidFill>
                    <a:schemeClr val="bg1"/>
                  </a:solidFill>
                  <a:prstDash val="solid"/>
                </a:ln>
                <a:solidFill>
                  <a:srgbClr val="FFFF00"/>
                </a:solidFill>
                <a:effectLst>
                  <a:outerShdw blurRad="12700" dist="38100" dir="2700000" algn="tl" rotWithShape="0">
                    <a:schemeClr val="bg1">
                      <a:lumMod val="50000"/>
                    </a:schemeClr>
                  </a:outerShdw>
                </a:effectLst>
              </a:rPr>
              <a:t>1.</a:t>
            </a:r>
            <a:endParaRPr lang="en-US" sz="9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9831888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F704C0-403E-4DAC-43BE-B5BFA264A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104B4-609A-8212-8A3E-A2B9AD268DA0}"/>
              </a:ext>
            </a:extLst>
          </p:cNvPr>
          <p:cNvSpPr>
            <a:spLocks noGrp="1"/>
          </p:cNvSpPr>
          <p:nvPr>
            <p:ph type="title"/>
          </p:nvPr>
        </p:nvSpPr>
        <p:spPr>
          <a:xfrm>
            <a:off x="3150108" y="268716"/>
            <a:ext cx="5943599" cy="1313398"/>
          </a:xfrm>
        </p:spPr>
        <p:txBody>
          <a:bodyPr vert="horz" lIns="91440" tIns="45720" rIns="91440" bIns="45720" rtlCol="0" anchor="t">
            <a:normAutofit/>
          </a:bodyPr>
          <a:lstStyle/>
          <a:p>
            <a:r>
              <a:rPr lang="en-US" sz="5400" dirty="0">
                <a:solidFill>
                  <a:srgbClr val="FFFF00"/>
                </a:solidFill>
                <a:effectLst>
                  <a:outerShdw blurRad="38100" dist="38100" dir="2700000" algn="tl">
                    <a:srgbClr val="000000">
                      <a:alpha val="43137"/>
                    </a:srgbClr>
                  </a:outerShdw>
                </a:effectLst>
              </a:rPr>
              <a:t>Colossians 3:5-6</a:t>
            </a:r>
          </a:p>
        </p:txBody>
      </p:sp>
      <p:sp>
        <p:nvSpPr>
          <p:cNvPr id="6" name="Content Placeholder 5">
            <a:extLst>
              <a:ext uri="{FF2B5EF4-FFF2-40B4-BE49-F238E27FC236}">
                <a16:creationId xmlns:a16="http://schemas.microsoft.com/office/drawing/2014/main" id="{FE2B5427-D07C-3C70-E6AB-F14722E87524}"/>
              </a:ext>
            </a:extLst>
          </p:cNvPr>
          <p:cNvSpPr>
            <a:spLocks noGrp="1"/>
          </p:cNvSpPr>
          <p:nvPr>
            <p:ph idx="1"/>
          </p:nvPr>
        </p:nvSpPr>
        <p:spPr>
          <a:xfrm>
            <a:off x="448056" y="1325880"/>
            <a:ext cx="11347704" cy="5129986"/>
          </a:xfrm>
        </p:spPr>
        <p:txBody>
          <a:bodyPr>
            <a:normAutofit/>
          </a:bodyPr>
          <a:lstStyle/>
          <a:p>
            <a:pPr marL="0" marR="0">
              <a:lnSpc>
                <a:spcPct val="107000"/>
              </a:lnSpc>
              <a:spcBef>
                <a:spcPts val="1800"/>
              </a:spcBef>
              <a:spcAft>
                <a:spcPts val="400"/>
              </a:spcAft>
              <a:buNone/>
            </a:pPr>
            <a:r>
              <a:rPr lang="en-US" sz="4400" b="1" kern="100" dirty="0">
                <a:solidFill>
                  <a:srgbClr val="FFFF00"/>
                </a:solidFill>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5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Put to death</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therefore what is earthly in you: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sexual immorality</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impurity</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passion</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evil desire</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and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covetousness</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which is idolatry.</a:t>
            </a:r>
          </a:p>
          <a:p>
            <a:pPr marL="0" marR="0">
              <a:lnSpc>
                <a:spcPct val="107000"/>
              </a:lnSpc>
              <a:spcBef>
                <a:spcPts val="1800"/>
              </a:spcBef>
              <a:spcAft>
                <a:spcPts val="400"/>
              </a:spcAft>
              <a:buNone/>
            </a:pPr>
            <a:r>
              <a:rPr lang="en-US" sz="4400" b="1" kern="100" dirty="0">
                <a:solidFill>
                  <a:srgbClr val="FFFF00"/>
                </a:solidFill>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6</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On account of</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these the wrath of God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is</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a:t>
            </a:r>
            <a:r>
              <a:rPr lang="en-US" sz="4400" b="1" u="sng"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coming</a:t>
            </a:r>
            <a:r>
              <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a:t>
            </a:r>
          </a:p>
          <a:p>
            <a:pPr marL="0" marR="0" algn="ctr">
              <a:lnSpc>
                <a:spcPct val="107000"/>
              </a:lnSpc>
              <a:spcBef>
                <a:spcPts val="1800"/>
              </a:spcBef>
              <a:spcAft>
                <a:spcPts val="400"/>
              </a:spcAft>
              <a:buNone/>
            </a:pPr>
            <a:r>
              <a:rPr lang="en-US" sz="32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a:t>
            </a:r>
            <a:r>
              <a:rPr lang="en-US" sz="3200" b="1" i="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Some manuscripts</a:t>
            </a:r>
            <a:r>
              <a:rPr lang="en-US" sz="32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 … </a:t>
            </a:r>
            <a:r>
              <a:rPr lang="en-US" sz="3200" b="1" i="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upon the sons of disobedience</a:t>
            </a:r>
            <a:r>
              <a:rPr lang="en-US" sz="32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rPr>
              <a:t>).</a:t>
            </a:r>
            <a:endParaRPr lang="en-US" sz="4400" b="1" kern="100" dirty="0">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566103"/>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Celestial</Template>
  <TotalTime>269</TotalTime>
  <Words>579</Words>
  <Application>Microsoft Office PowerPoint</Application>
  <PresentationFormat>Widescreen</PresentationFormat>
  <Paragraphs>62</Paragraphs>
  <Slides>25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Aptos Display</vt:lpstr>
      <vt:lpstr>Arial</vt:lpstr>
      <vt:lpstr>Calibri</vt:lpstr>
      <vt:lpstr>Calibri Light</vt:lpstr>
      <vt:lpstr>Georgia</vt:lpstr>
      <vt:lpstr>Times New Roman</vt:lpstr>
      <vt:lpstr>Celestial</vt:lpstr>
      <vt:lpstr>Dead to the World -  Made Alive in Christ</vt:lpstr>
      <vt:lpstr>BACKGROUND and  INTRODUCTION</vt:lpstr>
      <vt:lpstr>Colossians 3:1-4</vt:lpstr>
      <vt:lpstr>Glory -  δόξα</vt:lpstr>
      <vt:lpstr>Saul -  Blinded by the Glory of Christ</vt:lpstr>
      <vt:lpstr>Surnames - England 11th Century </vt:lpstr>
      <vt:lpstr>Jesus, who is the Christ!</vt:lpstr>
      <vt:lpstr>Colossians 3:5-6</vt:lpstr>
      <vt:lpstr>Colossians 3:5-6</vt:lpstr>
      <vt:lpstr>Νεκρώσατε (neck-row-sat-ay)</vt:lpstr>
      <vt:lpstr>PowerPoint Presentation</vt:lpstr>
      <vt:lpstr>Colossians 3:7-9</vt:lpstr>
      <vt:lpstr>Colossians 3:7-9</vt:lpstr>
      <vt:lpstr>PowerPoint Presentation</vt:lpstr>
      <vt:lpstr>PowerPoint Presentation</vt:lpstr>
      <vt:lpstr>PowerPoint Presentation</vt:lpstr>
      <vt:lpstr>PowerPoint Presentation</vt:lpstr>
      <vt:lpstr>PowerPoint Presentation</vt:lpstr>
      <vt:lpstr>PowerPoint Presentation</vt:lpstr>
      <vt:lpstr>“Christian speech in general is not determined solely by whether it is true or false but by whether it helps or harms another.”       (Garland, NIV Application Commentary,  p. 205)  </vt:lpstr>
      <vt:lpstr>Colossians  3:10-11</vt:lpstr>
      <vt:lpstr>Colossians  3:10-11</vt:lpstr>
      <vt:lpstr>PowerPoint Presentation</vt:lpstr>
      <vt:lpstr>For those who participated in my doctoral project -   the confidential one-on-one interviews   and   the discipleship training course</vt:lpstr>
      <vt:lpstr>Dead to the World -  Made Alive in Christ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Williamson</dc:creator>
  <cp:lastModifiedBy>David Williamson</cp:lastModifiedBy>
  <cp:revision>2</cp:revision>
  <dcterms:created xsi:type="dcterms:W3CDTF">2025-05-11T04:21:04Z</dcterms:created>
  <dcterms:modified xsi:type="dcterms:W3CDTF">2025-05-11T08:50:15Z</dcterms:modified>
</cp:coreProperties>
</file>