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  <p:sldMasterId id="2147483737" r:id="rId5"/>
  </p:sldMasterIdLst>
  <p:notesMasterIdLst>
    <p:notesMasterId r:id="rId21"/>
  </p:notesMasterIdLst>
  <p:handoutMasterIdLst>
    <p:handoutMasterId r:id="rId22"/>
  </p:handoutMasterIdLst>
  <p:sldIdLst>
    <p:sldId id="436" r:id="rId6"/>
    <p:sldId id="272" r:id="rId7"/>
    <p:sldId id="450" r:id="rId8"/>
    <p:sldId id="451" r:id="rId9"/>
    <p:sldId id="435" r:id="rId10"/>
    <p:sldId id="458" r:id="rId11"/>
    <p:sldId id="453" r:id="rId12"/>
    <p:sldId id="447" r:id="rId13"/>
    <p:sldId id="454" r:id="rId14"/>
    <p:sldId id="448" r:id="rId15"/>
    <p:sldId id="452" r:id="rId16"/>
    <p:sldId id="456" r:id="rId17"/>
    <p:sldId id="459" r:id="rId18"/>
    <p:sldId id="455" r:id="rId19"/>
    <p:sldId id="4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187"/>
    <a:srgbClr val="0C4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61632F-CD95-48B5-B174-3AE88D583300}" v="317" dt="2025-05-03T20:33:00.291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79" autoAdjust="0"/>
    <p:restoredTop sz="95394" autoAdjust="0"/>
  </p:normalViewPr>
  <p:slideViewPr>
    <p:cSldViewPr snapToGrid="0">
      <p:cViewPr varScale="1">
        <p:scale>
          <a:sx n="62" d="100"/>
          <a:sy n="62" d="100"/>
        </p:scale>
        <p:origin x="381" y="264"/>
      </p:cViewPr>
      <p:guideLst/>
    </p:cSldViewPr>
  </p:slideViewPr>
  <p:outlineViewPr>
    <p:cViewPr>
      <p:scale>
        <a:sx n="33" d="100"/>
        <a:sy n="33" d="100"/>
      </p:scale>
      <p:origin x="0" y="-171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1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EC61632F-CD95-48B5-B174-3AE88D583300}"/>
    <pc:docChg chg="undo custSel addSld delSld modSld sldOrd">
      <pc:chgData name="David Williamson" userId="a73da8032f1697b1" providerId="LiveId" clId="{EC61632F-CD95-48B5-B174-3AE88D583300}" dt="2025-05-03T20:41:24.650" v="1971" actId="2696"/>
      <pc:docMkLst>
        <pc:docMk/>
      </pc:docMkLst>
      <pc:sldChg chg="addSp delSp modSp add mod ord setBg">
        <pc:chgData name="David Williamson" userId="a73da8032f1697b1" providerId="LiveId" clId="{EC61632F-CD95-48B5-B174-3AE88D583300}" dt="2025-05-02T15:40:07.430" v="807" actId="27614"/>
        <pc:sldMkLst>
          <pc:docMk/>
          <pc:sldMk cId="2508439792" sldId="272"/>
        </pc:sldMkLst>
        <pc:spChg chg="add del">
          <ac:chgData name="David Williamson" userId="a73da8032f1697b1" providerId="LiveId" clId="{EC61632F-CD95-48B5-B174-3AE88D583300}" dt="2025-05-02T15:38:46.300" v="791" actId="26606"/>
          <ac:spMkLst>
            <pc:docMk/>
            <pc:sldMk cId="2508439792" sldId="272"/>
            <ac:spMk id="2" creationId="{B09C2307-E125-1C7F-D52E-FD02E0836987}"/>
          </ac:spMkLst>
        </pc:spChg>
        <pc:spChg chg="add del">
          <ac:chgData name="David Williamson" userId="a73da8032f1697b1" providerId="LiveId" clId="{EC61632F-CD95-48B5-B174-3AE88D583300}" dt="2025-05-02T15:39:43.451" v="804" actId="26606"/>
          <ac:spMkLst>
            <pc:docMk/>
            <pc:sldMk cId="2508439792" sldId="272"/>
            <ac:spMk id="6" creationId="{AB8C311F-7253-4AED-9701-7FC0708C41C7}"/>
          </ac:spMkLst>
        </pc:spChg>
        <pc:spChg chg="add del">
          <ac:chgData name="David Williamson" userId="a73da8032f1697b1" providerId="LiveId" clId="{EC61632F-CD95-48B5-B174-3AE88D583300}" dt="2025-05-02T15:39:43.451" v="804" actId="26606"/>
          <ac:spMkLst>
            <pc:docMk/>
            <pc:sldMk cId="2508439792" sldId="272"/>
            <ac:spMk id="7" creationId="{E2384209-CB15-4CDF-9D31-C44FD9A3F20D}"/>
          </ac:spMkLst>
        </pc:spChg>
        <pc:spChg chg="add del">
          <ac:chgData name="David Williamson" userId="a73da8032f1697b1" providerId="LiveId" clId="{EC61632F-CD95-48B5-B174-3AE88D583300}" dt="2025-05-02T15:39:43.451" v="804" actId="26606"/>
          <ac:spMkLst>
            <pc:docMk/>
            <pc:sldMk cId="2508439792" sldId="272"/>
            <ac:spMk id="8" creationId="{2633B3B5-CC90-43F0-8714-D31D1F3F0209}"/>
          </ac:spMkLst>
        </pc:spChg>
        <pc:spChg chg="add del">
          <ac:chgData name="David Williamson" userId="a73da8032f1697b1" providerId="LiveId" clId="{EC61632F-CD95-48B5-B174-3AE88D583300}" dt="2025-05-02T15:38:39.243" v="788" actId="26606"/>
          <ac:spMkLst>
            <pc:docMk/>
            <pc:sldMk cId="2508439792" sldId="272"/>
            <ac:spMk id="9" creationId="{AB8C311F-7253-4AED-9701-7FC0708C41C7}"/>
          </ac:spMkLst>
        </pc:spChg>
        <pc:spChg chg="add del">
          <ac:chgData name="David Williamson" userId="a73da8032f1697b1" providerId="LiveId" clId="{EC61632F-CD95-48B5-B174-3AE88D583300}" dt="2025-05-02T15:39:43.451" v="804" actId="26606"/>
          <ac:spMkLst>
            <pc:docMk/>
            <pc:sldMk cId="2508439792" sldId="272"/>
            <ac:spMk id="10" creationId="{A8D57A06-A426-446D-B02C-A2DC6B62E45E}"/>
          </ac:spMkLst>
        </pc:spChg>
        <pc:spChg chg="add del">
          <ac:chgData name="David Williamson" userId="a73da8032f1697b1" providerId="LiveId" clId="{EC61632F-CD95-48B5-B174-3AE88D583300}" dt="2025-05-02T15:38:39.243" v="788" actId="26606"/>
          <ac:spMkLst>
            <pc:docMk/>
            <pc:sldMk cId="2508439792" sldId="272"/>
            <ac:spMk id="11" creationId="{E2384209-CB15-4CDF-9D31-C44FD9A3F20D}"/>
          </ac:spMkLst>
        </pc:spChg>
        <pc:spChg chg="add">
          <ac:chgData name="David Williamson" userId="a73da8032f1697b1" providerId="LiveId" clId="{EC61632F-CD95-48B5-B174-3AE88D583300}" dt="2025-05-02T15:39:43.451" v="804" actId="26606"/>
          <ac:spMkLst>
            <pc:docMk/>
            <pc:sldMk cId="2508439792" sldId="272"/>
            <ac:spMk id="12" creationId="{AB8C311F-7253-4AED-9701-7FC0708C41C7}"/>
          </ac:spMkLst>
        </pc:spChg>
        <pc:spChg chg="add del">
          <ac:chgData name="David Williamson" userId="a73da8032f1697b1" providerId="LiveId" clId="{EC61632F-CD95-48B5-B174-3AE88D583300}" dt="2025-05-02T15:38:39.243" v="788" actId="26606"/>
          <ac:spMkLst>
            <pc:docMk/>
            <pc:sldMk cId="2508439792" sldId="272"/>
            <ac:spMk id="13" creationId="{2633B3B5-CC90-43F0-8714-D31D1F3F0209}"/>
          </ac:spMkLst>
        </pc:spChg>
        <pc:spChg chg="add">
          <ac:chgData name="David Williamson" userId="a73da8032f1697b1" providerId="LiveId" clId="{EC61632F-CD95-48B5-B174-3AE88D583300}" dt="2025-05-02T15:39:43.451" v="804" actId="26606"/>
          <ac:spMkLst>
            <pc:docMk/>
            <pc:sldMk cId="2508439792" sldId="272"/>
            <ac:spMk id="14" creationId="{E2384209-CB15-4CDF-9D31-C44FD9A3F20D}"/>
          </ac:spMkLst>
        </pc:spChg>
        <pc:spChg chg="add del">
          <ac:chgData name="David Williamson" userId="a73da8032f1697b1" providerId="LiveId" clId="{EC61632F-CD95-48B5-B174-3AE88D583300}" dt="2025-05-02T15:38:39.243" v="788" actId="26606"/>
          <ac:spMkLst>
            <pc:docMk/>
            <pc:sldMk cId="2508439792" sldId="272"/>
            <ac:spMk id="15" creationId="{A8D57A06-A426-446D-B02C-A2DC6B62E45E}"/>
          </ac:spMkLst>
        </pc:spChg>
        <pc:spChg chg="add del">
          <ac:chgData name="David Williamson" userId="a73da8032f1697b1" providerId="LiveId" clId="{EC61632F-CD95-48B5-B174-3AE88D583300}" dt="2025-05-02T15:38:41.692" v="790" actId="26606"/>
          <ac:spMkLst>
            <pc:docMk/>
            <pc:sldMk cId="2508439792" sldId="272"/>
            <ac:spMk id="17" creationId="{E722B2DD-E14D-4972-9D98-5D6E61B1B2D2}"/>
          </ac:spMkLst>
        </pc:spChg>
        <pc:spChg chg="add del">
          <ac:chgData name="David Williamson" userId="a73da8032f1697b1" providerId="LiveId" clId="{EC61632F-CD95-48B5-B174-3AE88D583300}" dt="2025-05-02T15:38:41.692" v="790" actId="26606"/>
          <ac:spMkLst>
            <pc:docMk/>
            <pc:sldMk cId="2508439792" sldId="272"/>
            <ac:spMk id="18" creationId="{0CFB124C-4B0C-4A81-8633-17257B151642}"/>
          </ac:spMkLst>
        </pc:spChg>
        <pc:spChg chg="add">
          <ac:chgData name="David Williamson" userId="a73da8032f1697b1" providerId="LiveId" clId="{EC61632F-CD95-48B5-B174-3AE88D583300}" dt="2025-05-02T15:39:43.451" v="804" actId="26606"/>
          <ac:spMkLst>
            <pc:docMk/>
            <pc:sldMk cId="2508439792" sldId="272"/>
            <ac:spMk id="19" creationId="{2633B3B5-CC90-43F0-8714-D31D1F3F0209}"/>
          </ac:spMkLst>
        </pc:spChg>
        <pc:spChg chg="add">
          <ac:chgData name="David Williamson" userId="a73da8032f1697b1" providerId="LiveId" clId="{EC61632F-CD95-48B5-B174-3AE88D583300}" dt="2025-05-02T15:39:43.451" v="804" actId="26606"/>
          <ac:spMkLst>
            <pc:docMk/>
            <pc:sldMk cId="2508439792" sldId="272"/>
            <ac:spMk id="21" creationId="{A8D57A06-A426-446D-B02C-A2DC6B62E45E}"/>
          </ac:spMkLst>
        </pc:spChg>
        <pc:picChg chg="mod">
          <ac:chgData name="David Williamson" userId="a73da8032f1697b1" providerId="LiveId" clId="{EC61632F-CD95-48B5-B174-3AE88D583300}" dt="2025-05-02T15:40:07.430" v="807" actId="27614"/>
          <ac:picMkLst>
            <pc:docMk/>
            <pc:sldMk cId="2508439792" sldId="272"/>
            <ac:picMk id="4" creationId="{3F2DE42A-6DE3-AA6C-71E2-8475BDD6AB38}"/>
          </ac:picMkLst>
        </pc:picChg>
      </pc:sldChg>
      <pc:sldChg chg="addSp modSp mod">
        <pc:chgData name="David Williamson" userId="a73da8032f1697b1" providerId="LiveId" clId="{EC61632F-CD95-48B5-B174-3AE88D583300}" dt="2025-05-02T15:48:12.205" v="892" actId="404"/>
        <pc:sldMkLst>
          <pc:docMk/>
          <pc:sldMk cId="2280806097" sldId="435"/>
        </pc:sldMkLst>
        <pc:spChg chg="add mod">
          <ac:chgData name="David Williamson" userId="a73da8032f1697b1" providerId="LiveId" clId="{EC61632F-CD95-48B5-B174-3AE88D583300}" dt="2025-05-02T15:42:29.103" v="814" actId="1076"/>
          <ac:spMkLst>
            <pc:docMk/>
            <pc:sldMk cId="2280806097" sldId="435"/>
            <ac:spMk id="5" creationId="{8971AB26-D57F-B453-74DD-329C068D8740}"/>
          </ac:spMkLst>
        </pc:spChg>
        <pc:spChg chg="mod">
          <ac:chgData name="David Williamson" userId="a73da8032f1697b1" providerId="LiveId" clId="{EC61632F-CD95-48B5-B174-3AE88D583300}" dt="2025-05-02T15:48:12.205" v="892" actId="404"/>
          <ac:spMkLst>
            <pc:docMk/>
            <pc:sldMk cId="2280806097" sldId="435"/>
            <ac:spMk id="6" creationId="{6C71D8FC-E122-CABE-6FCE-615B2C341934}"/>
          </ac:spMkLst>
        </pc:spChg>
      </pc:sldChg>
      <pc:sldChg chg="modSp mod">
        <pc:chgData name="David Williamson" userId="a73da8032f1697b1" providerId="LiveId" clId="{EC61632F-CD95-48B5-B174-3AE88D583300}" dt="2025-05-02T16:39:17.917" v="1666" actId="1076"/>
        <pc:sldMkLst>
          <pc:docMk/>
          <pc:sldMk cId="3441048361" sldId="436"/>
        </pc:sldMkLst>
        <pc:spChg chg="mod">
          <ac:chgData name="David Williamson" userId="a73da8032f1697b1" providerId="LiveId" clId="{EC61632F-CD95-48B5-B174-3AE88D583300}" dt="2025-05-02T16:39:17.917" v="1666" actId="1076"/>
          <ac:spMkLst>
            <pc:docMk/>
            <pc:sldMk cId="3441048361" sldId="436"/>
            <ac:spMk id="2" creationId="{F040D9AD-F97D-8DCF-97C2-FEE69475C0BC}"/>
          </ac:spMkLst>
        </pc:spChg>
      </pc:sldChg>
      <pc:sldChg chg="modSp del mod ord">
        <pc:chgData name="David Williamson" userId="a73da8032f1697b1" providerId="LiveId" clId="{EC61632F-CD95-48B5-B174-3AE88D583300}" dt="2025-05-02T15:57:16.348" v="1088" actId="47"/>
        <pc:sldMkLst>
          <pc:docMk/>
          <pc:sldMk cId="2567017441" sldId="437"/>
        </pc:sldMkLst>
        <pc:spChg chg="mod">
          <ac:chgData name="David Williamson" userId="a73da8032f1697b1" providerId="LiveId" clId="{EC61632F-CD95-48B5-B174-3AE88D583300}" dt="2025-05-02T15:56:24.479" v="1087" actId="6549"/>
          <ac:spMkLst>
            <pc:docMk/>
            <pc:sldMk cId="2567017441" sldId="437"/>
            <ac:spMk id="3" creationId="{19504103-6319-C1BA-994F-97D3A9F1AA56}"/>
          </ac:spMkLst>
        </pc:spChg>
      </pc:sldChg>
      <pc:sldChg chg="delSp del mod ord">
        <pc:chgData name="David Williamson" userId="a73da8032f1697b1" providerId="LiveId" clId="{EC61632F-CD95-48B5-B174-3AE88D583300}" dt="2025-05-02T15:57:24.042" v="1090" actId="47"/>
        <pc:sldMkLst>
          <pc:docMk/>
          <pc:sldMk cId="3124175302" sldId="438"/>
        </pc:sldMkLst>
        <pc:spChg chg="del">
          <ac:chgData name="David Williamson" userId="a73da8032f1697b1" providerId="LiveId" clId="{EC61632F-CD95-48B5-B174-3AE88D583300}" dt="2025-05-02T15:05:27.935" v="0" actId="21"/>
          <ac:spMkLst>
            <pc:docMk/>
            <pc:sldMk cId="3124175302" sldId="438"/>
            <ac:spMk id="2" creationId="{9F8C6989-7BA0-0037-B6BD-EDB19E83D3C6}"/>
          </ac:spMkLst>
        </pc:spChg>
      </pc:sldChg>
      <pc:sldChg chg="del">
        <pc:chgData name="David Williamson" userId="a73da8032f1697b1" providerId="LiveId" clId="{EC61632F-CD95-48B5-B174-3AE88D583300}" dt="2025-05-02T15:57:49.268" v="1093" actId="47"/>
        <pc:sldMkLst>
          <pc:docMk/>
          <pc:sldMk cId="2701710032" sldId="439"/>
        </pc:sldMkLst>
      </pc:sldChg>
      <pc:sldChg chg="addSp delSp modSp del mod modAnim">
        <pc:chgData name="David Williamson" userId="a73da8032f1697b1" providerId="LiveId" clId="{EC61632F-CD95-48B5-B174-3AE88D583300}" dt="2025-05-03T20:41:24.650" v="1971" actId="2696"/>
        <pc:sldMkLst>
          <pc:docMk/>
          <pc:sldMk cId="2470345671" sldId="441"/>
        </pc:sldMkLst>
        <pc:spChg chg="mod">
          <ac:chgData name="David Williamson" userId="a73da8032f1697b1" providerId="LiveId" clId="{EC61632F-CD95-48B5-B174-3AE88D583300}" dt="2025-05-02T16:10:12.674" v="1405" actId="20577"/>
          <ac:spMkLst>
            <pc:docMk/>
            <pc:sldMk cId="2470345671" sldId="441"/>
            <ac:spMk id="3" creationId="{68C2EC19-A157-8389-07DB-650659081F52}"/>
          </ac:spMkLst>
        </pc:spChg>
        <pc:spChg chg="del mod">
          <ac:chgData name="David Williamson" userId="a73da8032f1697b1" providerId="LiveId" clId="{EC61632F-CD95-48B5-B174-3AE88D583300}" dt="2025-05-02T15:58:06.619" v="1095" actId="21"/>
          <ac:spMkLst>
            <pc:docMk/>
            <pc:sldMk cId="2470345671" sldId="441"/>
            <ac:spMk id="4" creationId="{B9D6390D-BFD6-DF07-2067-06D2785D587D}"/>
          </ac:spMkLst>
        </pc:spChg>
        <pc:picChg chg="add mod">
          <ac:chgData name="David Williamson" userId="a73da8032f1697b1" providerId="LiveId" clId="{EC61632F-CD95-48B5-B174-3AE88D583300}" dt="2025-05-02T16:26:02.054" v="1416"/>
          <ac:picMkLst>
            <pc:docMk/>
            <pc:sldMk cId="2470345671" sldId="441"/>
            <ac:picMk id="5" creationId="{486CA773-CE7D-A1AC-6D27-57B32D8AD707}"/>
          </ac:picMkLst>
        </pc:picChg>
      </pc:sldChg>
      <pc:sldChg chg="del">
        <pc:chgData name="David Williamson" userId="a73da8032f1697b1" providerId="LiveId" clId="{EC61632F-CD95-48B5-B174-3AE88D583300}" dt="2025-05-02T15:57:44.375" v="1092" actId="47"/>
        <pc:sldMkLst>
          <pc:docMk/>
          <pc:sldMk cId="3421864832" sldId="442"/>
        </pc:sldMkLst>
      </pc:sldChg>
      <pc:sldChg chg="del">
        <pc:chgData name="David Williamson" userId="a73da8032f1697b1" providerId="LiveId" clId="{EC61632F-CD95-48B5-B174-3AE88D583300}" dt="2025-05-02T15:57:25.997" v="1091" actId="47"/>
        <pc:sldMkLst>
          <pc:docMk/>
          <pc:sldMk cId="4154249392" sldId="443"/>
        </pc:sldMkLst>
      </pc:sldChg>
      <pc:sldChg chg="del">
        <pc:chgData name="David Williamson" userId="a73da8032f1697b1" providerId="LiveId" clId="{EC61632F-CD95-48B5-B174-3AE88D583300}" dt="2025-05-02T15:57:22.008" v="1089" actId="47"/>
        <pc:sldMkLst>
          <pc:docMk/>
          <pc:sldMk cId="248113133" sldId="444"/>
        </pc:sldMkLst>
      </pc:sldChg>
      <pc:sldChg chg="addSp modSp del mod ord">
        <pc:chgData name="David Williamson" userId="a73da8032f1697b1" providerId="LiveId" clId="{EC61632F-CD95-48B5-B174-3AE88D583300}" dt="2025-05-02T16:26:38.614" v="1424" actId="47"/>
        <pc:sldMkLst>
          <pc:docMk/>
          <pc:sldMk cId="517068035" sldId="446"/>
        </pc:sldMkLst>
        <pc:picChg chg="add mod">
          <ac:chgData name="David Williamson" userId="a73da8032f1697b1" providerId="LiveId" clId="{EC61632F-CD95-48B5-B174-3AE88D583300}" dt="2025-05-02T16:26:09.044" v="1418" actId="1076"/>
          <ac:picMkLst>
            <pc:docMk/>
            <pc:sldMk cId="517068035" sldId="446"/>
            <ac:picMk id="6" creationId="{A461235E-2384-DD74-4596-0E87E0E13ADE}"/>
          </ac:picMkLst>
        </pc:picChg>
      </pc:sldChg>
      <pc:sldChg chg="modSp mod ord">
        <pc:chgData name="David Williamson" userId="a73da8032f1697b1" providerId="LiveId" clId="{EC61632F-CD95-48B5-B174-3AE88D583300}" dt="2025-05-02T15:46:57.960" v="880" actId="6549"/>
        <pc:sldMkLst>
          <pc:docMk/>
          <pc:sldMk cId="4133542697" sldId="447"/>
        </pc:sldMkLst>
        <pc:spChg chg="mod">
          <ac:chgData name="David Williamson" userId="a73da8032f1697b1" providerId="LiveId" clId="{EC61632F-CD95-48B5-B174-3AE88D583300}" dt="2025-05-02T15:46:57.960" v="880" actId="6549"/>
          <ac:spMkLst>
            <pc:docMk/>
            <pc:sldMk cId="4133542697" sldId="447"/>
            <ac:spMk id="3" creationId="{D7B64303-4966-ADCC-C5AD-F0209E2A593A}"/>
          </ac:spMkLst>
        </pc:spChg>
      </pc:sldChg>
      <pc:sldChg chg="modSp mod ord">
        <pc:chgData name="David Williamson" userId="a73da8032f1697b1" providerId="LiveId" clId="{EC61632F-CD95-48B5-B174-3AE88D583300}" dt="2025-05-02T15:55:00.231" v="1086"/>
        <pc:sldMkLst>
          <pc:docMk/>
          <pc:sldMk cId="1389884863" sldId="448"/>
        </pc:sldMkLst>
        <pc:spChg chg="mod">
          <ac:chgData name="David Williamson" userId="a73da8032f1697b1" providerId="LiveId" clId="{EC61632F-CD95-48B5-B174-3AE88D583300}" dt="2025-05-02T15:49:33.950" v="909" actId="108"/>
          <ac:spMkLst>
            <pc:docMk/>
            <pc:sldMk cId="1389884863" sldId="448"/>
            <ac:spMk id="3" creationId="{D27F42F2-B31B-FD95-9F18-7D65C7A5046A}"/>
          </ac:spMkLst>
        </pc:spChg>
      </pc:sldChg>
      <pc:sldChg chg="addSp delSp modSp del mod ord setBg addAnim">
        <pc:chgData name="David Williamson" userId="a73da8032f1697b1" providerId="LiveId" clId="{EC61632F-CD95-48B5-B174-3AE88D583300}" dt="2025-05-03T20:29:09.223" v="1738" actId="2696"/>
        <pc:sldMkLst>
          <pc:docMk/>
          <pc:sldMk cId="3309210218" sldId="449"/>
        </pc:sldMkLst>
        <pc:spChg chg="mod">
          <ac:chgData name="David Williamson" userId="a73da8032f1697b1" providerId="LiveId" clId="{EC61632F-CD95-48B5-B174-3AE88D583300}" dt="2025-05-02T16:27:34.550" v="1429" actId="26606"/>
          <ac:spMkLst>
            <pc:docMk/>
            <pc:sldMk cId="3309210218" sldId="449"/>
            <ac:spMk id="2" creationId="{A28F540E-D9CC-9682-E1A8-D7B96FA56E69}"/>
          </ac:spMkLst>
        </pc:spChg>
        <pc:spChg chg="mod">
          <ac:chgData name="David Williamson" userId="a73da8032f1697b1" providerId="LiveId" clId="{EC61632F-CD95-48B5-B174-3AE88D583300}" dt="2025-05-02T16:28:29.172" v="1443" actId="1076"/>
          <ac:spMkLst>
            <pc:docMk/>
            <pc:sldMk cId="3309210218" sldId="449"/>
            <ac:spMk id="3" creationId="{0B25DE24-C7BC-7083-71EF-085795C0F45E}"/>
          </ac:spMkLst>
        </pc:spChg>
        <pc:spChg chg="add del">
          <ac:chgData name="David Williamson" userId="a73da8032f1697b1" providerId="LiveId" clId="{EC61632F-CD95-48B5-B174-3AE88D583300}" dt="2025-05-02T16:27:34.530" v="1428" actId="26606"/>
          <ac:spMkLst>
            <pc:docMk/>
            <pc:sldMk cId="3309210218" sldId="449"/>
            <ac:spMk id="9" creationId="{7A08E557-10DB-421A-876E-1AE58F8E07C4}"/>
          </ac:spMkLst>
        </pc:spChg>
        <pc:spChg chg="add del">
          <ac:chgData name="David Williamson" userId="a73da8032f1697b1" providerId="LiveId" clId="{EC61632F-CD95-48B5-B174-3AE88D583300}" dt="2025-05-02T16:27:34.530" v="1428" actId="26606"/>
          <ac:spMkLst>
            <pc:docMk/>
            <pc:sldMk cId="3309210218" sldId="449"/>
            <ac:spMk id="11" creationId="{77901D2C-4D1D-4053-BD62-10629272ADDB}"/>
          </ac:spMkLst>
        </pc:spChg>
        <pc:spChg chg="add del">
          <ac:chgData name="David Williamson" userId="a73da8032f1697b1" providerId="LiveId" clId="{EC61632F-CD95-48B5-B174-3AE88D583300}" dt="2025-05-02T16:27:34.530" v="1428" actId="26606"/>
          <ac:spMkLst>
            <pc:docMk/>
            <pc:sldMk cId="3309210218" sldId="449"/>
            <ac:spMk id="13" creationId="{5F57F552-6ACB-4BD6-95BB-552E32337308}"/>
          </ac:spMkLst>
        </pc:spChg>
        <pc:spChg chg="add del">
          <ac:chgData name="David Williamson" userId="a73da8032f1697b1" providerId="LiveId" clId="{EC61632F-CD95-48B5-B174-3AE88D583300}" dt="2025-05-02T16:27:34.530" v="1428" actId="26606"/>
          <ac:spMkLst>
            <pc:docMk/>
            <pc:sldMk cId="3309210218" sldId="449"/>
            <ac:spMk id="15" creationId="{9E2AA552-C057-41E2-B495-5E99A675AE59}"/>
          </ac:spMkLst>
        </pc:spChg>
        <pc:spChg chg="add">
          <ac:chgData name="David Williamson" userId="a73da8032f1697b1" providerId="LiveId" clId="{EC61632F-CD95-48B5-B174-3AE88D583300}" dt="2025-05-02T16:27:34.550" v="1429" actId="26606"/>
          <ac:spMkLst>
            <pc:docMk/>
            <pc:sldMk cId="3309210218" sldId="449"/>
            <ac:spMk id="17" creationId="{7A08E557-10DB-421A-876E-1AE58F8E07C4}"/>
          </ac:spMkLst>
        </pc:spChg>
        <pc:spChg chg="add">
          <ac:chgData name="David Williamson" userId="a73da8032f1697b1" providerId="LiveId" clId="{EC61632F-CD95-48B5-B174-3AE88D583300}" dt="2025-05-02T16:27:34.550" v="1429" actId="26606"/>
          <ac:spMkLst>
            <pc:docMk/>
            <pc:sldMk cId="3309210218" sldId="449"/>
            <ac:spMk id="18" creationId="{77901D2C-4D1D-4053-BD62-10629272ADDB}"/>
          </ac:spMkLst>
        </pc:spChg>
        <pc:spChg chg="add">
          <ac:chgData name="David Williamson" userId="a73da8032f1697b1" providerId="LiveId" clId="{EC61632F-CD95-48B5-B174-3AE88D583300}" dt="2025-05-02T16:27:34.550" v="1429" actId="26606"/>
          <ac:spMkLst>
            <pc:docMk/>
            <pc:sldMk cId="3309210218" sldId="449"/>
            <ac:spMk id="20" creationId="{5F57F552-6ACB-4BD6-95BB-552E32337308}"/>
          </ac:spMkLst>
        </pc:spChg>
        <pc:spChg chg="add">
          <ac:chgData name="David Williamson" userId="a73da8032f1697b1" providerId="LiveId" clId="{EC61632F-CD95-48B5-B174-3AE88D583300}" dt="2025-05-02T16:27:34.550" v="1429" actId="26606"/>
          <ac:spMkLst>
            <pc:docMk/>
            <pc:sldMk cId="3309210218" sldId="449"/>
            <ac:spMk id="21" creationId="{9E2AA552-C057-41E2-B495-5E99A675AE59}"/>
          </ac:spMkLst>
        </pc:spChg>
        <pc:picChg chg="add del">
          <ac:chgData name="David Williamson" userId="a73da8032f1697b1" providerId="LiveId" clId="{EC61632F-CD95-48B5-B174-3AE88D583300}" dt="2025-05-02T16:27:34.530" v="1428" actId="26606"/>
          <ac:picMkLst>
            <pc:docMk/>
            <pc:sldMk cId="3309210218" sldId="449"/>
            <ac:picMk id="5" creationId="{E42DBE39-DA8E-1A26-A07D-6E505906038B}"/>
          </ac:picMkLst>
        </pc:picChg>
        <pc:picChg chg="add">
          <ac:chgData name="David Williamson" userId="a73da8032f1697b1" providerId="LiveId" clId="{EC61632F-CD95-48B5-B174-3AE88D583300}" dt="2025-05-02T16:27:34.550" v="1429" actId="26606"/>
          <ac:picMkLst>
            <pc:docMk/>
            <pc:sldMk cId="3309210218" sldId="449"/>
            <ac:picMk id="19" creationId="{E36CB220-633F-84C7-0885-E8F02151CF6A}"/>
          </ac:picMkLst>
        </pc:picChg>
      </pc:sldChg>
      <pc:sldChg chg="modSp mod">
        <pc:chgData name="David Williamson" userId="a73da8032f1697b1" providerId="LiveId" clId="{EC61632F-CD95-48B5-B174-3AE88D583300}" dt="2025-05-02T15:33:52.135" v="733" actId="20577"/>
        <pc:sldMkLst>
          <pc:docMk/>
          <pc:sldMk cId="3646210312" sldId="450"/>
        </pc:sldMkLst>
        <pc:spChg chg="mod">
          <ac:chgData name="David Williamson" userId="a73da8032f1697b1" providerId="LiveId" clId="{EC61632F-CD95-48B5-B174-3AE88D583300}" dt="2025-05-02T15:09:45.632" v="50" actId="207"/>
          <ac:spMkLst>
            <pc:docMk/>
            <pc:sldMk cId="3646210312" sldId="450"/>
            <ac:spMk id="2" creationId="{D6B53A68-38AE-DEAE-36C8-EAA9AF0EC822}"/>
          </ac:spMkLst>
        </pc:spChg>
        <pc:spChg chg="mod">
          <ac:chgData name="David Williamson" userId="a73da8032f1697b1" providerId="LiveId" clId="{EC61632F-CD95-48B5-B174-3AE88D583300}" dt="2025-05-02T15:33:52.135" v="733" actId="20577"/>
          <ac:spMkLst>
            <pc:docMk/>
            <pc:sldMk cId="3646210312" sldId="450"/>
            <ac:spMk id="7" creationId="{113E972D-5E1E-104A-E77F-FB349B7DDD93}"/>
          </ac:spMkLst>
        </pc:spChg>
        <pc:picChg chg="mod">
          <ac:chgData name="David Williamson" userId="a73da8032f1697b1" providerId="LiveId" clId="{EC61632F-CD95-48B5-B174-3AE88D583300}" dt="2025-05-02T15:09:24.843" v="45" actId="1076"/>
          <ac:picMkLst>
            <pc:docMk/>
            <pc:sldMk cId="3646210312" sldId="450"/>
            <ac:picMk id="6" creationId="{FCE014EC-6A20-FF80-A43E-C368F103A272}"/>
          </ac:picMkLst>
        </pc:picChg>
      </pc:sldChg>
      <pc:sldChg chg="addSp delSp modSp new mod ord setBg addAnim delAnim">
        <pc:chgData name="David Williamson" userId="a73da8032f1697b1" providerId="LiveId" clId="{EC61632F-CD95-48B5-B174-3AE88D583300}" dt="2025-05-02T15:37:04.101" v="783" actId="113"/>
        <pc:sldMkLst>
          <pc:docMk/>
          <pc:sldMk cId="2586911158" sldId="451"/>
        </pc:sldMkLst>
        <pc:spChg chg="del mod">
          <ac:chgData name="David Williamson" userId="a73da8032f1697b1" providerId="LiveId" clId="{EC61632F-CD95-48B5-B174-3AE88D583300}" dt="2025-05-02T15:30:18.087" v="584" actId="21"/>
          <ac:spMkLst>
            <pc:docMk/>
            <pc:sldMk cId="2586911158" sldId="451"/>
            <ac:spMk id="2" creationId="{33DFF077-2919-AFB2-0F7A-DD42A01789D4}"/>
          </ac:spMkLst>
        </pc:spChg>
        <pc:spChg chg="del mod">
          <ac:chgData name="David Williamson" userId="a73da8032f1697b1" providerId="LiveId" clId="{EC61632F-CD95-48B5-B174-3AE88D583300}" dt="2025-05-02T15:15:51.412" v="165" actId="21"/>
          <ac:spMkLst>
            <pc:docMk/>
            <pc:sldMk cId="2586911158" sldId="451"/>
            <ac:spMk id="3" creationId="{0D5CAA59-1C41-20C4-E15C-E59B47108C87}"/>
          </ac:spMkLst>
        </pc:spChg>
        <pc:spChg chg="mod ord">
          <ac:chgData name="David Williamson" userId="a73da8032f1697b1" providerId="LiveId" clId="{EC61632F-CD95-48B5-B174-3AE88D583300}" dt="2025-05-02T15:16:19.200" v="172" actId="26606"/>
          <ac:spMkLst>
            <pc:docMk/>
            <pc:sldMk cId="2586911158" sldId="451"/>
            <ac:spMk id="4" creationId="{69C1D032-13CC-8819-D35F-794D178904DC}"/>
          </ac:spMkLst>
        </pc:spChg>
        <pc:spChg chg="add del mod">
          <ac:chgData name="David Williamson" userId="a73da8032f1697b1" providerId="LiveId" clId="{EC61632F-CD95-48B5-B174-3AE88D583300}" dt="2025-05-02T15:35:07.761" v="745" actId="21"/>
          <ac:spMkLst>
            <pc:docMk/>
            <pc:sldMk cId="2586911158" sldId="451"/>
            <ac:spMk id="8" creationId="{ABB4C2B5-178E-4794-51F8-21AF497E49AD}"/>
          </ac:spMkLst>
        </pc:spChg>
        <pc:spChg chg="add del mod">
          <ac:chgData name="David Williamson" userId="a73da8032f1697b1" providerId="LiveId" clId="{EC61632F-CD95-48B5-B174-3AE88D583300}" dt="2025-05-02T15:30:22.216" v="585" actId="21"/>
          <ac:spMkLst>
            <pc:docMk/>
            <pc:sldMk cId="2586911158" sldId="451"/>
            <ac:spMk id="10" creationId="{21D24B89-AD9D-9B5D-BC00-56A3ADF3F202}"/>
          </ac:spMkLst>
        </pc:spChg>
        <pc:spChg chg="add del">
          <ac:chgData name="David Williamson" userId="a73da8032f1697b1" providerId="LiveId" clId="{EC61632F-CD95-48B5-B174-3AE88D583300}" dt="2025-05-02T15:14:21.652" v="74" actId="26606"/>
          <ac:spMkLst>
            <pc:docMk/>
            <pc:sldMk cId="2586911158" sldId="451"/>
            <ac:spMk id="11" creationId="{E2F0BB0A-8DF3-4107-815E-1A34A0ED8599}"/>
          </ac:spMkLst>
        </pc:spChg>
        <pc:spChg chg="add mod">
          <ac:chgData name="David Williamson" userId="a73da8032f1697b1" providerId="LiveId" clId="{EC61632F-CD95-48B5-B174-3AE88D583300}" dt="2025-05-02T15:37:04.101" v="783" actId="113"/>
          <ac:spMkLst>
            <pc:docMk/>
            <pc:sldMk cId="2586911158" sldId="451"/>
            <ac:spMk id="12" creationId="{2535EA38-50F9-5166-8BAF-599FBA6E8396}"/>
          </ac:spMkLst>
        </pc:spChg>
        <pc:spChg chg="add del">
          <ac:chgData name="David Williamson" userId="a73da8032f1697b1" providerId="LiveId" clId="{EC61632F-CD95-48B5-B174-3AE88D583300}" dt="2025-05-02T15:14:21.652" v="74" actId="26606"/>
          <ac:spMkLst>
            <pc:docMk/>
            <pc:sldMk cId="2586911158" sldId="451"/>
            <ac:spMk id="13" creationId="{8999347E-C53E-49B7-9685-F4B751637C1C}"/>
          </ac:spMkLst>
        </pc:spChg>
        <pc:spChg chg="add del mod">
          <ac:chgData name="David Williamson" userId="a73da8032f1697b1" providerId="LiveId" clId="{EC61632F-CD95-48B5-B174-3AE88D583300}" dt="2025-05-02T15:34:37.248" v="737" actId="21"/>
          <ac:spMkLst>
            <pc:docMk/>
            <pc:sldMk cId="2586911158" sldId="451"/>
            <ac:spMk id="14" creationId="{21D24B89-AD9D-9B5D-BC00-56A3ADF3F202}"/>
          </ac:spMkLst>
        </pc:spChg>
        <pc:spChg chg="add del">
          <ac:chgData name="David Williamson" userId="a73da8032f1697b1" providerId="LiveId" clId="{EC61632F-CD95-48B5-B174-3AE88D583300}" dt="2025-05-02T15:14:21.652" v="74" actId="26606"/>
          <ac:spMkLst>
            <pc:docMk/>
            <pc:sldMk cId="2586911158" sldId="451"/>
            <ac:spMk id="15" creationId="{66D27865-C8D3-44FD-BA1E-B122FD5F8C0E}"/>
          </ac:spMkLst>
        </pc:spChg>
        <pc:spChg chg="add del">
          <ac:chgData name="David Williamson" userId="a73da8032f1697b1" providerId="LiveId" clId="{EC61632F-CD95-48B5-B174-3AE88D583300}" dt="2025-05-02T15:15:43.722" v="162" actId="26606"/>
          <ac:spMkLst>
            <pc:docMk/>
            <pc:sldMk cId="2586911158" sldId="451"/>
            <ac:spMk id="17" creationId="{2ACFBFEE-8DA6-40D8-9269-B1779C44E27E}"/>
          </ac:spMkLst>
        </pc:spChg>
        <pc:spChg chg="add del">
          <ac:chgData name="David Williamson" userId="a73da8032f1697b1" providerId="LiveId" clId="{EC61632F-CD95-48B5-B174-3AE88D583300}" dt="2025-05-02T15:15:43.722" v="162" actId="26606"/>
          <ac:spMkLst>
            <pc:docMk/>
            <pc:sldMk cId="2586911158" sldId="451"/>
            <ac:spMk id="18" creationId="{581C75C9-8B7B-45C0-9FCF-DB9A15B63564}"/>
          </ac:spMkLst>
        </pc:spChg>
        <pc:spChg chg="add del">
          <ac:chgData name="David Williamson" userId="a73da8032f1697b1" providerId="LiveId" clId="{EC61632F-CD95-48B5-B174-3AE88D583300}" dt="2025-05-02T15:15:43.722" v="162" actId="26606"/>
          <ac:spMkLst>
            <pc:docMk/>
            <pc:sldMk cId="2586911158" sldId="451"/>
            <ac:spMk id="19" creationId="{A99A96A4-4DBB-414E-9A3F-0B93AA14467A}"/>
          </ac:spMkLst>
        </pc:spChg>
        <pc:spChg chg="add del mod">
          <ac:chgData name="David Williamson" userId="a73da8032f1697b1" providerId="LiveId" clId="{EC61632F-CD95-48B5-B174-3AE88D583300}" dt="2025-05-02T15:35:25.558" v="749" actId="21"/>
          <ac:spMkLst>
            <pc:docMk/>
            <pc:sldMk cId="2586911158" sldId="451"/>
            <ac:spMk id="20" creationId="{165A207A-B1E9-417C-CE76-BFCD3102FC01}"/>
          </ac:spMkLst>
        </pc:spChg>
        <pc:spChg chg="add del">
          <ac:chgData name="David Williamson" userId="a73da8032f1697b1" providerId="LiveId" clId="{EC61632F-CD95-48B5-B174-3AE88D583300}" dt="2025-05-02T15:15:43.716" v="161" actId="26606"/>
          <ac:spMkLst>
            <pc:docMk/>
            <pc:sldMk cId="2586911158" sldId="451"/>
            <ac:spMk id="24" creationId="{CC6655D2-5BA9-4A11-9D74-4BB50558192F}"/>
          </ac:spMkLst>
        </pc:spChg>
        <pc:spChg chg="add del">
          <ac:chgData name="David Williamson" userId="a73da8032f1697b1" providerId="LiveId" clId="{EC61632F-CD95-48B5-B174-3AE88D583300}" dt="2025-05-02T15:15:43.716" v="161" actId="26606"/>
          <ac:spMkLst>
            <pc:docMk/>
            <pc:sldMk cId="2586911158" sldId="451"/>
            <ac:spMk id="26" creationId="{76874C57-217D-4F9E-B1AC-0CF345747967}"/>
          </ac:spMkLst>
        </pc:spChg>
        <pc:spChg chg="add del">
          <ac:chgData name="David Williamson" userId="a73da8032f1697b1" providerId="LiveId" clId="{EC61632F-CD95-48B5-B174-3AE88D583300}" dt="2025-05-02T15:15:43.716" v="161" actId="26606"/>
          <ac:spMkLst>
            <pc:docMk/>
            <pc:sldMk cId="2586911158" sldId="451"/>
            <ac:spMk id="28" creationId="{344D9A9A-6DCE-44A3-9A92-573DA29D9C3B}"/>
          </ac:spMkLst>
        </pc:spChg>
        <pc:spChg chg="add del">
          <ac:chgData name="David Williamson" userId="a73da8032f1697b1" providerId="LiveId" clId="{EC61632F-CD95-48B5-B174-3AE88D583300}" dt="2025-05-02T15:16:19.200" v="172" actId="26606"/>
          <ac:spMkLst>
            <pc:docMk/>
            <pc:sldMk cId="2586911158" sldId="451"/>
            <ac:spMk id="30" creationId="{E2F0BB0A-8DF3-4107-815E-1A34A0ED8599}"/>
          </ac:spMkLst>
        </pc:spChg>
        <pc:spChg chg="add del">
          <ac:chgData name="David Williamson" userId="a73da8032f1697b1" providerId="LiveId" clId="{EC61632F-CD95-48B5-B174-3AE88D583300}" dt="2025-05-02T15:16:19.200" v="172" actId="26606"/>
          <ac:spMkLst>
            <pc:docMk/>
            <pc:sldMk cId="2586911158" sldId="451"/>
            <ac:spMk id="31" creationId="{8999347E-C53E-49B7-9685-F4B751637C1C}"/>
          </ac:spMkLst>
        </pc:spChg>
        <pc:spChg chg="add del">
          <ac:chgData name="David Williamson" userId="a73da8032f1697b1" providerId="LiveId" clId="{EC61632F-CD95-48B5-B174-3AE88D583300}" dt="2025-05-02T15:16:19.200" v="172" actId="26606"/>
          <ac:spMkLst>
            <pc:docMk/>
            <pc:sldMk cId="2586911158" sldId="451"/>
            <ac:spMk id="32" creationId="{66D27865-C8D3-44FD-BA1E-B122FD5F8C0E}"/>
          </ac:spMkLst>
        </pc:spChg>
        <pc:spChg chg="add del">
          <ac:chgData name="David Williamson" userId="a73da8032f1697b1" providerId="LiveId" clId="{EC61632F-CD95-48B5-B174-3AE88D583300}" dt="2025-05-02T15:27:33.619" v="477" actId="26606"/>
          <ac:spMkLst>
            <pc:docMk/>
            <pc:sldMk cId="2586911158" sldId="451"/>
            <ac:spMk id="37" creationId="{1B63FF7C-BCE4-419D-9C3F-41EC23EAB3AD}"/>
          </ac:spMkLst>
        </pc:spChg>
        <pc:spChg chg="add del">
          <ac:chgData name="David Williamson" userId="a73da8032f1697b1" providerId="LiveId" clId="{EC61632F-CD95-48B5-B174-3AE88D583300}" dt="2025-05-02T15:27:33.619" v="477" actId="26606"/>
          <ac:spMkLst>
            <pc:docMk/>
            <pc:sldMk cId="2586911158" sldId="451"/>
            <ac:spMk id="39" creationId="{CA860C7B-C231-4C73-B846-9641A2720ECF}"/>
          </ac:spMkLst>
        </pc:spChg>
        <pc:spChg chg="add del">
          <ac:chgData name="David Williamson" userId="a73da8032f1697b1" providerId="LiveId" clId="{EC61632F-CD95-48B5-B174-3AE88D583300}" dt="2025-05-02T15:27:33.619" v="477" actId="26606"/>
          <ac:spMkLst>
            <pc:docMk/>
            <pc:sldMk cId="2586911158" sldId="451"/>
            <ac:spMk id="41" creationId="{90A57368-014F-41F3-B5AF-E1701430F776}"/>
          </ac:spMkLst>
        </pc:spChg>
        <pc:spChg chg="add">
          <ac:chgData name="David Williamson" userId="a73da8032f1697b1" providerId="LiveId" clId="{EC61632F-CD95-48B5-B174-3AE88D583300}" dt="2025-05-02T15:27:33.619" v="477" actId="26606"/>
          <ac:spMkLst>
            <pc:docMk/>
            <pc:sldMk cId="2586911158" sldId="451"/>
            <ac:spMk id="46" creationId="{E37D2F59-319C-4435-B2E2-6AE60A4F7AC7}"/>
          </ac:spMkLst>
        </pc:spChg>
        <pc:spChg chg="add">
          <ac:chgData name="David Williamson" userId="a73da8032f1697b1" providerId="LiveId" clId="{EC61632F-CD95-48B5-B174-3AE88D583300}" dt="2025-05-02T15:27:33.619" v="477" actId="26606"/>
          <ac:spMkLst>
            <pc:docMk/>
            <pc:sldMk cId="2586911158" sldId="451"/>
            <ac:spMk id="48" creationId="{DEF4046A-4981-4863-B165-152FBF7877D3}"/>
          </ac:spMkLst>
        </pc:spChg>
        <pc:spChg chg="add">
          <ac:chgData name="David Williamson" userId="a73da8032f1697b1" providerId="LiveId" clId="{EC61632F-CD95-48B5-B174-3AE88D583300}" dt="2025-05-02T15:27:33.619" v="477" actId="26606"/>
          <ac:spMkLst>
            <pc:docMk/>
            <pc:sldMk cId="2586911158" sldId="451"/>
            <ac:spMk id="50" creationId="{05206A06-3741-4597-A321-66F7A99680DC}"/>
          </ac:spMkLst>
        </pc:spChg>
        <pc:spChg chg="add">
          <ac:chgData name="David Williamson" userId="a73da8032f1697b1" providerId="LiveId" clId="{EC61632F-CD95-48B5-B174-3AE88D583300}" dt="2025-05-02T15:27:33.619" v="477" actId="26606"/>
          <ac:spMkLst>
            <pc:docMk/>
            <pc:sldMk cId="2586911158" sldId="451"/>
            <ac:spMk id="52" creationId="{09BCF989-255A-4CF6-AC6C-F7E46020C6EA}"/>
          </ac:spMkLst>
        </pc:spChg>
        <pc:spChg chg="add">
          <ac:chgData name="David Williamson" userId="a73da8032f1697b1" providerId="LiveId" clId="{EC61632F-CD95-48B5-B174-3AE88D583300}" dt="2025-05-02T15:27:33.619" v="477" actId="26606"/>
          <ac:spMkLst>
            <pc:docMk/>
            <pc:sldMk cId="2586911158" sldId="451"/>
            <ac:spMk id="54" creationId="{03B6CD95-D4DD-40EB-9FBB-C1323608CF5C}"/>
          </ac:spMkLst>
        </pc:spChg>
        <pc:picChg chg="add mod ord">
          <ac:chgData name="David Williamson" userId="a73da8032f1697b1" providerId="LiveId" clId="{EC61632F-CD95-48B5-B174-3AE88D583300}" dt="2025-05-02T15:16:19.200" v="172" actId="26606"/>
          <ac:picMkLst>
            <pc:docMk/>
            <pc:sldMk cId="2586911158" sldId="451"/>
            <ac:picMk id="6" creationId="{8F70B522-903C-B09B-1E59-490A75392AC8}"/>
          </ac:picMkLst>
        </pc:picChg>
      </pc:sldChg>
      <pc:sldChg chg="modSp add mod">
        <pc:chgData name="David Williamson" userId="a73da8032f1697b1" providerId="LiveId" clId="{EC61632F-CD95-48B5-B174-3AE88D583300}" dt="2025-05-02T15:52:14.795" v="1020" actId="14100"/>
        <pc:sldMkLst>
          <pc:docMk/>
          <pc:sldMk cId="605783592" sldId="452"/>
        </pc:sldMkLst>
        <pc:spChg chg="mod">
          <ac:chgData name="David Williamson" userId="a73da8032f1697b1" providerId="LiveId" clId="{EC61632F-CD95-48B5-B174-3AE88D583300}" dt="2025-05-02T15:50:32.338" v="921" actId="14100"/>
          <ac:spMkLst>
            <pc:docMk/>
            <pc:sldMk cId="605783592" sldId="452"/>
            <ac:spMk id="4" creationId="{01674C54-3F54-75B9-2447-3F7F4D61832F}"/>
          </ac:spMkLst>
        </pc:spChg>
        <pc:spChg chg="mod">
          <ac:chgData name="David Williamson" userId="a73da8032f1697b1" providerId="LiveId" clId="{EC61632F-CD95-48B5-B174-3AE88D583300}" dt="2025-05-02T15:51:04.216" v="922" actId="20577"/>
          <ac:spMkLst>
            <pc:docMk/>
            <pc:sldMk cId="605783592" sldId="452"/>
            <ac:spMk id="5" creationId="{9F0AC526-E68C-0C32-FA19-D73CAA419A19}"/>
          </ac:spMkLst>
        </pc:spChg>
        <pc:spChg chg="mod">
          <ac:chgData name="David Williamson" userId="a73da8032f1697b1" providerId="LiveId" clId="{EC61632F-CD95-48B5-B174-3AE88D583300}" dt="2025-05-02T15:52:14.795" v="1020" actId="14100"/>
          <ac:spMkLst>
            <pc:docMk/>
            <pc:sldMk cId="605783592" sldId="452"/>
            <ac:spMk id="6" creationId="{999AA5C0-A2F8-7901-5531-97CA949A25F3}"/>
          </ac:spMkLst>
        </pc:spChg>
      </pc:sldChg>
      <pc:sldChg chg="modSp add mod ord">
        <pc:chgData name="David Williamson" userId="a73da8032f1697b1" providerId="LiveId" clId="{EC61632F-CD95-48B5-B174-3AE88D583300}" dt="2025-05-02T15:48:19.571" v="896" actId="404"/>
        <pc:sldMkLst>
          <pc:docMk/>
          <pc:sldMk cId="3868060672" sldId="453"/>
        </pc:sldMkLst>
        <pc:spChg chg="mod">
          <ac:chgData name="David Williamson" userId="a73da8032f1697b1" providerId="LiveId" clId="{EC61632F-CD95-48B5-B174-3AE88D583300}" dt="2025-05-02T15:43:35.345" v="844" actId="14100"/>
          <ac:spMkLst>
            <pc:docMk/>
            <pc:sldMk cId="3868060672" sldId="453"/>
            <ac:spMk id="4" creationId="{3306A2EF-39C2-C945-74E6-4BC0C016A116}"/>
          </ac:spMkLst>
        </pc:spChg>
        <pc:spChg chg="mod">
          <ac:chgData name="David Williamson" userId="a73da8032f1697b1" providerId="LiveId" clId="{EC61632F-CD95-48B5-B174-3AE88D583300}" dt="2025-05-02T15:42:54.180" v="820" actId="20577"/>
          <ac:spMkLst>
            <pc:docMk/>
            <pc:sldMk cId="3868060672" sldId="453"/>
            <ac:spMk id="5" creationId="{FB3722D2-3711-422F-E885-E04B31FFEA22}"/>
          </ac:spMkLst>
        </pc:spChg>
        <pc:spChg chg="mod">
          <ac:chgData name="David Williamson" userId="a73da8032f1697b1" providerId="LiveId" clId="{EC61632F-CD95-48B5-B174-3AE88D583300}" dt="2025-05-02T15:48:19.571" v="896" actId="404"/>
          <ac:spMkLst>
            <pc:docMk/>
            <pc:sldMk cId="3868060672" sldId="453"/>
            <ac:spMk id="6" creationId="{684B5838-5610-A882-936E-B608F925C123}"/>
          </ac:spMkLst>
        </pc:spChg>
      </pc:sldChg>
      <pc:sldChg chg="modSp add mod ord">
        <pc:chgData name="David Williamson" userId="a73da8032f1697b1" providerId="LiveId" clId="{EC61632F-CD95-48B5-B174-3AE88D583300}" dt="2025-05-02T15:54:51.441" v="1084" actId="20577"/>
        <pc:sldMkLst>
          <pc:docMk/>
          <pc:sldMk cId="3230698302" sldId="454"/>
        </pc:sldMkLst>
        <pc:spChg chg="mod">
          <ac:chgData name="David Williamson" userId="a73da8032f1697b1" providerId="LiveId" clId="{EC61632F-CD95-48B5-B174-3AE88D583300}" dt="2025-05-02T15:54:17.494" v="1077" actId="14100"/>
          <ac:spMkLst>
            <pc:docMk/>
            <pc:sldMk cId="3230698302" sldId="454"/>
            <ac:spMk id="4" creationId="{3BCCE4ED-6E75-3897-FCB1-BD5CF9753AF0}"/>
          </ac:spMkLst>
        </pc:spChg>
        <pc:spChg chg="mod">
          <ac:chgData name="David Williamson" userId="a73da8032f1697b1" providerId="LiveId" clId="{EC61632F-CD95-48B5-B174-3AE88D583300}" dt="2025-05-02T15:54:51.441" v="1084" actId="20577"/>
          <ac:spMkLst>
            <pc:docMk/>
            <pc:sldMk cId="3230698302" sldId="454"/>
            <ac:spMk id="5" creationId="{E47EBE28-46C5-51AB-77A0-3A32D2EC2D22}"/>
          </ac:spMkLst>
        </pc:spChg>
        <pc:spChg chg="mod">
          <ac:chgData name="David Williamson" userId="a73da8032f1697b1" providerId="LiveId" clId="{EC61632F-CD95-48B5-B174-3AE88D583300}" dt="2025-05-02T15:54:34.045" v="1083" actId="207"/>
          <ac:spMkLst>
            <pc:docMk/>
            <pc:sldMk cId="3230698302" sldId="454"/>
            <ac:spMk id="6" creationId="{D5D172A8-7132-DD16-F874-829AA13EBEC2}"/>
          </ac:spMkLst>
        </pc:spChg>
      </pc:sldChg>
      <pc:sldChg chg="addSp delSp modSp new mod setBg">
        <pc:chgData name="David Williamson" userId="a73da8032f1697b1" providerId="LiveId" clId="{EC61632F-CD95-48B5-B174-3AE88D583300}" dt="2025-05-02T16:26:45.591" v="1425" actId="26606"/>
        <pc:sldMkLst>
          <pc:docMk/>
          <pc:sldMk cId="1467008955" sldId="455"/>
        </pc:sldMkLst>
        <pc:spChg chg="mod ord">
          <ac:chgData name="David Williamson" userId="a73da8032f1697b1" providerId="LiveId" clId="{EC61632F-CD95-48B5-B174-3AE88D583300}" dt="2025-05-02T16:26:34.370" v="1423" actId="26606"/>
          <ac:spMkLst>
            <pc:docMk/>
            <pc:sldMk cId="1467008955" sldId="455"/>
            <ac:spMk id="2" creationId="{B0AE6816-F3B6-7E53-AE6B-23A8AD9E491F}"/>
          </ac:spMkLst>
        </pc:spChg>
        <pc:spChg chg="add del">
          <ac:chgData name="David Williamson" userId="a73da8032f1697b1" providerId="LiveId" clId="{EC61632F-CD95-48B5-B174-3AE88D583300}" dt="2025-05-02T16:26:45.591" v="1425" actId="26606"/>
          <ac:spMkLst>
            <pc:docMk/>
            <pc:sldMk cId="1467008955" sldId="455"/>
            <ac:spMk id="8" creationId="{715F737A-EAA5-49DA-BB0C-2A4793697415}"/>
          </ac:spMkLst>
        </pc:spChg>
        <pc:spChg chg="add">
          <ac:chgData name="David Williamson" userId="a73da8032f1697b1" providerId="LiveId" clId="{EC61632F-CD95-48B5-B174-3AE88D583300}" dt="2025-05-02T16:26:45.591" v="1425" actId="26606"/>
          <ac:spMkLst>
            <pc:docMk/>
            <pc:sldMk cId="1467008955" sldId="455"/>
            <ac:spMk id="13" creationId="{3AC1D66D-0229-475F-9B86-95553A89A8CD}"/>
          </ac:spMkLst>
        </pc:spChg>
        <pc:spChg chg="add">
          <ac:chgData name="David Williamson" userId="a73da8032f1697b1" providerId="LiveId" clId="{EC61632F-CD95-48B5-B174-3AE88D583300}" dt="2025-05-02T16:26:45.591" v="1425" actId="26606"/>
          <ac:spMkLst>
            <pc:docMk/>
            <pc:sldMk cId="1467008955" sldId="455"/>
            <ac:spMk id="15" creationId="{C4839FDE-DAA7-4924-AC0F-D9F1AAA6311F}"/>
          </ac:spMkLst>
        </pc:spChg>
        <pc:spChg chg="add">
          <ac:chgData name="David Williamson" userId="a73da8032f1697b1" providerId="LiveId" clId="{EC61632F-CD95-48B5-B174-3AE88D583300}" dt="2025-05-02T16:26:45.591" v="1425" actId="26606"/>
          <ac:spMkLst>
            <pc:docMk/>
            <pc:sldMk cId="1467008955" sldId="455"/>
            <ac:spMk id="17" creationId="{EFB7E246-23C7-4C67-BC6A-042A25BF8F2D}"/>
          </ac:spMkLst>
        </pc:spChg>
        <pc:spChg chg="add">
          <ac:chgData name="David Williamson" userId="a73da8032f1697b1" providerId="LiveId" clId="{EC61632F-CD95-48B5-B174-3AE88D583300}" dt="2025-05-02T16:26:45.591" v="1425" actId="26606"/>
          <ac:spMkLst>
            <pc:docMk/>
            <pc:sldMk cId="1467008955" sldId="455"/>
            <ac:spMk id="19" creationId="{0407B7C1-9836-4832-9930-48624CEF8A69}"/>
          </ac:spMkLst>
        </pc:spChg>
        <pc:picChg chg="add mod">
          <ac:chgData name="David Williamson" userId="a73da8032f1697b1" providerId="LiveId" clId="{EC61632F-CD95-48B5-B174-3AE88D583300}" dt="2025-05-02T16:26:45.591" v="1425" actId="26606"/>
          <ac:picMkLst>
            <pc:docMk/>
            <pc:sldMk cId="1467008955" sldId="455"/>
            <ac:picMk id="3" creationId="{61231404-96ED-FACF-2A31-EEC7F2CD3A82}"/>
          </ac:picMkLst>
        </pc:picChg>
      </pc:sldChg>
      <pc:sldChg chg="add ord">
        <pc:chgData name="David Williamson" userId="a73da8032f1697b1" providerId="LiveId" clId="{EC61632F-CD95-48B5-B174-3AE88D583300}" dt="2025-05-03T20:28:59.197" v="1737"/>
        <pc:sldMkLst>
          <pc:docMk/>
          <pc:sldMk cId="261602894" sldId="456"/>
        </pc:sldMkLst>
      </pc:sldChg>
      <pc:sldChg chg="addSp delSp modSp new mod">
        <pc:chgData name="David Williamson" userId="a73da8032f1697b1" providerId="LiveId" clId="{EC61632F-CD95-48B5-B174-3AE88D583300}" dt="2025-05-02T16:38:53.347" v="1662" actId="113"/>
        <pc:sldMkLst>
          <pc:docMk/>
          <pc:sldMk cId="625099357" sldId="457"/>
        </pc:sldMkLst>
        <pc:spChg chg="add del mod">
          <ac:chgData name="David Williamson" userId="a73da8032f1697b1" providerId="LiveId" clId="{EC61632F-CD95-48B5-B174-3AE88D583300}" dt="2025-05-02T16:38:53.347" v="1662" actId="113"/>
          <ac:spMkLst>
            <pc:docMk/>
            <pc:sldMk cId="625099357" sldId="457"/>
            <ac:spMk id="3" creationId="{92F3AF78-4773-87D0-2EA4-3DFF879B4E31}"/>
          </ac:spMkLst>
        </pc:spChg>
        <pc:graphicFrameChg chg="add del">
          <ac:chgData name="David Williamson" userId="a73da8032f1697b1" providerId="LiveId" clId="{EC61632F-CD95-48B5-B174-3AE88D583300}" dt="2025-05-02T16:37:00.926" v="1637" actId="26606"/>
          <ac:graphicFrameMkLst>
            <pc:docMk/>
            <pc:sldMk cId="625099357" sldId="457"/>
            <ac:graphicFrameMk id="5" creationId="{AF2C359C-3846-E7ED-3872-57D0A0B81A85}"/>
          </ac:graphicFrameMkLst>
        </pc:graphicFrameChg>
      </pc:sldChg>
      <pc:sldChg chg="modSp add mod ord">
        <pc:chgData name="David Williamson" userId="a73da8032f1697b1" providerId="LiveId" clId="{EC61632F-CD95-48B5-B174-3AE88D583300}" dt="2025-05-03T20:27:15.218" v="1735" actId="20577"/>
        <pc:sldMkLst>
          <pc:docMk/>
          <pc:sldMk cId="3380669515" sldId="458"/>
        </pc:sldMkLst>
        <pc:spChg chg="mod">
          <ac:chgData name="David Williamson" userId="a73da8032f1697b1" providerId="LiveId" clId="{EC61632F-CD95-48B5-B174-3AE88D583300}" dt="2025-05-03T20:27:15.218" v="1735" actId="20577"/>
          <ac:spMkLst>
            <pc:docMk/>
            <pc:sldMk cId="3380669515" sldId="458"/>
            <ac:spMk id="3" creationId="{D55A244A-F963-27B7-4067-0DD7A07A0C21}"/>
          </ac:spMkLst>
        </pc:spChg>
      </pc:sldChg>
      <pc:sldChg chg="delSp modSp new mod">
        <pc:chgData name="David Williamson" userId="a73da8032f1697b1" providerId="LiveId" clId="{EC61632F-CD95-48B5-B174-3AE88D583300}" dt="2025-05-03T20:37:12.801" v="1970" actId="20577"/>
        <pc:sldMkLst>
          <pc:docMk/>
          <pc:sldMk cId="124549174" sldId="459"/>
        </pc:sldMkLst>
        <pc:spChg chg="mod">
          <ac:chgData name="David Williamson" userId="a73da8032f1697b1" providerId="LiveId" clId="{EC61632F-CD95-48B5-B174-3AE88D583300}" dt="2025-05-03T20:37:12.801" v="1970" actId="20577"/>
          <ac:spMkLst>
            <pc:docMk/>
            <pc:sldMk cId="124549174" sldId="459"/>
            <ac:spMk id="2" creationId="{D38ACB6A-9815-E445-8653-E9870538FBB1}"/>
          </ac:spMkLst>
        </pc:spChg>
        <pc:spChg chg="del">
          <ac:chgData name="David Williamson" userId="a73da8032f1697b1" providerId="LiveId" clId="{EC61632F-CD95-48B5-B174-3AE88D583300}" dt="2025-05-03T20:33:29.050" v="1772" actId="21"/>
          <ac:spMkLst>
            <pc:docMk/>
            <pc:sldMk cId="124549174" sldId="459"/>
            <ac:spMk id="3" creationId="{B8615884-57FC-1713-71C4-105541F0A8C5}"/>
          </ac:spMkLst>
        </pc:spChg>
      </pc:sldChg>
      <pc:sldMasterChg chg="delSldLayout">
        <pc:chgData name="David Williamson" userId="a73da8032f1697b1" providerId="LiveId" clId="{EC61632F-CD95-48B5-B174-3AE88D583300}" dt="2025-05-02T16:26:38.614" v="1424" actId="47"/>
        <pc:sldMasterMkLst>
          <pc:docMk/>
          <pc:sldMasterMk cId="3130536433" sldId="2147483712"/>
        </pc:sldMasterMkLst>
        <pc:sldLayoutChg chg="del">
          <pc:chgData name="David Williamson" userId="a73da8032f1697b1" providerId="LiveId" clId="{EC61632F-CD95-48B5-B174-3AE88D583300}" dt="2025-05-02T15:57:49.268" v="1093" actId="47"/>
          <pc:sldLayoutMkLst>
            <pc:docMk/>
            <pc:sldMasterMk cId="3130536433" sldId="2147483712"/>
            <pc:sldLayoutMk cId="3403818585" sldId="2147483727"/>
          </pc:sldLayoutMkLst>
        </pc:sldLayoutChg>
        <pc:sldLayoutChg chg="del">
          <pc:chgData name="David Williamson" userId="a73da8032f1697b1" providerId="LiveId" clId="{EC61632F-CD95-48B5-B174-3AE88D583300}" dt="2025-05-02T15:57:44.375" v="1092" actId="47"/>
          <pc:sldLayoutMkLst>
            <pc:docMk/>
            <pc:sldMasterMk cId="3130536433" sldId="2147483712"/>
            <pc:sldLayoutMk cId="95710400" sldId="2147483730"/>
          </pc:sldLayoutMkLst>
        </pc:sldLayoutChg>
        <pc:sldLayoutChg chg="del">
          <pc:chgData name="David Williamson" userId="a73da8032f1697b1" providerId="LiveId" clId="{EC61632F-CD95-48B5-B174-3AE88D583300}" dt="2025-05-02T15:57:25.997" v="1091" actId="47"/>
          <pc:sldLayoutMkLst>
            <pc:docMk/>
            <pc:sldMasterMk cId="3130536433" sldId="2147483712"/>
            <pc:sldLayoutMk cId="312796197" sldId="2147483731"/>
          </pc:sldLayoutMkLst>
        </pc:sldLayoutChg>
        <pc:sldLayoutChg chg="del">
          <pc:chgData name="David Williamson" userId="a73da8032f1697b1" providerId="LiveId" clId="{EC61632F-CD95-48B5-B174-3AE88D583300}" dt="2025-05-02T15:57:22.008" v="1089" actId="47"/>
          <pc:sldLayoutMkLst>
            <pc:docMk/>
            <pc:sldMasterMk cId="3130536433" sldId="2147483712"/>
            <pc:sldLayoutMk cId="1264640030" sldId="2147483732"/>
          </pc:sldLayoutMkLst>
        </pc:sldLayoutChg>
        <pc:sldLayoutChg chg="del">
          <pc:chgData name="David Williamson" userId="a73da8032f1697b1" providerId="LiveId" clId="{EC61632F-CD95-48B5-B174-3AE88D583300}" dt="2025-05-02T16:26:38.614" v="1424" actId="47"/>
          <pc:sldLayoutMkLst>
            <pc:docMk/>
            <pc:sldMasterMk cId="3130536433" sldId="2147483712"/>
            <pc:sldLayoutMk cId="2514171198" sldId="214748373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4D2272-D660-A337-AEF3-BE066BD545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E5A70-71C2-F335-270C-B94537340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369-CA0E-4FC6-90EE-5FA969A08EF8}" type="datetimeFigureOut">
              <a:rPr lang="en-US" smtClean="0"/>
              <a:t>5/3/2025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E1B03-0F86-16E7-11BE-81F9F4CD66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24B8-3914-99B2-2620-0F2A88D335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10F9-8331-407C-A034-F95DCB303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B06A-EEDC-421C-B5A0-5E9E5241A8E5}" type="datetimeFigureOut">
              <a:rPr lang="en-US" smtClean="0"/>
              <a:t>5/3/2025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9438-3EEF-4192-9815-F6F44770A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4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6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B4684-ED17-3EE4-867C-CD0E40610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C1A1A-5135-BBD9-DAE6-235020EB9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E216E-D732-7A6E-7026-B540137EE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D4C24-DCED-0892-B57D-CE10120A1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8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C1F82-2A89-260E-3740-6A1436BEE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BA0CB8-405D-BD45-D9CA-0919D3673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7497EE-9572-48BB-6893-BACD2030F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C88DA-CCFE-F1B9-53B9-75EC1204A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7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1B673-3E07-10D5-6C8E-3A52400B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5C817-3B6F-D310-075E-5DDFBDE93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928AB-FACC-A221-E961-87C1DF067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A2DED-F7AD-EC82-836B-D01CACEC8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00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4BDF8-BD60-0013-44A6-788231E73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A4B95B-5D69-5C96-6EC1-9AEA0DAEB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F1604-8B74-69D2-3BE6-A7E26836B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EA59C-AE13-E0EB-B675-FF2B5E29C3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51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B633A-EA36-C5F4-02E6-3DB775F40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2C32B2-9426-BC35-7674-7757B2826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133D89-B348-A136-E58F-57998F87B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88BE9-6EB0-441D-B637-9175A7702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2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54AE0-EFB9-0817-26AE-6A8E3CB88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0A3CBA-2F44-0461-121F-224426792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59680-CFC6-9D9D-24D5-C21885FB7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9110A-6907-13B8-F720-66E860418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39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CE23A-9441-654D-93AA-18A12AC2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E9070-267D-3F3A-6F05-20DB97397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F8C305-7977-2DD3-7C7A-68C47CD70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B9F4C-5531-9DC4-10F1-27506EABB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9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6382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561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101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040DA2-B75D-1B49-51F9-967501F7F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76" y="887638"/>
            <a:ext cx="10202248" cy="5094496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93BDAB-CB06-403B-00FD-9D1C2812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B1FDB-9C8A-890A-5051-8D49E105F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46056E81-9CB5-42E9-6689-B711F575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981493" y="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D075254-6FC4-6738-BBBE-1BACB99E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0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BA2562-20F9-9DC8-81EB-6ED26B24D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099"/>
            <a:ext cx="12192000" cy="87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369E878B-C75C-98DC-B694-2C40507C4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75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DC03A063-67E0-718E-206C-6C807C20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5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30">
            <a:extLst>
              <a:ext uri="{FF2B5EF4-FFF2-40B4-BE49-F238E27FC236}">
                <a16:creationId xmlns:a16="http://schemas.microsoft.com/office/drawing/2014/main" id="{6D86FEEF-2721-A616-B636-7C6F8B1B5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AC20A76-77DC-62F7-C0E5-66C03853B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1478396"/>
            <a:ext cx="3710355" cy="344529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F99A149-DEF4-9E0F-D0DE-E859DB6CA5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60465" y="1477963"/>
            <a:ext cx="5536135" cy="34464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5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">
            <a:extLst>
              <a:ext uri="{FF2B5EF4-FFF2-40B4-BE49-F238E27FC236}">
                <a16:creationId xmlns:a16="http://schemas.microsoft.com/office/drawing/2014/main" id="{A18D9F31-445F-F144-A393-66C1BDE8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57002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24F2F994-08EA-D901-82B7-02E175B2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3EE949-1BE5-CFA7-69CC-5235FFE07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1415562"/>
            <a:ext cx="5750171" cy="40092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A2B2C17F-12DD-A683-5602-F16A1C9647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7908" y="1"/>
            <a:ext cx="4314092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1463040" tIns="822960" rIns="146304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46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6B6590-E6B3-B91C-752E-88256804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3A11B3D3-2DE9-50B1-D34F-653D4669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1493" y="365768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5EEBEB28-1DE8-01FC-1208-CE71F445D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836BB78A-11DB-CCF3-7F2E-C0243B409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220F55-A7D0-A330-0E21-94E0D5ECA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0734" y="835269"/>
            <a:ext cx="8690533" cy="282118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B5AC1-38AD-9D8D-25F1-F8E10DE48A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45739" y="3858233"/>
            <a:ext cx="8700522" cy="195348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</a:defRPr>
            </a:lvl3pPr>
            <a:lvl4pPr marL="1371600" indent="0" algn="ctr">
              <a:buNone/>
              <a:defRPr sz="1200">
                <a:solidFill>
                  <a:schemeClr val="bg2"/>
                </a:solidFill>
              </a:defRPr>
            </a:lvl4pPr>
            <a:lvl5pPr marL="18288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9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181407F-D7F6-56CB-135C-01868BC19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7" y="1088211"/>
            <a:ext cx="4602483" cy="4896019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517585-E867-BB06-B195-272DA0F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8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D9EBD-88FB-A2C3-7EC2-46DD7B53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CB417425-9078-B6E8-97F7-BAA1536BA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D7F56B38-71B8-A745-8D9C-BBEA278F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905999" y="4572027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E5C644-63C0-D8A4-7EF1-1681AFB1F4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24599" y="1088210"/>
            <a:ext cx="4373564" cy="489489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2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chemeClr val="bg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28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8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66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0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3947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81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00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49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08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71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96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36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0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870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05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097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7710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2744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92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526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9" r:id="rId15"/>
    <p:sldLayoutId id="214748373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8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63FF7C-BCE4-419D-9C3F-41EC23EA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860C7B-C231-4C73-B846-9641A2720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0D9AD-F97D-8DCF-97C2-FEE69475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00" y="3001098"/>
            <a:ext cx="7902934" cy="135652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“Living the High Life”</a:t>
            </a:r>
            <a:b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</a:br>
            <a:b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</a:br>
            <a:br>
              <a:rPr lang="en-US" dirty="0">
                <a:solidFill>
                  <a:schemeClr val="bg2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</a:br>
            <a:r>
              <a:rPr lang="en-US" sz="6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Colossians 3:1-4 </a:t>
            </a:r>
            <a:br>
              <a:rPr lang="en-US" sz="5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</a:br>
            <a:r>
              <a:rPr lang="en-US" sz="5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(ESV)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</p:txBody>
      </p:sp>
      <p:pic>
        <p:nvPicPr>
          <p:cNvPr id="5" name="Picture 4" descr="Snowcapped mountain range and fog">
            <a:extLst>
              <a:ext uri="{FF2B5EF4-FFF2-40B4-BE49-F238E27FC236}">
                <a16:creationId xmlns:a16="http://schemas.microsoft.com/office/drawing/2014/main" id="{21F0A4FB-5828-8C97-B9AE-A0DC561C0C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85" r="6688" b="2"/>
          <a:stretch/>
        </p:blipFill>
        <p:spPr>
          <a:xfrm>
            <a:off x="7170918" y="677008"/>
            <a:ext cx="4923015" cy="5503984"/>
          </a:xfrm>
          <a:custGeom>
            <a:avLst/>
            <a:gdLst/>
            <a:ahLst/>
            <a:cxnLst/>
            <a:rect l="l" t="t" r="r" b="b"/>
            <a:pathLst>
              <a:path w="6134099" h="6857999">
                <a:moveTo>
                  <a:pt x="2378699" y="0"/>
                </a:moveTo>
                <a:lnTo>
                  <a:pt x="6134099" y="0"/>
                </a:lnTo>
                <a:lnTo>
                  <a:pt x="6134099" y="6857999"/>
                </a:lnTo>
                <a:lnTo>
                  <a:pt x="2401766" y="6857999"/>
                </a:lnTo>
                <a:lnTo>
                  <a:pt x="2397402" y="6856523"/>
                </a:lnTo>
                <a:cubicBezTo>
                  <a:pt x="998410" y="6344283"/>
                  <a:pt x="0" y="5001024"/>
                  <a:pt x="0" y="3424574"/>
                </a:cubicBezTo>
                <a:cubicBezTo>
                  <a:pt x="0" y="1911182"/>
                  <a:pt x="920134" y="612699"/>
                  <a:pt x="2231484" y="58045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0A57368-014F-41F3-B5AF-E1701430F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57620"/>
            <a:ext cx="11576868" cy="2500379"/>
          </a:xfrm>
          <a:custGeom>
            <a:avLst/>
            <a:gdLst>
              <a:gd name="connsiteX0" fmla="*/ 0 w 11576868"/>
              <a:gd name="connsiteY0" fmla="*/ 0 h 2500379"/>
              <a:gd name="connsiteX1" fmla="*/ 949598 w 11576868"/>
              <a:gd name="connsiteY1" fmla="*/ 0 h 2500379"/>
              <a:gd name="connsiteX2" fmla="*/ 2713710 w 11576868"/>
              <a:gd name="connsiteY2" fmla="*/ 0 h 2500379"/>
              <a:gd name="connsiteX3" fmla="*/ 3638550 w 11576868"/>
              <a:gd name="connsiteY3" fmla="*/ 0 h 2500379"/>
              <a:gd name="connsiteX4" fmla="*/ 4302399 w 11576868"/>
              <a:gd name="connsiteY4" fmla="*/ 0 h 2500379"/>
              <a:gd name="connsiteX5" fmla="*/ 8772860 w 11576868"/>
              <a:gd name="connsiteY5" fmla="*/ 0 h 2500379"/>
              <a:gd name="connsiteX6" fmla="*/ 8772860 w 11576868"/>
              <a:gd name="connsiteY6" fmla="*/ 1898 h 2500379"/>
              <a:gd name="connsiteX7" fmla="*/ 8847928 w 11576868"/>
              <a:gd name="connsiteY7" fmla="*/ 0 h 2500379"/>
              <a:gd name="connsiteX8" fmla="*/ 11574871 w 11576868"/>
              <a:gd name="connsiteY8" fmla="*/ 2460835 h 2500379"/>
              <a:gd name="connsiteX9" fmla="*/ 11576868 w 11576868"/>
              <a:gd name="connsiteY9" fmla="*/ 2500379 h 2500379"/>
              <a:gd name="connsiteX10" fmla="*/ 0 w 11576868"/>
              <a:gd name="connsiteY10" fmla="*/ 2500379 h 250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76868" h="2500379">
                <a:moveTo>
                  <a:pt x="0" y="0"/>
                </a:moveTo>
                <a:lnTo>
                  <a:pt x="949598" y="0"/>
                </a:lnTo>
                <a:lnTo>
                  <a:pt x="2713710" y="0"/>
                </a:lnTo>
                <a:lnTo>
                  <a:pt x="3638550" y="0"/>
                </a:lnTo>
                <a:lnTo>
                  <a:pt x="4302399" y="0"/>
                </a:lnTo>
                <a:lnTo>
                  <a:pt x="8772860" y="0"/>
                </a:lnTo>
                <a:lnTo>
                  <a:pt x="8772860" y="1898"/>
                </a:lnTo>
                <a:lnTo>
                  <a:pt x="8847928" y="0"/>
                </a:lnTo>
                <a:cubicBezTo>
                  <a:pt x="10267176" y="0"/>
                  <a:pt x="11434500" y="1078620"/>
                  <a:pt x="11574871" y="2460835"/>
                </a:cubicBezTo>
                <a:lnTo>
                  <a:pt x="11576868" y="2500379"/>
                </a:lnTo>
                <a:lnTo>
                  <a:pt x="0" y="2500379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882FA-049D-25F3-3F24-590E9D0F1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2" y="6433203"/>
            <a:ext cx="702781" cy="3678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 smtClean="0"/>
              <a:pPr algn="r"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4410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FB820-21E8-2BCE-CE66-42C8DDDAC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7F42F2-B31B-FD95-9F18-7D65C7A5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353" y="619131"/>
            <a:ext cx="9766075" cy="52841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b="1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When Christ who is your life appears, then you also will appear with Him in glory.  </a:t>
            </a:r>
            <a:b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700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Colossians 3:4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E7ACFF-538D-3EF0-3CBA-F5C82FD0A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8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893712-5BBB-6A43-66A9-66184DB1C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9AA5C0-A2F8-7901-5531-97CA949A2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909" y="844089"/>
            <a:ext cx="9529895" cy="4264806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4.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Therefore, focus on the 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eternal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benefits of walking 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close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to Christ.</a:t>
            </a:r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74C54-3F54-75B9-2447-3F7F4D61832F}"/>
              </a:ext>
            </a:extLst>
          </p:cNvPr>
          <p:cNvSpPr txBox="1"/>
          <p:nvPr/>
        </p:nvSpPr>
        <p:spPr>
          <a:xfrm>
            <a:off x="8967831" y="74648"/>
            <a:ext cx="2980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tense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0AC526-E68C-0C32-FA19-D73CAA419A19}"/>
              </a:ext>
            </a:extLst>
          </p:cNvPr>
          <p:cNvSpPr/>
          <p:nvPr/>
        </p:nvSpPr>
        <p:spPr>
          <a:xfrm>
            <a:off x="5325061" y="5459913"/>
            <a:ext cx="2884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Verse 2</a:t>
            </a:r>
          </a:p>
        </p:txBody>
      </p:sp>
    </p:spTree>
    <p:extLst>
      <p:ext uri="{BB962C8B-B14F-4D97-AF65-F5344CB8AC3E}">
        <p14:creationId xmlns:p14="http://schemas.microsoft.com/office/powerpoint/2010/main" val="60578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0EDB9-FCEE-35C7-7B80-38951FF7D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AFCAF4-7BCA-78A3-E871-D992ADC7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795" y="553916"/>
            <a:ext cx="9781644" cy="5284177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Set your minds on things that are above, not on things that are on earth. </a:t>
            </a:r>
            <a:b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Colossians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3:2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281213-ED66-A181-CFDD-5B2F73411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CB6A-9815-E445-8653-E9870538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94" y="3359810"/>
            <a:ext cx="11007968" cy="2821183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Romans 6:1-8 (NIV)</a:t>
            </a:r>
            <a:b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</a:br>
            <a:br>
              <a:rPr lang="en-US" sz="5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</a:br>
            <a:r>
              <a:rPr lang="en-US" sz="6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Dead</a:t>
            </a:r>
            <a: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to sin, </a:t>
            </a:r>
            <a:r>
              <a:rPr lang="en-US" sz="6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Alive</a:t>
            </a:r>
            <a: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in Christ.</a:t>
            </a:r>
            <a:b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</a:br>
            <a:b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</a:br>
            <a:r>
              <a:rPr lang="en-US" sz="6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Buried</a:t>
            </a:r>
            <a: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with Christ in baptism.</a:t>
            </a:r>
            <a:b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</a:br>
            <a:b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</a:br>
            <a:r>
              <a:rPr lang="en-US" sz="6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Raised</a:t>
            </a:r>
            <a: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by God to His glory</a:t>
            </a:r>
            <a:b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</a:br>
            <a: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and for our new life. 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DD71C-607A-5449-DB15-D88C85777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AC1D66D-0229-475F-9B86-95553A89A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1">
            <a:extLst>
              <a:ext uri="{FF2B5EF4-FFF2-40B4-BE49-F238E27FC236}">
                <a16:creationId xmlns:a16="http://schemas.microsoft.com/office/drawing/2014/main" id="{61231404-96ED-FACF-2A31-EEC7F2CD3A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16" r="-1" b="10812"/>
          <a:stretch/>
        </p:blipFill>
        <p:spPr>
          <a:xfrm>
            <a:off x="20" y="10"/>
            <a:ext cx="12191710" cy="685798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4839FDE-DAA7-4924-AC0F-D9F1AAA63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4431602" cy="6857493"/>
          </a:xfrm>
          <a:custGeom>
            <a:avLst/>
            <a:gdLst>
              <a:gd name="connsiteX0" fmla="*/ 4357821 w 4431602"/>
              <a:gd name="connsiteY0" fmla="*/ 0 h 6857493"/>
              <a:gd name="connsiteX1" fmla="*/ 4431602 w 4431602"/>
              <a:gd name="connsiteY1" fmla="*/ 0 h 6857493"/>
              <a:gd name="connsiteX2" fmla="*/ 4431602 w 4431602"/>
              <a:gd name="connsiteY2" fmla="*/ 1866 h 6857493"/>
              <a:gd name="connsiteX3" fmla="*/ 0 w 4431602"/>
              <a:gd name="connsiteY3" fmla="*/ 0 h 6857493"/>
              <a:gd name="connsiteX4" fmla="*/ 4317568 w 4431602"/>
              <a:gd name="connsiteY4" fmla="*/ 0 h 6857493"/>
              <a:gd name="connsiteX5" fmla="*/ 4161240 w 4431602"/>
              <a:gd name="connsiteY5" fmla="*/ 3953 h 6857493"/>
              <a:gd name="connsiteX6" fmla="*/ 908696 w 4431602"/>
              <a:gd name="connsiteY6" fmla="*/ 3428491 h 6857493"/>
              <a:gd name="connsiteX7" fmla="*/ 909961 w 4431602"/>
              <a:gd name="connsiteY7" fmla="*/ 3478520 h 6857493"/>
              <a:gd name="connsiteX8" fmla="*/ 909516 w 4431602"/>
              <a:gd name="connsiteY8" fmla="*/ 3478520 h 6857493"/>
              <a:gd name="connsiteX9" fmla="*/ 909516 w 4431602"/>
              <a:gd name="connsiteY9" fmla="*/ 6857491 h 6857493"/>
              <a:gd name="connsiteX10" fmla="*/ 460148 w 4431602"/>
              <a:gd name="connsiteY10" fmla="*/ 6857491 h 6857493"/>
              <a:gd name="connsiteX11" fmla="*/ 460148 w 4431602"/>
              <a:gd name="connsiteY11" fmla="*/ 6857493 h 6857493"/>
              <a:gd name="connsiteX12" fmla="*/ 0 w 4431602"/>
              <a:gd name="connsiteY12" fmla="*/ 6857493 h 685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31602" h="6857493">
                <a:moveTo>
                  <a:pt x="4357821" y="0"/>
                </a:moveTo>
                <a:lnTo>
                  <a:pt x="4431602" y="0"/>
                </a:lnTo>
                <a:lnTo>
                  <a:pt x="4431602" y="1866"/>
                </a:lnTo>
                <a:close/>
                <a:moveTo>
                  <a:pt x="0" y="0"/>
                </a:moveTo>
                <a:lnTo>
                  <a:pt x="4317568" y="0"/>
                </a:lnTo>
                <a:lnTo>
                  <a:pt x="4161240" y="3953"/>
                </a:lnTo>
                <a:cubicBezTo>
                  <a:pt x="2349460" y="95792"/>
                  <a:pt x="908696" y="1593888"/>
                  <a:pt x="908696" y="3428491"/>
                </a:cubicBezTo>
                <a:lnTo>
                  <a:pt x="909961" y="3478520"/>
                </a:lnTo>
                <a:lnTo>
                  <a:pt x="909516" y="3478520"/>
                </a:lnTo>
                <a:lnTo>
                  <a:pt x="909516" y="6857491"/>
                </a:lnTo>
                <a:lnTo>
                  <a:pt x="460148" y="6857491"/>
                </a:lnTo>
                <a:lnTo>
                  <a:pt x="460148" y="6857493"/>
                </a:lnTo>
                <a:lnTo>
                  <a:pt x="0" y="6857493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B7E246-23C7-4C67-BC6A-042A25BF8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" y="0"/>
            <a:ext cx="12191730" cy="3476078"/>
          </a:xfrm>
          <a:custGeom>
            <a:avLst/>
            <a:gdLst>
              <a:gd name="connsiteX0" fmla="*/ 0 w 12191730"/>
              <a:gd name="connsiteY0" fmla="*/ 0 h 3476078"/>
              <a:gd name="connsiteX1" fmla="*/ 12191730 w 12191730"/>
              <a:gd name="connsiteY1" fmla="*/ 0 h 3476078"/>
              <a:gd name="connsiteX2" fmla="*/ 12191730 w 12191730"/>
              <a:gd name="connsiteY2" fmla="*/ 686389 h 3476078"/>
              <a:gd name="connsiteX3" fmla="*/ 2942183 w 12191730"/>
              <a:gd name="connsiteY3" fmla="*/ 686390 h 3476078"/>
              <a:gd name="connsiteX4" fmla="*/ 2942183 w 12191730"/>
              <a:gd name="connsiteY4" fmla="*/ 688370 h 3476078"/>
              <a:gd name="connsiteX5" fmla="*/ 2863812 w 12191730"/>
              <a:gd name="connsiteY5" fmla="*/ 686389 h 3476078"/>
              <a:gd name="connsiteX6" fmla="*/ 16854 w 12191730"/>
              <a:gd name="connsiteY6" fmla="*/ 3255526 h 3476078"/>
              <a:gd name="connsiteX7" fmla="*/ 5717 w 12191730"/>
              <a:gd name="connsiteY7" fmla="*/ 3476078 h 3476078"/>
              <a:gd name="connsiteX8" fmla="*/ 2079 w 12191730"/>
              <a:gd name="connsiteY8" fmla="*/ 3476078 h 347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730" h="3476078">
                <a:moveTo>
                  <a:pt x="0" y="0"/>
                </a:moveTo>
                <a:lnTo>
                  <a:pt x="12191730" y="0"/>
                </a:lnTo>
                <a:lnTo>
                  <a:pt x="12191730" y="686389"/>
                </a:lnTo>
                <a:lnTo>
                  <a:pt x="2942183" y="686390"/>
                </a:lnTo>
                <a:lnTo>
                  <a:pt x="2942183" y="688370"/>
                </a:lnTo>
                <a:lnTo>
                  <a:pt x="2863812" y="686389"/>
                </a:lnTo>
                <a:cubicBezTo>
                  <a:pt x="1382101" y="686389"/>
                  <a:pt x="163403" y="1812480"/>
                  <a:pt x="16854" y="3255526"/>
                </a:cubicBezTo>
                <a:lnTo>
                  <a:pt x="5717" y="3476078"/>
                </a:lnTo>
                <a:lnTo>
                  <a:pt x="2079" y="347607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407B7C1-9836-4832-9930-48624CEF8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E6816-F3B6-7E53-AE6B-23A8AD9E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46700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F09172-813D-74E0-7DD4-094DE4A9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3AF78-4773-87D0-2EA4-3DFF879B4E31}"/>
              </a:ext>
            </a:extLst>
          </p:cNvPr>
          <p:cNvSpPr txBox="1"/>
          <p:nvPr/>
        </p:nvSpPr>
        <p:spPr>
          <a:xfrm>
            <a:off x="453006" y="0"/>
            <a:ext cx="11140579" cy="874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ccordance" panose="00000400000000000000" pitchFamily="2" charset="-79"/>
                <a:cs typeface="Accordance" panose="00000400000000000000" pitchFamily="2" charset="-79"/>
              </a:rPr>
              <a:t>NEXT WEEK</a:t>
            </a:r>
            <a:r>
              <a:rPr lang="en-US" sz="6600" dirty="0">
                <a:ea typeface="Accordance" panose="00000400000000000000" pitchFamily="2" charset="-79"/>
                <a:cs typeface="Accordance" panose="00000400000000000000" pitchFamily="2" charset="-79"/>
              </a:rPr>
              <a:t>:</a:t>
            </a:r>
            <a:endParaRPr lang="en-US" sz="2800" dirty="0">
              <a:ea typeface="Accordance" panose="00000400000000000000" pitchFamily="2" charset="-79"/>
              <a:cs typeface="Accordance" panose="00000400000000000000" pitchFamily="2" charset="-79"/>
            </a:endParaRPr>
          </a:p>
          <a:p>
            <a:pPr algn="ctr"/>
            <a:endParaRPr lang="en-US" sz="2000" dirty="0">
              <a:ea typeface="Accordance" panose="00000400000000000000" pitchFamily="2" charset="-79"/>
              <a:cs typeface="Accordance" panose="00000400000000000000" pitchFamily="2" charset="-79"/>
            </a:endParaRPr>
          </a:p>
          <a:p>
            <a:pPr algn="ctr"/>
            <a:r>
              <a:rPr lang="en-US" sz="5400" dirty="0">
                <a:ea typeface="Accordance" panose="00000400000000000000" pitchFamily="2" charset="-79"/>
                <a:cs typeface="Accordance" panose="00000400000000000000" pitchFamily="2" charset="-79"/>
              </a:rPr>
              <a:t>We will go on a deep dive into </a:t>
            </a:r>
            <a:r>
              <a:rPr lang="en-US" sz="5400" b="1" dirty="0">
                <a:ea typeface="Accordance" panose="00000400000000000000" pitchFamily="2" charset="-79"/>
                <a:cs typeface="Accordance" panose="00000400000000000000" pitchFamily="2" charset="-79"/>
              </a:rPr>
              <a:t>Colossians 3:5-11 </a:t>
            </a:r>
            <a:r>
              <a:rPr lang="en-US" sz="5400" dirty="0">
                <a:ea typeface="Accordance" panose="00000400000000000000" pitchFamily="2" charset="-79"/>
                <a:cs typeface="Accordance" panose="00000400000000000000" pitchFamily="2" charset="-79"/>
              </a:rPr>
              <a:t>to see</a:t>
            </a:r>
            <a:endParaRPr lang="en-US" sz="3600" dirty="0">
              <a:ea typeface="Accordance" panose="00000400000000000000" pitchFamily="2" charset="-79"/>
              <a:cs typeface="Accordance" panose="00000400000000000000" pitchFamily="2" charset="-79"/>
            </a:endParaRPr>
          </a:p>
          <a:p>
            <a:pPr algn="ctr"/>
            <a:endParaRPr lang="en-US" sz="4000" dirty="0"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“</a:t>
            </a:r>
            <a:r>
              <a:rPr lang="en-US" sz="6000" b="1" u="sng" dirty="0">
                <a:solidFill>
                  <a:srgbClr val="0070C0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How to Put Your </a:t>
            </a:r>
          </a:p>
          <a:p>
            <a:pPr algn="ctr"/>
            <a:r>
              <a:rPr lang="en-US" sz="6000" b="1" u="sng" dirty="0">
                <a:solidFill>
                  <a:srgbClr val="0070C0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Past Hurts Behind You</a:t>
            </a:r>
            <a:r>
              <a:rPr lang="en-US" sz="6000" b="1" dirty="0">
                <a:solidFill>
                  <a:srgbClr val="0070C0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!”</a:t>
            </a: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  <a:p>
            <a:pPr algn="ctr"/>
            <a:r>
              <a:rPr lang="en-US" sz="4800" b="1" i="1" dirty="0">
                <a:ea typeface="Accordance" panose="00000400000000000000" pitchFamily="2" charset="-79"/>
                <a:cs typeface="Accordance" panose="00000400000000000000" pitchFamily="2" charset="-79"/>
              </a:rPr>
              <a:t>Invite a Friend!</a:t>
            </a:r>
          </a:p>
          <a:p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  <a:p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509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text on a page&#10;&#10;AI-generated content may be incorrect.">
            <a:extLst>
              <a:ext uri="{FF2B5EF4-FFF2-40B4-BE49-F238E27FC236}">
                <a16:creationId xmlns:a16="http://schemas.microsoft.com/office/drawing/2014/main" id="{3F2DE42A-6DE3-AA6C-71E2-8475BDD6A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865" y="457200"/>
            <a:ext cx="890426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3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ACFBFEE-8DA6-40D8-9269-B1779C44E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FCE014EC-6A20-FF80-A43E-C368F103A2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89" r="-1" b="-1"/>
          <a:stretch/>
        </p:blipFill>
        <p:spPr>
          <a:xfrm>
            <a:off x="20" y="56955"/>
            <a:ext cx="12191980" cy="689776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81C75C9-8B7B-45C0-9FCF-DB9A15B63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908330"/>
          </a:xfrm>
          <a:custGeom>
            <a:avLst/>
            <a:gdLst>
              <a:gd name="connsiteX0" fmla="*/ 0 w 12192000"/>
              <a:gd name="connsiteY0" fmla="*/ 0 h 4908330"/>
              <a:gd name="connsiteX1" fmla="*/ 12192000 w 12192000"/>
              <a:gd name="connsiteY1" fmla="*/ 0 h 4908330"/>
              <a:gd name="connsiteX2" fmla="*/ 12192000 w 12192000"/>
              <a:gd name="connsiteY2" fmla="*/ 2140891 h 4908330"/>
              <a:gd name="connsiteX3" fmla="*/ 2848416 w 12192000"/>
              <a:gd name="connsiteY3" fmla="*/ 2135844 h 4908330"/>
              <a:gd name="connsiteX4" fmla="*/ 2772489 w 12192000"/>
              <a:gd name="connsiteY4" fmla="*/ 2135843 h 4908330"/>
              <a:gd name="connsiteX5" fmla="*/ 14315 w 12192000"/>
              <a:gd name="connsiteY5" fmla="*/ 4624860 h 4908330"/>
              <a:gd name="connsiteX6" fmla="*/ 3526 w 12192000"/>
              <a:gd name="connsiteY6" fmla="*/ 4838534 h 4908330"/>
              <a:gd name="connsiteX7" fmla="*/ 1 w 12192000"/>
              <a:gd name="connsiteY7" fmla="*/ 4838534 h 4908330"/>
              <a:gd name="connsiteX8" fmla="*/ 1 w 12192000"/>
              <a:gd name="connsiteY8" fmla="*/ 4908330 h 490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908330">
                <a:moveTo>
                  <a:pt x="0" y="0"/>
                </a:moveTo>
                <a:lnTo>
                  <a:pt x="12192000" y="0"/>
                </a:lnTo>
                <a:lnTo>
                  <a:pt x="12192000" y="2140891"/>
                </a:lnTo>
                <a:lnTo>
                  <a:pt x="2848416" y="2135844"/>
                </a:lnTo>
                <a:lnTo>
                  <a:pt x="2772489" y="2135843"/>
                </a:lnTo>
                <a:cubicBezTo>
                  <a:pt x="1336986" y="2135843"/>
                  <a:pt x="156294" y="3226816"/>
                  <a:pt x="14315" y="4624860"/>
                </a:cubicBezTo>
                <a:lnTo>
                  <a:pt x="3526" y="4838534"/>
                </a:lnTo>
                <a:lnTo>
                  <a:pt x="1" y="4838534"/>
                </a:lnTo>
                <a:lnTo>
                  <a:pt x="1" y="490833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99A96A4-4DBB-414E-9A3F-0B93AA144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6188" y="0"/>
            <a:ext cx="4095812" cy="6858000"/>
          </a:xfrm>
          <a:custGeom>
            <a:avLst/>
            <a:gdLst>
              <a:gd name="connsiteX0" fmla="*/ 3208797 w 4095812"/>
              <a:gd name="connsiteY0" fmla="*/ 0 h 6858000"/>
              <a:gd name="connsiteX1" fmla="*/ 4095812 w 4095812"/>
              <a:gd name="connsiteY1" fmla="*/ 0 h 6858000"/>
              <a:gd name="connsiteX2" fmla="*/ 4095812 w 4095812"/>
              <a:gd name="connsiteY2" fmla="*/ 6858000 h 6858000"/>
              <a:gd name="connsiteX3" fmla="*/ 0 w 4095812"/>
              <a:gd name="connsiteY3" fmla="*/ 6858000 h 6858000"/>
              <a:gd name="connsiteX4" fmla="*/ 119187 w 4095812"/>
              <a:gd name="connsiteY4" fmla="*/ 6836929 h 6858000"/>
              <a:gd name="connsiteX5" fmla="*/ 3209717 w 4095812"/>
              <a:gd name="connsiteY5" fmla="*/ 3049589 h 6858000"/>
              <a:gd name="connsiteX6" fmla="*/ 3208297 w 4095812"/>
              <a:gd name="connsiteY6" fmla="*/ 2993239 h 6858000"/>
              <a:gd name="connsiteX7" fmla="*/ 3208797 w 4095812"/>
              <a:gd name="connsiteY7" fmla="*/ 29932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5812" h="6858000">
                <a:moveTo>
                  <a:pt x="3208797" y="0"/>
                </a:moveTo>
                <a:lnTo>
                  <a:pt x="4095812" y="0"/>
                </a:lnTo>
                <a:lnTo>
                  <a:pt x="4095812" y="6858000"/>
                </a:lnTo>
                <a:lnTo>
                  <a:pt x="0" y="6858000"/>
                </a:lnTo>
                <a:lnTo>
                  <a:pt x="119187" y="6836929"/>
                </a:lnTo>
                <a:cubicBezTo>
                  <a:pt x="1881669" y="6483638"/>
                  <a:pt x="3209717" y="4922257"/>
                  <a:pt x="3209717" y="3049589"/>
                </a:cubicBezTo>
                <a:lnTo>
                  <a:pt x="3208297" y="2993239"/>
                </a:lnTo>
                <a:lnTo>
                  <a:pt x="3208797" y="299323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53A68-38AE-DEAE-36C8-EAA9AF0E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238" y="386499"/>
            <a:ext cx="8886825" cy="9243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Central Idea of the Text (CIT):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A134D-7401-7C13-2BD4-8C3E4B054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2" y="6433203"/>
            <a:ext cx="702781" cy="3678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/>
              <a:pPr algn="r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E972D-5E1E-104A-E77F-FB349B7DDD93}"/>
              </a:ext>
            </a:extLst>
          </p:cNvPr>
          <p:cNvSpPr txBox="1"/>
          <p:nvPr/>
        </p:nvSpPr>
        <p:spPr>
          <a:xfrm>
            <a:off x="1315915" y="2488911"/>
            <a:ext cx="80918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“If you belong to Jesus, your life is no longer tied to this world; but instead, it is hidden with Christ in heaven. When Christ returns, you will appear with Him in glory. This is the new life.”</a:t>
            </a:r>
            <a:endParaRPr lang="en-US" sz="3600" dirty="0"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4621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E37D2F59-319C-4435-B2E2-6AE60A4F7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F4046A-4981-4863-B165-152FBF7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1320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5206A06-3741-4597-A321-66F7A9968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13861" y="3447061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book and a cup of coffee&#10;&#10;AI-generated content may be incorrect.">
            <a:extLst>
              <a:ext uri="{FF2B5EF4-FFF2-40B4-BE49-F238E27FC236}">
                <a16:creationId xmlns:a16="http://schemas.microsoft.com/office/drawing/2014/main" id="{8F70B522-903C-B09B-1E59-490A75392A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4" r="38948"/>
          <a:stretch/>
        </p:blipFill>
        <p:spPr>
          <a:xfrm>
            <a:off x="7924800" y="10"/>
            <a:ext cx="4267200" cy="6857990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9BCF989-255A-4CF6-AC6C-F7E46020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246663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3B6CD95-D4DD-40EB-9FBB-C1323608C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246663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1D032-13CC-8819-D35F-794D1789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35EA38-50F9-5166-8BAF-599FBA6E8396}"/>
              </a:ext>
            </a:extLst>
          </p:cNvPr>
          <p:cNvSpPr txBox="1"/>
          <p:nvPr/>
        </p:nvSpPr>
        <p:spPr>
          <a:xfrm>
            <a:off x="353638" y="362410"/>
            <a:ext cx="757116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Christ </a:t>
            </a:r>
            <a:r>
              <a:rPr lang="en-US" sz="5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above</a:t>
            </a:r>
            <a:r>
              <a:rPr lang="en-US" sz="5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- He reigns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Colossians 3:1</a:t>
            </a:r>
          </a:p>
          <a:p>
            <a:endParaRPr lang="en-US" sz="4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  <a:p>
            <a:r>
              <a:rPr lang="en-US" sz="5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Christ </a:t>
            </a:r>
            <a:r>
              <a:rPr lang="en-US" sz="5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within</a:t>
            </a:r>
            <a:r>
              <a:rPr lang="en-US" sz="5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- He rewires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Colossians 3:2</a:t>
            </a:r>
          </a:p>
          <a:p>
            <a:pPr algn="ctr"/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  <a:p>
            <a:r>
              <a:rPr lang="en-US" sz="5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Christ </a:t>
            </a:r>
            <a:r>
              <a:rPr lang="en-US" sz="5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ahead</a:t>
            </a:r>
            <a:r>
              <a:rPr lang="en-US" sz="5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- He raises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Colossians 3:3-4</a:t>
            </a:r>
          </a:p>
          <a:p>
            <a:endParaRPr lang="en-US" sz="4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691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71D8FC-E122-CABE-6FCE-615B2C34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9" y="844089"/>
            <a:ext cx="10279338" cy="486316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1.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We have been 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buried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with Christ in 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heaven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.</a:t>
            </a:r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E20CD-DE0A-D5B0-4781-4057639D36D5}"/>
              </a:ext>
            </a:extLst>
          </p:cNvPr>
          <p:cNvSpPr txBox="1"/>
          <p:nvPr/>
        </p:nvSpPr>
        <p:spPr>
          <a:xfrm>
            <a:off x="8982809" y="74648"/>
            <a:ext cx="2965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tense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1AB26-D57F-B453-74DD-329C068D8740}"/>
              </a:ext>
            </a:extLst>
          </p:cNvPr>
          <p:cNvSpPr/>
          <p:nvPr/>
        </p:nvSpPr>
        <p:spPr>
          <a:xfrm>
            <a:off x="5325061" y="5459913"/>
            <a:ext cx="2884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Verse 3</a:t>
            </a:r>
          </a:p>
        </p:txBody>
      </p:sp>
    </p:spTree>
    <p:extLst>
      <p:ext uri="{BB962C8B-B14F-4D97-AF65-F5344CB8AC3E}">
        <p14:creationId xmlns:p14="http://schemas.microsoft.com/office/powerpoint/2010/main" val="228080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14ED6-7FFC-41F1-410F-0393CF98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5A244A-F963-27B7-4067-0DD7A07A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90" y="536289"/>
            <a:ext cx="9592410" cy="5284177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For you have died, and your life is hidden with Christ in God. </a:t>
            </a:r>
            <a:br>
              <a:rPr lang="en-US" sz="5300" b="1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</a:b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700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Colossians 3:3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212CE-D62E-E2C4-7AD6-4D7A0DCF9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6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B205F3-2C4D-B6F2-D9B3-734709F21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4B5838-5610-A882-936E-B608F925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299" y="844089"/>
            <a:ext cx="10195448" cy="486316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2.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We are 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raised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with Christ in 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life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.</a:t>
            </a:r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6A2EF-39C2-C945-74E6-4BC0C016A116}"/>
              </a:ext>
            </a:extLst>
          </p:cNvPr>
          <p:cNvSpPr txBox="1"/>
          <p:nvPr/>
        </p:nvSpPr>
        <p:spPr>
          <a:xfrm>
            <a:off x="8120543" y="74648"/>
            <a:ext cx="3828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tense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722D2-3711-422F-E885-E04B31FFEA22}"/>
              </a:ext>
            </a:extLst>
          </p:cNvPr>
          <p:cNvSpPr/>
          <p:nvPr/>
        </p:nvSpPr>
        <p:spPr>
          <a:xfrm>
            <a:off x="5325061" y="5459913"/>
            <a:ext cx="2884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Verse 1</a:t>
            </a:r>
          </a:p>
        </p:txBody>
      </p:sp>
    </p:spTree>
    <p:extLst>
      <p:ext uri="{BB962C8B-B14F-4D97-AF65-F5344CB8AC3E}">
        <p14:creationId xmlns:p14="http://schemas.microsoft.com/office/powerpoint/2010/main" val="386806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88917-4E1E-E5C4-A781-C04261B55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B64303-4966-ADCC-C5AD-F0209E2A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90" y="536289"/>
            <a:ext cx="9592410" cy="52841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b="1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If then you have been raised with Christ, seek the things that are above, where Christ is, seated at the right hand of God</a:t>
            </a:r>
            <a:r>
              <a:rPr lang="en-US" sz="5300" b="1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. </a:t>
            </a:r>
            <a:br>
              <a:rPr lang="en-US" sz="5300" b="1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</a:b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700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Colossians 3:1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5DB2E1-2291-CF12-6B89-26A3FF591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4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FDEE7D-39AE-B034-FAEC-F7BA6BF2B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D172A8-7132-DD16-F874-829AA13E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909" y="844089"/>
            <a:ext cx="9529895" cy="4264806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3.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We will 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appear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with Christ in 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glory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. </a:t>
            </a:r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CCE4ED-6E75-3897-FCB1-BD5CF9753AF0}"/>
              </a:ext>
            </a:extLst>
          </p:cNvPr>
          <p:cNvSpPr txBox="1"/>
          <p:nvPr/>
        </p:nvSpPr>
        <p:spPr>
          <a:xfrm>
            <a:off x="8548382" y="74648"/>
            <a:ext cx="3400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tense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7EBE28-46C5-51AB-77A0-3A32D2EC2D22}"/>
              </a:ext>
            </a:extLst>
          </p:cNvPr>
          <p:cNvSpPr/>
          <p:nvPr/>
        </p:nvSpPr>
        <p:spPr>
          <a:xfrm>
            <a:off x="5325061" y="5459913"/>
            <a:ext cx="2884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Verse 4</a:t>
            </a:r>
          </a:p>
        </p:txBody>
      </p:sp>
    </p:spTree>
    <p:extLst>
      <p:ext uri="{BB962C8B-B14F-4D97-AF65-F5344CB8AC3E}">
        <p14:creationId xmlns:p14="http://schemas.microsoft.com/office/powerpoint/2010/main" val="3230698302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53AF4-4FB0-4B39-9296-55DED383E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D7C3E5-1734-4636-9EC5-AEB06BF1FB2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C5C2001-E626-4890-B405-22B5BD1CB0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{0880A51C-5A54-4F39-A555-EE3112DCB801}tf89118109_win32</Template>
  <TotalTime>319</TotalTime>
  <Words>334</Words>
  <Application>Microsoft Office PowerPoint</Application>
  <PresentationFormat>Widescreen</PresentationFormat>
  <Paragraphs>55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Accordance</vt:lpstr>
      <vt:lpstr>Aharoni</vt:lpstr>
      <vt:lpstr>Arial</vt:lpstr>
      <vt:lpstr>Arial Nova Light</vt:lpstr>
      <vt:lpstr>Calibri</vt:lpstr>
      <vt:lpstr>Elephant</vt:lpstr>
      <vt:lpstr>ModOverlayVTI</vt:lpstr>
      <vt:lpstr>Office Theme</vt:lpstr>
      <vt:lpstr>“Living the High Life”   Colossians 3:1-4  (ESV)</vt:lpstr>
      <vt:lpstr>PowerPoint Presentation</vt:lpstr>
      <vt:lpstr>Central Idea of the Text (CIT):</vt:lpstr>
      <vt:lpstr>PowerPoint Presentation</vt:lpstr>
      <vt:lpstr>1. We have been buried with Christ in heaven.</vt:lpstr>
      <vt:lpstr>For you have died, and your life is hidden with Christ in God.   Colossians 3:3</vt:lpstr>
      <vt:lpstr>2. We are raised with Christ in life.</vt:lpstr>
      <vt:lpstr>If then you have been raised with Christ, seek the things that are above, where Christ is, seated at the right hand of God.   Colossians 3:1</vt:lpstr>
      <vt:lpstr>3. We will appear with Christ in glory. </vt:lpstr>
      <vt:lpstr>When Christ who is your life appears, then you also will appear with Him in glory.     Colossians 3:4</vt:lpstr>
      <vt:lpstr>4. Therefore, focus on the eternal benefits of walking close to Christ.</vt:lpstr>
      <vt:lpstr>Set your minds on things that are above, not on things that are on earth.    Colossians 3:2</vt:lpstr>
      <vt:lpstr>Romans 6:1-8 (NIV)  Dead to sin, Alive in Christ.  Buried with Christ in baptism.  Raised by God to His glory and for our new life.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1</cp:revision>
  <dcterms:created xsi:type="dcterms:W3CDTF">2025-05-02T11:34:43Z</dcterms:created>
  <dcterms:modified xsi:type="dcterms:W3CDTF">2025-05-03T20:41:35Z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