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4"/>
  </p:sldMasterIdLst>
  <p:notesMasterIdLst>
    <p:notesMasterId r:id="rId41"/>
  </p:notesMasterIdLst>
  <p:handoutMasterIdLst>
    <p:handoutMasterId r:id="rId42"/>
  </p:handoutMasterIdLst>
  <p:sldIdLst>
    <p:sldId id="436" r:id="rId5"/>
    <p:sldId id="497" r:id="rId6"/>
    <p:sldId id="498" r:id="rId7"/>
    <p:sldId id="437" r:id="rId8"/>
    <p:sldId id="496" r:id="rId9"/>
    <p:sldId id="463" r:id="rId10"/>
    <p:sldId id="441" r:id="rId11"/>
    <p:sldId id="459" r:id="rId12"/>
    <p:sldId id="444" r:id="rId13"/>
    <p:sldId id="442" r:id="rId14"/>
    <p:sldId id="454" r:id="rId15"/>
    <p:sldId id="455" r:id="rId16"/>
    <p:sldId id="500" r:id="rId17"/>
    <p:sldId id="501" r:id="rId18"/>
    <p:sldId id="449" r:id="rId19"/>
    <p:sldId id="457" r:id="rId20"/>
    <p:sldId id="458" r:id="rId21"/>
    <p:sldId id="503" r:id="rId22"/>
    <p:sldId id="448" r:id="rId23"/>
    <p:sldId id="485" r:id="rId24"/>
    <p:sldId id="453" r:id="rId25"/>
    <p:sldId id="492" r:id="rId26"/>
    <p:sldId id="470" r:id="rId27"/>
    <p:sldId id="502" r:id="rId28"/>
    <p:sldId id="504" r:id="rId29"/>
    <p:sldId id="475" r:id="rId30"/>
    <p:sldId id="471" r:id="rId31"/>
    <p:sldId id="469" r:id="rId32"/>
    <p:sldId id="467" r:id="rId33"/>
    <p:sldId id="468" r:id="rId34"/>
    <p:sldId id="493" r:id="rId35"/>
    <p:sldId id="484" r:id="rId36"/>
    <p:sldId id="460" r:id="rId37"/>
    <p:sldId id="494" r:id="rId38"/>
    <p:sldId id="447" r:id="rId39"/>
    <p:sldId id="435" r:id="rId40"/>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418187"/>
    <a:srgbClr val="0C4046"/>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C6FF27-2ADE-40CA-BB99-71935AF5F3FB}" v="84" dt="2025-05-18T12:04:04.768"/>
  </p1510:revLst>
</p1510:revInfo>
</file>

<file path=ppt/tableStyles.xml><?xml version="1.0" encoding="utf-8"?>
<a:tblStyleLst xmlns:a="http://schemas.openxmlformats.org/drawingml/2006/main" def="{0E3FDE45-AF77-4B5C-9715-49D594BDF05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92" autoAdjust="0"/>
    <p:restoredTop sz="95394" autoAdjust="0"/>
  </p:normalViewPr>
  <p:slideViewPr>
    <p:cSldViewPr snapToGrid="0">
      <p:cViewPr varScale="1">
        <p:scale>
          <a:sx n="65" d="100"/>
          <a:sy n="65" d="100"/>
        </p:scale>
        <p:origin x="4567" y="267"/>
      </p:cViewPr>
      <p:guideLst/>
    </p:cSldViewPr>
  </p:slideViewPr>
  <p:outlineViewPr>
    <p:cViewPr>
      <p:scale>
        <a:sx n="33" d="100"/>
        <a:sy n="33" d="100"/>
      </p:scale>
      <p:origin x="0" y="-17146"/>
    </p:cViewPr>
  </p:outlineViewPr>
  <p:notesTextViewPr>
    <p:cViewPr>
      <p:scale>
        <a:sx n="1" d="1"/>
        <a:sy n="1" d="1"/>
      </p:scale>
      <p:origin x="0" y="0"/>
    </p:cViewPr>
  </p:notesTextViewPr>
  <p:sorterViewPr>
    <p:cViewPr varScale="1">
      <p:scale>
        <a:sx n="1" d="1"/>
        <a:sy n="1" d="1"/>
      </p:scale>
      <p:origin x="0" y="-8717"/>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4D2272-D660-A337-AEF3-BE066BD54537}"/>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a:extLst>
              <a:ext uri="{FF2B5EF4-FFF2-40B4-BE49-F238E27FC236}">
                <a16:creationId xmlns:a16="http://schemas.microsoft.com/office/drawing/2014/main" id="{D1FE5A70-71C2-F335-270C-B94537340C51}"/>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2DC5A369-CA0E-4FC6-90EE-5FA969A08EF8}" type="datetimeFigureOut">
              <a:rPr lang="en-US" smtClean="0"/>
              <a:t>5/22/2025</a:t>
            </a:fld>
            <a:endParaRPr lang="en-US" dirty="0"/>
          </a:p>
        </p:txBody>
      </p:sp>
      <p:sp>
        <p:nvSpPr>
          <p:cNvPr id="4" name="Footer Placeholder 3">
            <a:extLst>
              <a:ext uri="{FF2B5EF4-FFF2-40B4-BE49-F238E27FC236}">
                <a16:creationId xmlns:a16="http://schemas.microsoft.com/office/drawing/2014/main" id="{D91E1B03-0F86-16E7-11BE-81F9F4CD66B1}"/>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C4524B8-3914-99B2-2620-0F2A88D335A3}"/>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509210F9-8331-407C-A034-F95DCB303EBC}" type="slidenum">
              <a:rPr lang="en-US" smtClean="0"/>
              <a:t>‹#›</a:t>
            </a:fld>
            <a:endParaRPr lang="en-US" dirty="0"/>
          </a:p>
        </p:txBody>
      </p:sp>
    </p:spTree>
    <p:extLst>
      <p:ext uri="{BB962C8B-B14F-4D97-AF65-F5344CB8AC3E}">
        <p14:creationId xmlns:p14="http://schemas.microsoft.com/office/powerpoint/2010/main" val="93100587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7T21:54:24.376"/>
    </inkml:context>
    <inkml:brush xml:id="br0">
      <inkml:brushProperty name="width" value="0.1" units="cm"/>
      <inkml:brushProperty name="height" value="0.1" units="cm"/>
      <inkml:brushProperty name="color" value="#E71224"/>
    </inkml:brush>
  </inkml:definitions>
  <inkml:trace contextRef="#ctx0" brushRef="#br0">0 3441 24309,'2457'-3440'0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2T19:18:36.949"/>
    </inkml:context>
    <inkml:brush xml:id="br0">
      <inkml:brushProperty name="width" value="0.1" units="cm"/>
      <inkml:brushProperty name="height" value="0.1" units="cm"/>
      <inkml:brushProperty name="color" value="#E71224"/>
    </inkml:brush>
  </inkml:definitions>
  <inkml:trace contextRef="#ctx0" brushRef="#br0">1182 0 24575,'0'19'0,"8"348"0,52 245-706,-51-550 641,75 570-11,-65-482 76,9 102 0,-8-9 802,3 77-757,-36 205-45,-27-145-404,27-279 3,-213 1218-1501,81-522 1902,122-676 801,-4-2 0,-55 147 0,-56 182-487,51-151-324,-124 440-1118,75-104 1147,20 3-223,101-547 107,-71 399 97,42-292 1300,22-107-2555,13-52-5571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2T19:18:38.644"/>
    </inkml:context>
    <inkml:brush xml:id="br0">
      <inkml:brushProperty name="width" value="0.1" units="cm"/>
      <inkml:brushProperty name="height" value="0.1" units="cm"/>
      <inkml:brushProperty name="color" value="#E71224"/>
    </inkml:brush>
  </inkml:definitions>
  <inkml:trace contextRef="#ctx0" brushRef="#br0">0 0 24575,'0'0'0,"0"1"0,0-1 0,0 0 0,0 0 0,0 0 0,0 0 0,1 0 0,-1 0 0,0 0 0,0 0 0,0 0 0,0 0 0,0 0 0,0 0 0,0 0 0,0 0 0,0 0 0,0 0 0,0 0 0,0 0 0,0 0 0,0 0 0,1 0 0,-1 0 0,0 0 0,0 0 0,0 0 0,0 0 0,0 0 0,0 0 0,0 0 0,0 0 0,0 0 0,0 0 0,0 0 0,1 0 0,-1 0 0,0 0 0,0 0 0,0 0 0,0 0 0,0 0 0,0 0 0,0 0 0,0 0 0,0 0 0,0 0 0,0 0 0,0 0 0,8 14 0,8 26 0,35 159 0,-32-117 0,106 504 0,198 748-1350,-269-1160 1341,-20-72 576,20 112 0,4 191-432,-22 1-969,-30-331 735,22 257 99,18 248-27,-42-519-128,17 468 1356,-22-25-1197,1-490-4,0 1 0,-1-1 0,0 0 0,-1 0 0,-1 0 0,0 0 0,-1 0 0,-1 0 0,0-1 0,-1 0 0,-7 14 0,-4-1-1365,3-3-5461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2T19:18:40.396"/>
    </inkml:context>
    <inkml:brush xml:id="br0">
      <inkml:brushProperty name="width" value="0.1" units="cm"/>
      <inkml:brushProperty name="height" value="0.1" units="cm"/>
      <inkml:brushProperty name="color" value="#E71224"/>
    </inkml:brush>
  </inkml:definitions>
  <inkml:trace contextRef="#ctx0" brushRef="#br0">0 1 24575,'1'9'0,"0"1"0,1-1 0,0 0 0,1 0 0,-1 0 0,8 14 0,-6-11 0,85 177 0,17-3 0,-93-162 0,356 557-986,169 173-460,-15-116 1446,-284-388-523,84 91-43,-212-218 702,-6 4 1,-6 5 0,108 187 0,125 358 616,-239-475-641,233 574-112,-287-678 0,107 252 0,-18-46 0,63 147 309,-117-280 272,-38-76-368,34 142-1,-46-147 364,37 154-355,-23 4-224,-28 339 3,-11-456 0,-46 791 0,26-725 0,-4 72 0,21 86-214,4-264-937,0-68-5675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2T19:18:42.482"/>
    </inkml:context>
    <inkml:brush xml:id="br0">
      <inkml:brushProperty name="width" value="0.1" units="cm"/>
      <inkml:brushProperty name="height" value="0.1" units="cm"/>
      <inkml:brushProperty name="color" value="#E71224"/>
    </inkml:brush>
  </inkml:definitions>
  <inkml:trace contextRef="#ctx0" brushRef="#br0">3433 1 24575,'-7'15'0,"1"1"0,1 0 0,0 0 0,-3 27 0,3-14 0,-67 467-85,49-304-458,-37 240 405,-8 71 150,37-244-12,-76 553 0,-6-267 893,-35-8-1987,9-27 884,-41 140 229,135-499 1,-158 470-321,105-356 301,-132 313 0,44-251-24,98-184 989,-117 176-443,22-39-558,35-40 44,-105 175-474,-30 165 367,55 26 107,149-393-8,27-76 0,35-89-50,12-29 150,-1-1 0,-1 0 0,-1-1-1,0 0 1,-14 21 0,-25 37-100,5-10-1365,30-47-5461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2T19:18:46.833"/>
    </inkml:context>
    <inkml:brush xml:id="br0">
      <inkml:brushProperty name="width" value="0.1" units="cm"/>
      <inkml:brushProperty name="height" value="0.1" units="cm"/>
      <inkml:brushProperty name="color" value="#E71224"/>
    </inkml:brush>
  </inkml:definitions>
  <inkml:trace contextRef="#ctx0" brushRef="#br0">4339 1 24575,'-5'0'0,"0"1"0,1 0 0,-1 0 0,0 0 0,1 1 0,-1-1 0,1 1 0,-1 0 0,1 0 0,0 1 0,-6 4 0,-5 2 0,-75 40 0,-162 64 0,-109 0 0,-389 33 0,551-113 0,87-15-54,-371 76-482,394-68 536,2 4 0,0 3 0,-85 48 0,-235 151 0,332-187 0,-48 33 0,4 5 0,3 5 0,-178 177 0,195-160 0,-96 135 0,167-202 148,-45 82-1,64-101-110,1-1 0,0 1 0,1 1 0,1-1 0,1 1-1,1 0 1,-2 21 0,6-30-37,1-1 0,0 1 0,0 0 0,1-1 0,0 1 0,1-1 0,0 0 0,1 0 0,0 0 0,0 0 0,1-1 0,1 0 0,-1 0 0,10 11 0,1 0 0,1 0 0,2-1 0,-1-1 0,39 27 0,-2-8 13,1-3-1,1-2 1,2-2-1,2-4 0,0-2 1,109 28-1,-13-18-816,258 23-1,270-18-729,2-31-701,19 1 1038,-326 3 1008,566 10-579,764-27 282,2310-15-1610,-1948-60 2096,-793-54-279,-1238 128 316,450-70-152,-369 51 600,227-78 1,-223 51-363,-108 43 336,0-1 0,-1-1 0,0 0 0,23-21 0,-34 26-73,0-1 1,0 0-1,0 0 1,-1 0-1,0-1 0,0 1 1,-1-1-1,0-1 1,0 1-1,-1 0 1,0-1-1,0 0 1,-1 0-1,1-10 1,0-11 85,-2 0 0,-4-58 0,-1 24-690,2 29 218,-2-1 0,-1 1 0,-1 0 0,-3 0 0,0 1 0,-3 0 0,0 1 0,-33-60 0,-19-21 0,-84-112 0,-98-88 0,231 296 0,0 1 0,-1 1 0,-1 0 0,-19-14 0,26 24 0,1 1 0,0-1 0,-1 1 0,0 1 0,0 0 0,0 0 0,-1 1 0,1 1 0,-1 0 0,-20-2 0,-168-11 0,-64-3 0,-420 7-1505,100 4-179,315-2 1885,-1116-21-1153,1329 31 1704,0-4 0,0-1 0,1-3 0,-56-15 0,-320-95-572,-120-8-1545,406 103-5461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7T21:54:29.053"/>
    </inkml:context>
    <inkml:brush xml:id="br0">
      <inkml:brushProperty name="width" value="0.1" units="cm"/>
      <inkml:brushProperty name="height" value="0.1" units="cm"/>
      <inkml:brushProperty name="color" value="#E71224"/>
    </inkml:brush>
  </inkml:definitions>
  <inkml:trace contextRef="#ctx0" brushRef="#br0">0 0 24127,'27'1393'0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7T21:54:33.547"/>
    </inkml:context>
    <inkml:brush xml:id="br0">
      <inkml:brushProperty name="width" value="0.1" units="cm"/>
      <inkml:brushProperty name="height" value="0.1" units="cm"/>
      <inkml:brushProperty name="color" value="#E71224"/>
    </inkml:brush>
  </inkml:definitions>
  <inkml:trace contextRef="#ctx0" brushRef="#br0">901 0 24418,'-901'138'0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7T21:54:53.975"/>
    </inkml:context>
    <inkml:brush xml:id="br0">
      <inkml:brushProperty name="width" value="0.1" units="cm"/>
      <inkml:brushProperty name="height" value="0.1" units="cm"/>
      <inkml:brushProperty name="color" value="#E71224"/>
    </inkml:brush>
  </inkml:definitions>
  <inkml:trace contextRef="#ctx0" brushRef="#br0">0 0 24536,'0'3949'0,"8480"-3949"0,-8480-3949 0,-8480 3949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2T19:18:30.814"/>
    </inkml:context>
    <inkml:brush xml:id="br0">
      <inkml:brushProperty name="width" value="0.1" units="cm"/>
      <inkml:brushProperty name="height" value="0.1" units="cm"/>
      <inkml:brushProperty name="color" value="#E71224"/>
    </inkml:brush>
  </inkml:definitions>
  <inkml:trace contextRef="#ctx0" brushRef="#br0">1 1 24575,'0'12'0,"2"-1"0,-1 1 0,1 0 0,6 17 0,-3-11 0,19 63 8,4-1 0,70 142 0,111 148-1168,445 668-3994,-621-987 4827,215 331-863,-78-120-383,1056 1632 94,-964-1476 1479,-31-32-251,185 369-1189,-64 22 1465,-310-664 202,-5 3 0,-5 0-1,31 227 1,-38 100 1576,-33 6-723,3-266-1391,-40 732 311,33-775 514,0-46 1544,4-73-1654,8-21-415,0 0 0,-1 1 0,1-1 0,0 0 0,0 1 0,-1-1 0,1 0 0,0 1 1,-1-1-1,1 0 0,0 0 0,-1 1 0,1-1 0,-1 0 0,1 0 0,0 0 1,-1 0-1,1 0 0,-1 1 0,1-1 0,0 0 0,-1 0 0,0 0 0,-1-1-131,1 0-1,-1 0 0,0 0 1,1 0-1,0 0 0,-1 0 1,1 0-1,-1 0 0,1-1 0,0 1 1,0 0-1,-2-3 0,3 4 138</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2T19:18:31.759"/>
    </inkml:context>
    <inkml:brush xml:id="br0">
      <inkml:brushProperty name="width" value="0.1" units="cm"/>
      <inkml:brushProperty name="height" value="0.1" units="cm"/>
      <inkml:brushProperty name="color" value="#E71224"/>
    </inkml:brush>
  </inkml:definitions>
  <inkml:trace contextRef="#ctx0" brushRef="#br0">98 0 24575,'0'190'0,"0"-6"0,0 63-546,0 72-1759,0 57 804,-6 44-505,-34 660-1138,0 54 524,33-785 2288,4-43 356,1-46 224,2-173 9,7 369 2643,1-350-2562,4 0-1,30 127 1,42 68 1142,-11-43 2427,-57-197-3707,61 251 1263,-27 4-1205,-40-176-588,-7 143-1,-5-264-6495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2T19:18:32.660"/>
    </inkml:context>
    <inkml:brush xml:id="br0">
      <inkml:brushProperty name="width" value="0.1" units="cm"/>
      <inkml:brushProperty name="height" value="0.1" units="cm"/>
      <inkml:brushProperty name="color" value="#E71224"/>
    </inkml:brush>
  </inkml:definitions>
  <inkml:trace contextRef="#ctx0" brushRef="#br0">2788 1 24575,'2'846'-496,"-4"949"-1046,-18-525-847,6-870 1843,-58 566-2718,-31 2 3250,75-722-220,-13 118-682,0-48 687,1-50 229,-57 218 260,69-380-173,-5-2 0,-73 158-1,-101 129-6,-17-5 68,-614 942 466,331-538-521,363-560 248,34-50-255,65-102-77,-30 44 324,63-106-54,12-14-270,0 0 1,0 0-1,0 0 1,0 0-1,0 0 1,-1 0-1,1 0 1,0 0-1,0 0 1,0 0-1,0 0 1,0-1 0,0 1-1,0 0 1,-1 0-1,1 0 1,0 0-1,0 0 1,0 0-1,0 0 1,0-1-1,0 1 1,0 0-1,0 0 1,0 0-1,0 0 1,0 0-1,0-1 1,0 1-1,0 0 1,0 0 0,0 0-1,0 0 1,0 0-1,0-1 1,0 1-1,0 0 1,0 0-1,0 0 1,0 0-1,0 0 1,0 0-1,0-1 1,0 1-1,0 0 1,1 0-1,-1 0 1,0 0-1,0 0 1,12-34 964,133-225-719,-95 175-652,38-65-1975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2T19:18:33.631"/>
    </inkml:context>
    <inkml:brush xml:id="br0">
      <inkml:brushProperty name="width" value="0.1" units="cm"/>
      <inkml:brushProperty name="height" value="0.1" units="cm"/>
      <inkml:brushProperty name="color" value="#E71224"/>
    </inkml:brush>
  </inkml:definitions>
  <inkml:trace contextRef="#ctx0" brushRef="#br0">4437 0 24575,'-2'1'0,"0"-1"0,-1 0 0,1 1 0,0-1 0,0 1 0,0 0 0,-1 0 0,1 0 0,0 0 0,0 0 0,0 0 0,0 1 0,-3 2 0,-23 26 0,27-30 0,-20 27 2,1 1-1,2 1 0,1 0 1,-23 54-1,-42 139-75,73-196 46,-52 171-951,-63 371 0,35 219 617,86-746 362,-65 718 0,-41-9 0,67-547-292,-9-2 1,-103 259 0,-140 166-1425,-46-20 285,23-76 1252,89-151-891,-330 543 820,-58 103 250,-186 338-615,563-949 664,197-347 547,12-24-882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2T19:18:35.232"/>
    </inkml:context>
    <inkml:brush xml:id="br0">
      <inkml:brushProperty name="width" value="0.1" units="cm"/>
      <inkml:brushProperty name="height" value="0.1" units="cm"/>
      <inkml:brushProperty name="color" value="#E71224"/>
    </inkml:brush>
  </inkml:definitions>
  <inkml:trace contextRef="#ctx0" brushRef="#br0">3286 1 24575,'0'328'17,"-1"701"-3314,-82 317 2879,-25-602 418,-62-4 0,-113 86-1274,-50-14-207,292-717 1456,-293 661-868,236-540 760,-282 575 715,-19-17 0,237-488 153,115-207-633,-175 273-102,13-23 0,126-191 463,-86 149 2144,17 6-638,140-273-3085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334AB06A-EEDC-421C-B5A0-5E9E5241A8E5}" type="datetimeFigureOut">
              <a:rPr lang="en-US" smtClean="0"/>
              <a:t>5/22/2025</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32BF9438-3EEF-4192-9815-F6F44770AEF7}" type="slidenum">
              <a:rPr lang="en-US" smtClean="0"/>
              <a:t>‹#›</a:t>
            </a:fld>
            <a:endParaRPr lang="en-US" dirty="0"/>
          </a:p>
        </p:txBody>
      </p:sp>
    </p:spTree>
    <p:extLst>
      <p:ext uri="{BB962C8B-B14F-4D97-AF65-F5344CB8AC3E}">
        <p14:creationId xmlns:p14="http://schemas.microsoft.com/office/powerpoint/2010/main" val="26522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1</a:t>
            </a:fld>
            <a:endParaRPr lang="en-US" dirty="0"/>
          </a:p>
        </p:txBody>
      </p:sp>
    </p:spTree>
    <p:extLst>
      <p:ext uri="{BB962C8B-B14F-4D97-AF65-F5344CB8AC3E}">
        <p14:creationId xmlns:p14="http://schemas.microsoft.com/office/powerpoint/2010/main" val="2369047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10</a:t>
            </a:fld>
            <a:endParaRPr lang="en-US" dirty="0"/>
          </a:p>
        </p:txBody>
      </p:sp>
    </p:spTree>
    <p:extLst>
      <p:ext uri="{BB962C8B-B14F-4D97-AF65-F5344CB8AC3E}">
        <p14:creationId xmlns:p14="http://schemas.microsoft.com/office/powerpoint/2010/main" val="1375002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DE7CC-ECE9-DB51-3839-430461D209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2C91BC-488D-2169-2C9D-97C244A096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1B327C-43FF-7CBA-B44D-FC68F76FD3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32FE9B-4AB7-C6AE-096A-F439F9B918AA}"/>
              </a:ext>
            </a:extLst>
          </p:cNvPr>
          <p:cNvSpPr>
            <a:spLocks noGrp="1"/>
          </p:cNvSpPr>
          <p:nvPr>
            <p:ph type="sldNum" sz="quarter" idx="5"/>
          </p:nvPr>
        </p:nvSpPr>
        <p:spPr/>
        <p:txBody>
          <a:bodyPr/>
          <a:lstStyle/>
          <a:p>
            <a:fld id="{32BF9438-3EEF-4192-9815-F6F44770AEF7}" type="slidenum">
              <a:rPr lang="en-US" smtClean="0"/>
              <a:t>11</a:t>
            </a:fld>
            <a:endParaRPr lang="en-US" dirty="0"/>
          </a:p>
        </p:txBody>
      </p:sp>
    </p:spTree>
    <p:extLst>
      <p:ext uri="{BB962C8B-B14F-4D97-AF65-F5344CB8AC3E}">
        <p14:creationId xmlns:p14="http://schemas.microsoft.com/office/powerpoint/2010/main" val="1602255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16D31-9835-BFBF-45C1-46CA73DE9A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2AD35E-B6B5-F17F-E551-82D3F13D75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9CA948-11C7-3D65-7EA2-18735CA124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8E7AF6-AE53-2315-27F1-55D3D2BAB56D}"/>
              </a:ext>
            </a:extLst>
          </p:cNvPr>
          <p:cNvSpPr>
            <a:spLocks noGrp="1"/>
          </p:cNvSpPr>
          <p:nvPr>
            <p:ph type="sldNum" sz="quarter" idx="5"/>
          </p:nvPr>
        </p:nvSpPr>
        <p:spPr/>
        <p:txBody>
          <a:bodyPr/>
          <a:lstStyle/>
          <a:p>
            <a:fld id="{32BF9438-3EEF-4192-9815-F6F44770AEF7}" type="slidenum">
              <a:rPr lang="en-US" smtClean="0"/>
              <a:t>12</a:t>
            </a:fld>
            <a:endParaRPr lang="en-US" dirty="0"/>
          </a:p>
        </p:txBody>
      </p:sp>
    </p:spTree>
    <p:extLst>
      <p:ext uri="{BB962C8B-B14F-4D97-AF65-F5344CB8AC3E}">
        <p14:creationId xmlns:p14="http://schemas.microsoft.com/office/powerpoint/2010/main" val="443218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BF9438-3EEF-4192-9815-F6F44770AEF7}" type="slidenum">
              <a:rPr lang="en-US" smtClean="0"/>
              <a:t>13</a:t>
            </a:fld>
            <a:endParaRPr lang="en-US" dirty="0"/>
          </a:p>
        </p:txBody>
      </p:sp>
    </p:spTree>
    <p:extLst>
      <p:ext uri="{BB962C8B-B14F-4D97-AF65-F5344CB8AC3E}">
        <p14:creationId xmlns:p14="http://schemas.microsoft.com/office/powerpoint/2010/main" val="3690775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BF9438-3EEF-4192-9815-F6F44770AEF7}" type="slidenum">
              <a:rPr lang="en-US" smtClean="0"/>
              <a:t>14</a:t>
            </a:fld>
            <a:endParaRPr lang="en-US" dirty="0"/>
          </a:p>
        </p:txBody>
      </p:sp>
    </p:spTree>
    <p:extLst>
      <p:ext uri="{BB962C8B-B14F-4D97-AF65-F5344CB8AC3E}">
        <p14:creationId xmlns:p14="http://schemas.microsoft.com/office/powerpoint/2010/main" val="1410770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C02F3-0A9F-9407-B49D-9BA563458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30B37A-AD9E-EC73-4340-2BBCA39D87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6C047E-BBEB-64BB-8FC3-D189E979D9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5D8D84-3E16-C170-857E-5D7374D3E18F}"/>
              </a:ext>
            </a:extLst>
          </p:cNvPr>
          <p:cNvSpPr>
            <a:spLocks noGrp="1"/>
          </p:cNvSpPr>
          <p:nvPr>
            <p:ph type="sldNum" sz="quarter" idx="5"/>
          </p:nvPr>
        </p:nvSpPr>
        <p:spPr/>
        <p:txBody>
          <a:bodyPr/>
          <a:lstStyle/>
          <a:p>
            <a:fld id="{32BF9438-3EEF-4192-9815-F6F44770AEF7}" type="slidenum">
              <a:rPr lang="en-US" smtClean="0"/>
              <a:t>15</a:t>
            </a:fld>
            <a:endParaRPr lang="en-US" dirty="0"/>
          </a:p>
        </p:txBody>
      </p:sp>
    </p:spTree>
    <p:extLst>
      <p:ext uri="{BB962C8B-B14F-4D97-AF65-F5344CB8AC3E}">
        <p14:creationId xmlns:p14="http://schemas.microsoft.com/office/powerpoint/2010/main" val="3396134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93312-CB16-8E16-C3EB-03C7B970F0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93AA4D-49D8-59A2-95B8-3C446E6EC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879CC4-28FC-8B45-1DD3-DAEBB1C9C6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40FFD8-9B65-F0B3-173E-96ED71218F19}"/>
              </a:ext>
            </a:extLst>
          </p:cNvPr>
          <p:cNvSpPr>
            <a:spLocks noGrp="1"/>
          </p:cNvSpPr>
          <p:nvPr>
            <p:ph type="sldNum" sz="quarter" idx="5"/>
          </p:nvPr>
        </p:nvSpPr>
        <p:spPr/>
        <p:txBody>
          <a:bodyPr/>
          <a:lstStyle/>
          <a:p>
            <a:fld id="{32BF9438-3EEF-4192-9815-F6F44770AEF7}" type="slidenum">
              <a:rPr lang="en-US" smtClean="0"/>
              <a:t>16</a:t>
            </a:fld>
            <a:endParaRPr lang="en-US" dirty="0"/>
          </a:p>
        </p:txBody>
      </p:sp>
    </p:spTree>
    <p:extLst>
      <p:ext uri="{BB962C8B-B14F-4D97-AF65-F5344CB8AC3E}">
        <p14:creationId xmlns:p14="http://schemas.microsoft.com/office/powerpoint/2010/main" val="2986395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FED94-CFC6-60F8-9E26-1657E65C9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35A325-B67C-5F04-AF51-4B19FAD72C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3EE303-F5A6-432C-A72A-D238527A2D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B97388-DAEF-3E3B-906F-22C52D609CA3}"/>
              </a:ext>
            </a:extLst>
          </p:cNvPr>
          <p:cNvSpPr>
            <a:spLocks noGrp="1"/>
          </p:cNvSpPr>
          <p:nvPr>
            <p:ph type="sldNum" sz="quarter" idx="5"/>
          </p:nvPr>
        </p:nvSpPr>
        <p:spPr/>
        <p:txBody>
          <a:bodyPr/>
          <a:lstStyle/>
          <a:p>
            <a:fld id="{32BF9438-3EEF-4192-9815-F6F44770AEF7}" type="slidenum">
              <a:rPr lang="en-US" smtClean="0"/>
              <a:t>17</a:t>
            </a:fld>
            <a:endParaRPr lang="en-US" dirty="0"/>
          </a:p>
        </p:txBody>
      </p:sp>
    </p:spTree>
    <p:extLst>
      <p:ext uri="{BB962C8B-B14F-4D97-AF65-F5344CB8AC3E}">
        <p14:creationId xmlns:p14="http://schemas.microsoft.com/office/powerpoint/2010/main" val="141061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BF9438-3EEF-4192-9815-F6F44770AEF7}" type="slidenum">
              <a:rPr lang="en-US" smtClean="0"/>
              <a:t>18</a:t>
            </a:fld>
            <a:endParaRPr lang="en-US" dirty="0"/>
          </a:p>
        </p:txBody>
      </p:sp>
    </p:spTree>
    <p:extLst>
      <p:ext uri="{BB962C8B-B14F-4D97-AF65-F5344CB8AC3E}">
        <p14:creationId xmlns:p14="http://schemas.microsoft.com/office/powerpoint/2010/main" val="2680401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2B4DF-395A-78D5-28D7-B763566975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718D3A-6273-6453-DDCF-FA47EDE904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B06666-E54A-403E-ABDE-FA161E00A9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EE0CE3-12B5-1C54-DEF8-93DBB3B37B92}"/>
              </a:ext>
            </a:extLst>
          </p:cNvPr>
          <p:cNvSpPr>
            <a:spLocks noGrp="1"/>
          </p:cNvSpPr>
          <p:nvPr>
            <p:ph type="sldNum" sz="quarter" idx="5"/>
          </p:nvPr>
        </p:nvSpPr>
        <p:spPr/>
        <p:txBody>
          <a:bodyPr/>
          <a:lstStyle/>
          <a:p>
            <a:fld id="{32BF9438-3EEF-4192-9815-F6F44770AEF7}" type="slidenum">
              <a:rPr lang="en-US" smtClean="0"/>
              <a:t>19</a:t>
            </a:fld>
            <a:endParaRPr lang="en-US" dirty="0"/>
          </a:p>
        </p:txBody>
      </p:sp>
    </p:spTree>
    <p:extLst>
      <p:ext uri="{BB962C8B-B14F-4D97-AF65-F5344CB8AC3E}">
        <p14:creationId xmlns:p14="http://schemas.microsoft.com/office/powerpoint/2010/main" val="2301020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903CA-BEFF-0D07-BB84-B438C3BC16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8238C0-6668-9FE4-1B2D-E9FF3BF6D0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A23691-BC08-42AD-AEA9-06E938D556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EF9862-AA52-8C68-230F-05DBA1051DEA}"/>
              </a:ext>
            </a:extLst>
          </p:cNvPr>
          <p:cNvSpPr>
            <a:spLocks noGrp="1"/>
          </p:cNvSpPr>
          <p:nvPr>
            <p:ph type="sldNum" sz="quarter" idx="5"/>
          </p:nvPr>
        </p:nvSpPr>
        <p:spPr/>
        <p:txBody>
          <a:bodyPr/>
          <a:lstStyle/>
          <a:p>
            <a:fld id="{32BF9438-3EEF-4192-9815-F6F44770AEF7}" type="slidenum">
              <a:rPr lang="en-US" smtClean="0"/>
              <a:t>2</a:t>
            </a:fld>
            <a:endParaRPr lang="en-US" dirty="0"/>
          </a:p>
        </p:txBody>
      </p:sp>
    </p:spTree>
    <p:extLst>
      <p:ext uri="{BB962C8B-B14F-4D97-AF65-F5344CB8AC3E}">
        <p14:creationId xmlns:p14="http://schemas.microsoft.com/office/powerpoint/2010/main" val="15754929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BF9438-3EEF-4192-9815-F6F44770AEF7}" type="slidenum">
              <a:rPr lang="en-US" smtClean="0"/>
              <a:t>20</a:t>
            </a:fld>
            <a:endParaRPr lang="en-US" dirty="0"/>
          </a:p>
        </p:txBody>
      </p:sp>
    </p:spTree>
    <p:extLst>
      <p:ext uri="{BB962C8B-B14F-4D97-AF65-F5344CB8AC3E}">
        <p14:creationId xmlns:p14="http://schemas.microsoft.com/office/powerpoint/2010/main" val="153690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B96C2-B517-96B8-ACFF-55477D2520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66DE89-4FA4-D575-FBD6-37128851FE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23B48A-E92D-D02F-09F7-629BA48C64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877727-E3CA-AD5C-5A50-808DD6F0B825}"/>
              </a:ext>
            </a:extLst>
          </p:cNvPr>
          <p:cNvSpPr>
            <a:spLocks noGrp="1"/>
          </p:cNvSpPr>
          <p:nvPr>
            <p:ph type="sldNum" sz="quarter" idx="5"/>
          </p:nvPr>
        </p:nvSpPr>
        <p:spPr/>
        <p:txBody>
          <a:bodyPr/>
          <a:lstStyle/>
          <a:p>
            <a:fld id="{32BF9438-3EEF-4192-9815-F6F44770AEF7}" type="slidenum">
              <a:rPr lang="en-US" smtClean="0"/>
              <a:t>21</a:t>
            </a:fld>
            <a:endParaRPr lang="en-US" dirty="0"/>
          </a:p>
        </p:txBody>
      </p:sp>
    </p:spTree>
    <p:extLst>
      <p:ext uri="{BB962C8B-B14F-4D97-AF65-F5344CB8AC3E}">
        <p14:creationId xmlns:p14="http://schemas.microsoft.com/office/powerpoint/2010/main" val="3831368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BF9438-3EEF-4192-9815-F6F44770AEF7}" type="slidenum">
              <a:rPr lang="en-US" smtClean="0"/>
              <a:t>22</a:t>
            </a:fld>
            <a:endParaRPr lang="en-US" dirty="0"/>
          </a:p>
        </p:txBody>
      </p:sp>
    </p:spTree>
    <p:extLst>
      <p:ext uri="{BB962C8B-B14F-4D97-AF65-F5344CB8AC3E}">
        <p14:creationId xmlns:p14="http://schemas.microsoft.com/office/powerpoint/2010/main" val="3502547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BF9438-3EEF-4192-9815-F6F44770AEF7}" type="slidenum">
              <a:rPr lang="en-US" smtClean="0"/>
              <a:t>23</a:t>
            </a:fld>
            <a:endParaRPr lang="en-US" dirty="0"/>
          </a:p>
        </p:txBody>
      </p:sp>
    </p:spTree>
    <p:extLst>
      <p:ext uri="{BB962C8B-B14F-4D97-AF65-F5344CB8AC3E}">
        <p14:creationId xmlns:p14="http://schemas.microsoft.com/office/powerpoint/2010/main" val="1006172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BF9438-3EEF-4192-9815-F6F44770AEF7}" type="slidenum">
              <a:rPr lang="en-US" smtClean="0"/>
              <a:t>24</a:t>
            </a:fld>
            <a:endParaRPr lang="en-US" dirty="0"/>
          </a:p>
        </p:txBody>
      </p:sp>
    </p:spTree>
    <p:extLst>
      <p:ext uri="{BB962C8B-B14F-4D97-AF65-F5344CB8AC3E}">
        <p14:creationId xmlns:p14="http://schemas.microsoft.com/office/powerpoint/2010/main" val="30112922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BF9438-3EEF-4192-9815-F6F44770AEF7}" type="slidenum">
              <a:rPr lang="en-US" smtClean="0"/>
              <a:t>25</a:t>
            </a:fld>
            <a:endParaRPr lang="en-US" dirty="0"/>
          </a:p>
        </p:txBody>
      </p:sp>
    </p:spTree>
    <p:extLst>
      <p:ext uri="{BB962C8B-B14F-4D97-AF65-F5344CB8AC3E}">
        <p14:creationId xmlns:p14="http://schemas.microsoft.com/office/powerpoint/2010/main" val="4282457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BF9438-3EEF-4192-9815-F6F44770AEF7}" type="slidenum">
              <a:rPr lang="en-US" smtClean="0"/>
              <a:t>26</a:t>
            </a:fld>
            <a:endParaRPr lang="en-US" dirty="0"/>
          </a:p>
        </p:txBody>
      </p:sp>
    </p:spTree>
    <p:extLst>
      <p:ext uri="{BB962C8B-B14F-4D97-AF65-F5344CB8AC3E}">
        <p14:creationId xmlns:p14="http://schemas.microsoft.com/office/powerpoint/2010/main" val="27418800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BF9438-3EEF-4192-9815-F6F44770AEF7}" type="slidenum">
              <a:rPr lang="en-US" smtClean="0"/>
              <a:t>27</a:t>
            </a:fld>
            <a:endParaRPr lang="en-US" dirty="0"/>
          </a:p>
        </p:txBody>
      </p:sp>
    </p:spTree>
    <p:extLst>
      <p:ext uri="{BB962C8B-B14F-4D97-AF65-F5344CB8AC3E}">
        <p14:creationId xmlns:p14="http://schemas.microsoft.com/office/powerpoint/2010/main" val="22817579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BF9438-3EEF-4192-9815-F6F44770AEF7}" type="slidenum">
              <a:rPr lang="en-US" smtClean="0"/>
              <a:t>28</a:t>
            </a:fld>
            <a:endParaRPr lang="en-US" dirty="0"/>
          </a:p>
        </p:txBody>
      </p:sp>
    </p:spTree>
    <p:extLst>
      <p:ext uri="{BB962C8B-B14F-4D97-AF65-F5344CB8AC3E}">
        <p14:creationId xmlns:p14="http://schemas.microsoft.com/office/powerpoint/2010/main" val="399633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BF9438-3EEF-4192-9815-F6F44770AEF7}" type="slidenum">
              <a:rPr lang="en-US" smtClean="0"/>
              <a:t>29</a:t>
            </a:fld>
            <a:endParaRPr lang="en-US" dirty="0"/>
          </a:p>
        </p:txBody>
      </p:sp>
    </p:spTree>
    <p:extLst>
      <p:ext uri="{BB962C8B-B14F-4D97-AF65-F5344CB8AC3E}">
        <p14:creationId xmlns:p14="http://schemas.microsoft.com/office/powerpoint/2010/main" val="762126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64169-9D78-302B-AC3B-8A15B54225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466359-7AA8-1AB7-DE58-73DAB02F23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07D57E-32E6-8E49-E4D7-3CD5A31325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6F8180-AF5F-F97B-97EE-72CE1EB6330B}"/>
              </a:ext>
            </a:extLst>
          </p:cNvPr>
          <p:cNvSpPr>
            <a:spLocks noGrp="1"/>
          </p:cNvSpPr>
          <p:nvPr>
            <p:ph type="sldNum" sz="quarter" idx="5"/>
          </p:nvPr>
        </p:nvSpPr>
        <p:spPr/>
        <p:txBody>
          <a:bodyPr/>
          <a:lstStyle/>
          <a:p>
            <a:fld id="{32BF9438-3EEF-4192-9815-F6F44770AEF7}" type="slidenum">
              <a:rPr lang="en-US" smtClean="0"/>
              <a:t>3</a:t>
            </a:fld>
            <a:endParaRPr lang="en-US" dirty="0"/>
          </a:p>
        </p:txBody>
      </p:sp>
    </p:spTree>
    <p:extLst>
      <p:ext uri="{BB962C8B-B14F-4D97-AF65-F5344CB8AC3E}">
        <p14:creationId xmlns:p14="http://schemas.microsoft.com/office/powerpoint/2010/main" val="35701759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BF9438-3EEF-4192-9815-F6F44770AEF7}" type="slidenum">
              <a:rPr lang="en-US" smtClean="0"/>
              <a:t>30</a:t>
            </a:fld>
            <a:endParaRPr lang="en-US" dirty="0"/>
          </a:p>
        </p:txBody>
      </p:sp>
    </p:spTree>
    <p:extLst>
      <p:ext uri="{BB962C8B-B14F-4D97-AF65-F5344CB8AC3E}">
        <p14:creationId xmlns:p14="http://schemas.microsoft.com/office/powerpoint/2010/main" val="41509455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778CF-EDCC-512B-2C53-3C1C1D4299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F1670B-0A1B-9752-0363-2DC6737673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200AFD-E91C-8E09-FC5E-A43DE0F272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889ECD-24B8-CAD8-C1D2-691F5BDB2B4A}"/>
              </a:ext>
            </a:extLst>
          </p:cNvPr>
          <p:cNvSpPr>
            <a:spLocks noGrp="1"/>
          </p:cNvSpPr>
          <p:nvPr>
            <p:ph type="sldNum" sz="quarter" idx="5"/>
          </p:nvPr>
        </p:nvSpPr>
        <p:spPr/>
        <p:txBody>
          <a:bodyPr/>
          <a:lstStyle/>
          <a:p>
            <a:fld id="{32BF9438-3EEF-4192-9815-F6F44770AEF7}" type="slidenum">
              <a:rPr lang="en-US" smtClean="0"/>
              <a:t>31</a:t>
            </a:fld>
            <a:endParaRPr lang="en-US" dirty="0"/>
          </a:p>
        </p:txBody>
      </p:sp>
    </p:spTree>
    <p:extLst>
      <p:ext uri="{BB962C8B-B14F-4D97-AF65-F5344CB8AC3E}">
        <p14:creationId xmlns:p14="http://schemas.microsoft.com/office/powerpoint/2010/main" val="37449264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BF9438-3EEF-4192-9815-F6F44770AEF7}" type="slidenum">
              <a:rPr lang="en-US" smtClean="0"/>
              <a:t>32</a:t>
            </a:fld>
            <a:endParaRPr lang="en-US" dirty="0"/>
          </a:p>
        </p:txBody>
      </p:sp>
    </p:spTree>
    <p:extLst>
      <p:ext uri="{BB962C8B-B14F-4D97-AF65-F5344CB8AC3E}">
        <p14:creationId xmlns:p14="http://schemas.microsoft.com/office/powerpoint/2010/main" val="36066223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BF9438-3EEF-4192-9815-F6F44770AEF7}" type="slidenum">
              <a:rPr lang="en-US" smtClean="0"/>
              <a:t>33</a:t>
            </a:fld>
            <a:endParaRPr lang="en-US" dirty="0"/>
          </a:p>
        </p:txBody>
      </p:sp>
    </p:spTree>
    <p:extLst>
      <p:ext uri="{BB962C8B-B14F-4D97-AF65-F5344CB8AC3E}">
        <p14:creationId xmlns:p14="http://schemas.microsoft.com/office/powerpoint/2010/main" val="14345077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BF9438-3EEF-4192-9815-F6F44770AEF7}" type="slidenum">
              <a:rPr lang="en-US" smtClean="0"/>
              <a:t>34</a:t>
            </a:fld>
            <a:endParaRPr lang="en-US" dirty="0"/>
          </a:p>
        </p:txBody>
      </p:sp>
    </p:spTree>
    <p:extLst>
      <p:ext uri="{BB962C8B-B14F-4D97-AF65-F5344CB8AC3E}">
        <p14:creationId xmlns:p14="http://schemas.microsoft.com/office/powerpoint/2010/main" val="10231629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AD612-4EB0-65DE-0751-BF61C2DA7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161FBD-1BB3-EAA1-244C-5EAE93AC42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A9FDB5-7542-9D8A-28DD-4D6EBEBC98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4D76DB-6780-AA40-CACB-0DE1904B9988}"/>
              </a:ext>
            </a:extLst>
          </p:cNvPr>
          <p:cNvSpPr>
            <a:spLocks noGrp="1"/>
          </p:cNvSpPr>
          <p:nvPr>
            <p:ph type="sldNum" sz="quarter" idx="5"/>
          </p:nvPr>
        </p:nvSpPr>
        <p:spPr/>
        <p:txBody>
          <a:bodyPr/>
          <a:lstStyle/>
          <a:p>
            <a:fld id="{32BF9438-3EEF-4192-9815-F6F44770AEF7}" type="slidenum">
              <a:rPr lang="en-US" smtClean="0"/>
              <a:t>35</a:t>
            </a:fld>
            <a:endParaRPr lang="en-US" dirty="0"/>
          </a:p>
        </p:txBody>
      </p:sp>
    </p:spTree>
    <p:extLst>
      <p:ext uri="{BB962C8B-B14F-4D97-AF65-F5344CB8AC3E}">
        <p14:creationId xmlns:p14="http://schemas.microsoft.com/office/powerpoint/2010/main" val="42202881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36</a:t>
            </a:fld>
            <a:endParaRPr lang="en-US" dirty="0"/>
          </a:p>
        </p:txBody>
      </p:sp>
    </p:spTree>
    <p:extLst>
      <p:ext uri="{BB962C8B-B14F-4D97-AF65-F5344CB8AC3E}">
        <p14:creationId xmlns:p14="http://schemas.microsoft.com/office/powerpoint/2010/main" val="3284469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4</a:t>
            </a:fld>
            <a:endParaRPr lang="en-US" dirty="0"/>
          </a:p>
        </p:txBody>
      </p:sp>
    </p:spTree>
    <p:extLst>
      <p:ext uri="{BB962C8B-B14F-4D97-AF65-F5344CB8AC3E}">
        <p14:creationId xmlns:p14="http://schemas.microsoft.com/office/powerpoint/2010/main" val="1244630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BF9438-3EEF-4192-9815-F6F44770AEF7}" type="slidenum">
              <a:rPr lang="en-US" smtClean="0"/>
              <a:t>5</a:t>
            </a:fld>
            <a:endParaRPr lang="en-US" dirty="0"/>
          </a:p>
        </p:txBody>
      </p:sp>
    </p:spTree>
    <p:extLst>
      <p:ext uri="{BB962C8B-B14F-4D97-AF65-F5344CB8AC3E}">
        <p14:creationId xmlns:p14="http://schemas.microsoft.com/office/powerpoint/2010/main" val="3480159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BF9438-3EEF-4192-9815-F6F44770AEF7}" type="slidenum">
              <a:rPr lang="en-US" smtClean="0"/>
              <a:t>6</a:t>
            </a:fld>
            <a:endParaRPr lang="en-US" dirty="0"/>
          </a:p>
        </p:txBody>
      </p:sp>
    </p:spTree>
    <p:extLst>
      <p:ext uri="{BB962C8B-B14F-4D97-AF65-F5344CB8AC3E}">
        <p14:creationId xmlns:p14="http://schemas.microsoft.com/office/powerpoint/2010/main" val="3217583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7</a:t>
            </a:fld>
            <a:endParaRPr lang="en-US" dirty="0"/>
          </a:p>
        </p:txBody>
      </p:sp>
    </p:spTree>
    <p:extLst>
      <p:ext uri="{BB962C8B-B14F-4D97-AF65-F5344CB8AC3E}">
        <p14:creationId xmlns:p14="http://schemas.microsoft.com/office/powerpoint/2010/main" val="40302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BF9438-3EEF-4192-9815-F6F44770AEF7}" type="slidenum">
              <a:rPr lang="en-US" smtClean="0"/>
              <a:t>8</a:t>
            </a:fld>
            <a:endParaRPr lang="en-US" dirty="0"/>
          </a:p>
        </p:txBody>
      </p:sp>
    </p:spTree>
    <p:extLst>
      <p:ext uri="{BB962C8B-B14F-4D97-AF65-F5344CB8AC3E}">
        <p14:creationId xmlns:p14="http://schemas.microsoft.com/office/powerpoint/2010/main" val="3376021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9</a:t>
            </a:fld>
            <a:endParaRPr lang="en-US" dirty="0"/>
          </a:p>
        </p:txBody>
      </p:sp>
    </p:spTree>
    <p:extLst>
      <p:ext uri="{BB962C8B-B14F-4D97-AF65-F5344CB8AC3E}">
        <p14:creationId xmlns:p14="http://schemas.microsoft.com/office/powerpoint/2010/main" val="1182412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endParaRPr lang="en-US" dirty="0"/>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sz="1000" dirty="0"/>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2022363829"/>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B05F0-2B44-47BC-86B3-58E2C70806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A5B5DA-7628-4AC1-8EAE-5010C2A981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4E7C3-7830-49F3-9F45-4B2F2B4CAC93}"/>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845E328-AD12-449C-BE6E-76DF005E8686}"/>
              </a:ext>
            </a:extLst>
          </p:cNvPr>
          <p:cNvSpPr>
            <a:spLocks noGrp="1"/>
          </p:cNvSpPr>
          <p:nvPr>
            <p:ph type="ftr" sz="quarter" idx="11"/>
          </p:nvPr>
        </p:nvSpPr>
        <p:spPr/>
        <p:txBody>
          <a:bodyPr/>
          <a:lstStyle/>
          <a:p>
            <a:endParaRPr lang="en-US" sz="1000" dirty="0"/>
          </a:p>
        </p:txBody>
      </p:sp>
      <p:sp>
        <p:nvSpPr>
          <p:cNvPr id="6" name="Slide Number Placeholder 5">
            <a:extLst>
              <a:ext uri="{FF2B5EF4-FFF2-40B4-BE49-F238E27FC236}">
                <a16:creationId xmlns:a16="http://schemas.microsoft.com/office/drawing/2014/main" id="{7F0F374F-390D-49D8-A7C8-5BEFA3532345}"/>
              </a:ext>
            </a:extLst>
          </p:cNvPr>
          <p:cNvSpPr>
            <a:spLocks noGrp="1"/>
          </p:cNvSpPr>
          <p:nvPr>
            <p:ph type="sldNum" sz="quarter" idx="12"/>
          </p:nvPr>
        </p:nvSpPr>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374985615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50F530-2925-4F98-89EC-95C2EC4769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A79366-3281-483D-8731-0D01B2B24A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5ED8B2-BE7F-4417-8A8A-A95C8BB70827}"/>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01A0D96-671F-4A85-89C6-946624CB1E0B}"/>
              </a:ext>
            </a:extLst>
          </p:cNvPr>
          <p:cNvSpPr>
            <a:spLocks noGrp="1"/>
          </p:cNvSpPr>
          <p:nvPr>
            <p:ph type="ftr" sz="quarter" idx="11"/>
          </p:nvPr>
        </p:nvSpPr>
        <p:spPr/>
        <p:txBody>
          <a:bodyPr/>
          <a:lstStyle/>
          <a:p>
            <a:endParaRPr lang="en-US" sz="1000" dirty="0"/>
          </a:p>
        </p:txBody>
      </p:sp>
      <p:sp>
        <p:nvSpPr>
          <p:cNvPr id="6" name="Slide Number Placeholder 5">
            <a:extLst>
              <a:ext uri="{FF2B5EF4-FFF2-40B4-BE49-F238E27FC236}">
                <a16:creationId xmlns:a16="http://schemas.microsoft.com/office/drawing/2014/main" id="{585BA434-2E32-4719-B45C-0490D685265D}"/>
              </a:ext>
            </a:extLst>
          </p:cNvPr>
          <p:cNvSpPr>
            <a:spLocks noGrp="1"/>
          </p:cNvSpPr>
          <p:nvPr>
            <p:ph type="sldNum" sz="quarter" idx="12"/>
          </p:nvPr>
        </p:nvSpPr>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203611012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1">
    <p:bg>
      <p:bgPr>
        <a:solidFill>
          <a:schemeClr val="accent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5040DA2-B75D-1B49-51F9-967501F7F67B}"/>
              </a:ext>
            </a:extLst>
          </p:cNvPr>
          <p:cNvSpPr>
            <a:spLocks noGrp="1"/>
          </p:cNvSpPr>
          <p:nvPr>
            <p:ph type="title" hasCustomPrompt="1"/>
          </p:nvPr>
        </p:nvSpPr>
        <p:spPr>
          <a:xfrm>
            <a:off x="994876" y="887638"/>
            <a:ext cx="10202248" cy="5094496"/>
          </a:xfrm>
        </p:spPr>
        <p:txBody>
          <a:bodyPr/>
          <a:lstStyle>
            <a:lvl1pPr algn="ctr">
              <a:defRPr sz="4800">
                <a:solidFill>
                  <a:schemeClr val="bg1"/>
                </a:solidFill>
              </a:defRPr>
            </a:lvl1pPr>
          </a:lstStyle>
          <a:p>
            <a:r>
              <a:rPr lang="en-US" dirty="0"/>
              <a:t>Click to add title</a:t>
            </a:r>
          </a:p>
        </p:txBody>
      </p:sp>
      <p:sp>
        <p:nvSpPr>
          <p:cNvPr id="3" name="Slide Number Placeholder 5">
            <a:extLst>
              <a:ext uri="{FF2B5EF4-FFF2-40B4-BE49-F238E27FC236}">
                <a16:creationId xmlns:a16="http://schemas.microsoft.com/office/drawing/2014/main" id="{C663CA19-070F-D373-ED8C-B6F895D11B84}"/>
              </a:ext>
            </a:extLst>
          </p:cNvPr>
          <p:cNvSpPr>
            <a:spLocks noGrp="1"/>
          </p:cNvSpPr>
          <p:nvPr>
            <p:ph type="sldNum" sz="quarter" idx="4"/>
          </p:nvPr>
        </p:nvSpPr>
        <p:spPr>
          <a:xfrm>
            <a:off x="10896600" y="5983104"/>
            <a:ext cx="1295400" cy="874895"/>
          </a:xfrm>
          <a:prstGeom prst="rect">
            <a:avLst/>
          </a:prstGeom>
        </p:spPr>
        <p:txBody>
          <a:bodyPr vert="horz" lIns="91440" tIns="45720" rIns="91440" bIns="45720" rtlCol="0" anchor="ctr"/>
          <a:lstStyle>
            <a:lvl1pPr algn="ctr">
              <a:defRPr sz="1200">
                <a:solidFill>
                  <a:srgbClr val="FFFFFF"/>
                </a:solidFill>
                <a:latin typeface="+mj-lt"/>
              </a:defRPr>
            </a:lvl1pPr>
          </a:lstStyle>
          <a:p>
            <a:fld id="{08AB70BE-1769-45B8-85A6-0C837432C7E6}" type="slidenum">
              <a:rPr lang="en-US" smtClean="0"/>
              <a:pPr/>
              <a:t>‹#›</a:t>
            </a:fld>
            <a:endParaRPr lang="en-US" dirty="0"/>
          </a:p>
        </p:txBody>
      </p:sp>
      <p:sp>
        <p:nvSpPr>
          <p:cNvPr id="2" name="Rectangle 1">
            <a:extLst>
              <a:ext uri="{FF2B5EF4-FFF2-40B4-BE49-F238E27FC236}">
                <a16:creationId xmlns:a16="http://schemas.microsoft.com/office/drawing/2014/main" id="{8E93BDAB-CB06-403B-00FD-9D1C2812A298}"/>
              </a:ext>
              <a:ext uri="{C183D7F6-B498-43B3-948B-1728B52AA6E4}">
                <adec:decorative xmlns:adec="http://schemas.microsoft.com/office/drawing/2017/decorative" val="1"/>
              </a:ext>
            </a:extLst>
          </p:cNvPr>
          <p:cNvSpPr/>
          <p:nvPr userDrawn="1"/>
        </p:nvSpPr>
        <p:spPr>
          <a:xfrm rot="5400000">
            <a:off x="-2990939" y="2990938"/>
            <a:ext cx="6855801" cy="873925"/>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A6FB1FDB-9C8A-890A-5051-8D49E105FD49}"/>
              </a:ext>
              <a:ext uri="{C183D7F6-B498-43B3-948B-1728B52AA6E4}">
                <adec:decorative xmlns:adec="http://schemas.microsoft.com/office/drawing/2017/decorative" val="1"/>
              </a:ext>
            </a:extLst>
          </p:cNvPr>
          <p:cNvSpPr/>
          <p:nvPr userDrawn="1"/>
        </p:nvSpPr>
        <p:spPr>
          <a:xfrm>
            <a:off x="1" y="5983104"/>
            <a:ext cx="12192000" cy="873925"/>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21">
            <a:extLst>
              <a:ext uri="{FF2B5EF4-FFF2-40B4-BE49-F238E27FC236}">
                <a16:creationId xmlns:a16="http://schemas.microsoft.com/office/drawing/2014/main" id="{46056E81-9CB5-42E9-6689-B711F575C8F2}"/>
              </a:ext>
              <a:ext uri="{C183D7F6-B498-43B3-948B-1728B52AA6E4}">
                <adec:decorative xmlns:adec="http://schemas.microsoft.com/office/drawing/2017/decorative" val="1"/>
              </a:ext>
            </a:extLst>
          </p:cNvPr>
          <p:cNvSpPr/>
          <p:nvPr userDrawn="1"/>
        </p:nvSpPr>
        <p:spPr>
          <a:xfrm flipV="1">
            <a:off x="8981493" y="0"/>
            <a:ext cx="3200357" cy="3200320"/>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22">
            <a:extLst>
              <a:ext uri="{FF2B5EF4-FFF2-40B4-BE49-F238E27FC236}">
                <a16:creationId xmlns:a16="http://schemas.microsoft.com/office/drawing/2014/main" id="{3D075254-6FC4-6738-BBBE-1BACB99E424A}"/>
              </a:ext>
              <a:ext uri="{C183D7F6-B498-43B3-948B-1728B52AA6E4}">
                <adec:decorative xmlns:adec="http://schemas.microsoft.com/office/drawing/2017/decorative" val="1"/>
              </a:ext>
            </a:extLst>
          </p:cNvPr>
          <p:cNvSpPr>
            <a:spLocks noChangeAspect="1"/>
          </p:cNvSpPr>
          <p:nvPr userDrawn="1"/>
        </p:nvSpPr>
        <p:spPr>
          <a:xfrm flipH="1" flipV="1">
            <a:off x="0" y="-8"/>
            <a:ext cx="1745673" cy="877824"/>
          </a:xfrm>
          <a:custGeom>
            <a:avLst/>
            <a:gdLst>
              <a:gd name="connsiteX0" fmla="*/ 0 w 4572000"/>
              <a:gd name="connsiteY0" fmla="*/ 2285974 h 2285974"/>
              <a:gd name="connsiteX1" fmla="*/ 113956 w 4572000"/>
              <a:gd name="connsiteY1" fmla="*/ 2283183 h 2285974"/>
              <a:gd name="connsiteX2" fmla="*/ 2283027 w 4572000"/>
              <a:gd name="connsiteY2" fmla="*/ 117584 h 2285974"/>
              <a:gd name="connsiteX3" fmla="*/ 2286000 w 4572000"/>
              <a:gd name="connsiteY3" fmla="*/ 0 h 2285974"/>
              <a:gd name="connsiteX4" fmla="*/ 2288973 w 4572000"/>
              <a:gd name="connsiteY4" fmla="*/ 117584 h 2285974"/>
              <a:gd name="connsiteX5" fmla="*/ 4458044 w 4572000"/>
              <a:gd name="connsiteY5" fmla="*/ 2283183 h 2285974"/>
              <a:gd name="connsiteX6" fmla="*/ 4572000 w 4572000"/>
              <a:gd name="connsiteY6" fmla="*/ 2285974 h 2285974"/>
              <a:gd name="connsiteX7" fmla="*/ 2286000 w 4572000"/>
              <a:gd name="connsiteY7" fmla="*/ 2285974 h 228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2285974">
                <a:moveTo>
                  <a:pt x="0" y="2285974"/>
                </a:moveTo>
                <a:lnTo>
                  <a:pt x="113956" y="2283183"/>
                </a:lnTo>
                <a:cubicBezTo>
                  <a:pt x="1284562" y="2225701"/>
                  <a:pt x="2223714" y="1287708"/>
                  <a:pt x="2283027" y="117584"/>
                </a:cubicBezTo>
                <a:lnTo>
                  <a:pt x="2286000" y="0"/>
                </a:lnTo>
                <a:lnTo>
                  <a:pt x="2288973" y="117584"/>
                </a:lnTo>
                <a:cubicBezTo>
                  <a:pt x="2348287" y="1287708"/>
                  <a:pt x="3287438" y="2225701"/>
                  <a:pt x="4458044" y="2283183"/>
                </a:cubicBezTo>
                <a:lnTo>
                  <a:pt x="4572000" y="2285974"/>
                </a:lnTo>
                <a:lnTo>
                  <a:pt x="2286000" y="2285974"/>
                </a:lnTo>
                <a:close/>
              </a:path>
            </a:pathLst>
          </a:cu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056202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Abou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BA2562-20F9-9DC8-81EB-6ED26B24D7E3}"/>
              </a:ext>
              <a:ext uri="{C183D7F6-B498-43B3-948B-1728B52AA6E4}">
                <adec:decorative xmlns:adec="http://schemas.microsoft.com/office/drawing/2017/decorative" val="1"/>
              </a:ext>
            </a:extLst>
          </p:cNvPr>
          <p:cNvSpPr/>
          <p:nvPr userDrawn="1"/>
        </p:nvSpPr>
        <p:spPr>
          <a:xfrm>
            <a:off x="1" y="5983099"/>
            <a:ext cx="12192000" cy="87392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25">
            <a:extLst>
              <a:ext uri="{FF2B5EF4-FFF2-40B4-BE49-F238E27FC236}">
                <a16:creationId xmlns:a16="http://schemas.microsoft.com/office/drawing/2014/main" id="{369E878B-C75C-98DC-B694-2C40507C4945}"/>
              </a:ext>
              <a:ext uri="{C183D7F6-B498-43B3-948B-1728B52AA6E4}">
                <adec:decorative xmlns:adec="http://schemas.microsoft.com/office/drawing/2017/decorative" val="1"/>
              </a:ext>
            </a:extLst>
          </p:cNvPr>
          <p:cNvSpPr/>
          <p:nvPr userDrawn="1"/>
        </p:nvSpPr>
        <p:spPr>
          <a:xfrm>
            <a:off x="8991644" y="3657675"/>
            <a:ext cx="3200357" cy="3200320"/>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27">
            <a:extLst>
              <a:ext uri="{FF2B5EF4-FFF2-40B4-BE49-F238E27FC236}">
                <a16:creationId xmlns:a16="http://schemas.microsoft.com/office/drawing/2014/main" id="{DC03A063-67E0-718E-206C-6C807C20026A}"/>
              </a:ext>
              <a:ext uri="{C183D7F6-B498-43B3-948B-1728B52AA6E4}">
                <adec:decorative xmlns:adec="http://schemas.microsoft.com/office/drawing/2017/decorative" val="1"/>
              </a:ext>
            </a:extLst>
          </p:cNvPr>
          <p:cNvSpPr>
            <a:spLocks noChangeAspect="1"/>
          </p:cNvSpPr>
          <p:nvPr userDrawn="1"/>
        </p:nvSpPr>
        <p:spPr>
          <a:xfrm flipH="1" flipV="1">
            <a:off x="0" y="-5"/>
            <a:ext cx="2286000" cy="2285973"/>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30">
            <a:extLst>
              <a:ext uri="{FF2B5EF4-FFF2-40B4-BE49-F238E27FC236}">
                <a16:creationId xmlns:a16="http://schemas.microsoft.com/office/drawing/2014/main" id="{6D86FEEF-2721-A616-B636-7C6F8B1B5D56}"/>
              </a:ext>
              <a:ext uri="{C183D7F6-B498-43B3-948B-1728B52AA6E4}">
                <adec:decorative xmlns:adec="http://schemas.microsoft.com/office/drawing/2017/decorative" val="1"/>
              </a:ext>
            </a:extLst>
          </p:cNvPr>
          <p:cNvSpPr>
            <a:spLocks noChangeAspect="1"/>
          </p:cNvSpPr>
          <p:nvPr userDrawn="1"/>
        </p:nvSpPr>
        <p:spPr>
          <a:xfrm rot="16200000" flipH="1" flipV="1">
            <a:off x="-433923" y="5546250"/>
            <a:ext cx="1745673" cy="877824"/>
          </a:xfrm>
          <a:custGeom>
            <a:avLst/>
            <a:gdLst>
              <a:gd name="connsiteX0" fmla="*/ 0 w 4572000"/>
              <a:gd name="connsiteY0" fmla="*/ 2285974 h 2285974"/>
              <a:gd name="connsiteX1" fmla="*/ 113956 w 4572000"/>
              <a:gd name="connsiteY1" fmla="*/ 2283183 h 2285974"/>
              <a:gd name="connsiteX2" fmla="*/ 2283027 w 4572000"/>
              <a:gd name="connsiteY2" fmla="*/ 117584 h 2285974"/>
              <a:gd name="connsiteX3" fmla="*/ 2286000 w 4572000"/>
              <a:gd name="connsiteY3" fmla="*/ 0 h 2285974"/>
              <a:gd name="connsiteX4" fmla="*/ 2288973 w 4572000"/>
              <a:gd name="connsiteY4" fmla="*/ 117584 h 2285974"/>
              <a:gd name="connsiteX5" fmla="*/ 4458044 w 4572000"/>
              <a:gd name="connsiteY5" fmla="*/ 2283183 h 2285974"/>
              <a:gd name="connsiteX6" fmla="*/ 4572000 w 4572000"/>
              <a:gd name="connsiteY6" fmla="*/ 2285974 h 2285974"/>
              <a:gd name="connsiteX7" fmla="*/ 2286000 w 4572000"/>
              <a:gd name="connsiteY7" fmla="*/ 2285974 h 228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2285974">
                <a:moveTo>
                  <a:pt x="0" y="2285974"/>
                </a:moveTo>
                <a:lnTo>
                  <a:pt x="113956" y="2283183"/>
                </a:lnTo>
                <a:cubicBezTo>
                  <a:pt x="1284562" y="2225701"/>
                  <a:pt x="2223714" y="1287708"/>
                  <a:pt x="2283027" y="117584"/>
                </a:cubicBezTo>
                <a:lnTo>
                  <a:pt x="2286000" y="0"/>
                </a:lnTo>
                <a:lnTo>
                  <a:pt x="2288973" y="117584"/>
                </a:lnTo>
                <a:cubicBezTo>
                  <a:pt x="2348287" y="1287708"/>
                  <a:pt x="3287438" y="2225701"/>
                  <a:pt x="4458044" y="2283183"/>
                </a:cubicBezTo>
                <a:lnTo>
                  <a:pt x="4572000" y="2285974"/>
                </a:lnTo>
                <a:lnTo>
                  <a:pt x="2286000" y="2285974"/>
                </a:lnTo>
                <a:close/>
              </a:path>
            </a:pathLst>
          </a:cu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Title 17">
            <a:extLst>
              <a:ext uri="{FF2B5EF4-FFF2-40B4-BE49-F238E27FC236}">
                <a16:creationId xmlns:a16="http://schemas.microsoft.com/office/drawing/2014/main" id="{4AC20A76-77DC-62F7-C0E5-66C03853B31E}"/>
              </a:ext>
            </a:extLst>
          </p:cNvPr>
          <p:cNvSpPr>
            <a:spLocks noGrp="1"/>
          </p:cNvSpPr>
          <p:nvPr>
            <p:ph type="title" hasCustomPrompt="1"/>
          </p:nvPr>
        </p:nvSpPr>
        <p:spPr>
          <a:xfrm>
            <a:off x="1371599" y="1478396"/>
            <a:ext cx="3710355" cy="3445297"/>
          </a:xfrm>
        </p:spPr>
        <p:txBody>
          <a:bodyPr>
            <a:normAutofit/>
          </a:bodyPr>
          <a:lstStyle>
            <a:lvl1pPr>
              <a:defRPr sz="3600">
                <a:solidFill>
                  <a:schemeClr val="accent2">
                    <a:lumMod val="75000"/>
                  </a:schemeClr>
                </a:solidFill>
              </a:defRPr>
            </a:lvl1pPr>
          </a:lstStyle>
          <a:p>
            <a:r>
              <a:rPr lang="en-US" dirty="0"/>
              <a:t>Click to add title</a:t>
            </a:r>
          </a:p>
        </p:txBody>
      </p:sp>
      <p:sp>
        <p:nvSpPr>
          <p:cNvPr id="20" name="Content Placeholder 19">
            <a:extLst>
              <a:ext uri="{FF2B5EF4-FFF2-40B4-BE49-F238E27FC236}">
                <a16:creationId xmlns:a16="http://schemas.microsoft.com/office/drawing/2014/main" id="{CF99A149-DEF4-9E0F-D0DE-E859DB6CA539}"/>
              </a:ext>
            </a:extLst>
          </p:cNvPr>
          <p:cNvSpPr>
            <a:spLocks noGrp="1"/>
          </p:cNvSpPr>
          <p:nvPr>
            <p:ph sz="quarter" idx="10" hasCustomPrompt="1"/>
          </p:nvPr>
        </p:nvSpPr>
        <p:spPr>
          <a:xfrm>
            <a:off x="5360465" y="1477963"/>
            <a:ext cx="5536135" cy="3446462"/>
          </a:xfrm>
        </p:spPr>
        <p:txBody>
          <a:bodyPr anchor="ctr">
            <a:normAutofit/>
          </a:bodyPr>
          <a:lstStyle>
            <a:lvl1pPr marL="0" indent="0">
              <a:buNone/>
              <a:defRPr sz="18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C663CA19-070F-D373-ED8C-B6F895D11B84}"/>
              </a:ext>
            </a:extLst>
          </p:cNvPr>
          <p:cNvSpPr>
            <a:spLocks noGrp="1"/>
          </p:cNvSpPr>
          <p:nvPr>
            <p:ph type="sldNum" sz="quarter" idx="4"/>
          </p:nvPr>
        </p:nvSpPr>
        <p:spPr>
          <a:xfrm>
            <a:off x="10896600" y="5983104"/>
            <a:ext cx="1295400" cy="874895"/>
          </a:xfrm>
          <a:prstGeom prst="rect">
            <a:avLst/>
          </a:prstGeom>
        </p:spPr>
        <p:txBody>
          <a:bodyPr vert="horz" lIns="91440" tIns="45720" rIns="91440" bIns="45720" rtlCol="0" anchor="ctr"/>
          <a:lstStyle>
            <a:lvl1pPr algn="ctr">
              <a:defRPr sz="1200">
                <a:solidFill>
                  <a:schemeClr val="bg1"/>
                </a:solidFill>
                <a:latin typeface="+mj-lt"/>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1046245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Content and Image">
    <p:bg>
      <p:bgPr>
        <a:solidFill>
          <a:schemeClr val="accent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179D789-F69C-8306-0C19-DF73E69167C4}"/>
              </a:ext>
            </a:extLst>
          </p:cNvPr>
          <p:cNvSpPr>
            <a:spLocks noGrp="1"/>
          </p:cNvSpPr>
          <p:nvPr>
            <p:ph type="title" hasCustomPrompt="1"/>
          </p:nvPr>
        </p:nvSpPr>
        <p:spPr>
          <a:xfrm>
            <a:off x="5676415" y="360485"/>
            <a:ext cx="5032725" cy="3284203"/>
          </a:xfrm>
        </p:spPr>
        <p:txBody>
          <a:bodyPr anchor="b">
            <a:normAutofit/>
          </a:bodyPr>
          <a:lstStyle>
            <a:lvl1pPr>
              <a:defRPr sz="3600">
                <a:solidFill>
                  <a:schemeClr val="bg2"/>
                </a:solidFill>
              </a:defRPr>
            </a:lvl1pPr>
          </a:lstStyle>
          <a:p>
            <a:r>
              <a:rPr lang="en-US" dirty="0"/>
              <a:t>Click to add title</a:t>
            </a:r>
          </a:p>
        </p:txBody>
      </p:sp>
      <p:sp>
        <p:nvSpPr>
          <p:cNvPr id="2" name="Picture Placeholder 1">
            <a:extLst>
              <a:ext uri="{FF2B5EF4-FFF2-40B4-BE49-F238E27FC236}">
                <a16:creationId xmlns:a16="http://schemas.microsoft.com/office/drawing/2014/main" id="{A2003524-9DE3-1117-2E91-80A1CB96DE3E}"/>
              </a:ext>
            </a:extLst>
          </p:cNvPr>
          <p:cNvSpPr>
            <a:spLocks noGrp="1"/>
          </p:cNvSpPr>
          <p:nvPr>
            <p:ph type="pic" sz="quarter" idx="11"/>
          </p:nvPr>
        </p:nvSpPr>
        <p:spPr>
          <a:xfrm>
            <a:off x="0" y="0"/>
            <a:ext cx="4308475" cy="6858000"/>
          </a:xfrm>
          <a:custGeom>
            <a:avLst/>
            <a:gdLst>
              <a:gd name="connsiteX0" fmla="*/ 0 w 4308475"/>
              <a:gd name="connsiteY0" fmla="*/ 0 h 6858000"/>
              <a:gd name="connsiteX1" fmla="*/ 4308475 w 4308475"/>
              <a:gd name="connsiteY1" fmla="*/ 0 h 6858000"/>
              <a:gd name="connsiteX2" fmla="*/ 4308475 w 4308475"/>
              <a:gd name="connsiteY2" fmla="*/ 3390898 h 6858000"/>
              <a:gd name="connsiteX3" fmla="*/ 4307536 w 4308475"/>
              <a:gd name="connsiteY3" fmla="*/ 3390898 h 6858000"/>
              <a:gd name="connsiteX4" fmla="*/ 4290702 w 4308475"/>
              <a:gd name="connsiteY4" fmla="*/ 3724279 h 6858000"/>
              <a:gd name="connsiteX5" fmla="*/ 1146183 w 4308475"/>
              <a:gd name="connsiteY5" fmla="*/ 6848898 h 6858000"/>
              <a:gd name="connsiteX6" fmla="*/ 953984 w 4308475"/>
              <a:gd name="connsiteY6" fmla="*/ 6857998 h 6858000"/>
              <a:gd name="connsiteX7" fmla="*/ 4308475 w 4308475"/>
              <a:gd name="connsiteY7" fmla="*/ 6857998 h 6858000"/>
              <a:gd name="connsiteX8" fmla="*/ 4308475 w 4308475"/>
              <a:gd name="connsiteY8" fmla="*/ 6858000 h 6858000"/>
              <a:gd name="connsiteX9" fmla="*/ 0 w 4308475"/>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08475" h="6858000">
                <a:moveTo>
                  <a:pt x="0" y="0"/>
                </a:moveTo>
                <a:lnTo>
                  <a:pt x="4308475" y="0"/>
                </a:lnTo>
                <a:lnTo>
                  <a:pt x="4308475" y="3390898"/>
                </a:lnTo>
                <a:lnTo>
                  <a:pt x="4307536" y="3390898"/>
                </a:lnTo>
                <a:lnTo>
                  <a:pt x="4290702" y="3724279"/>
                </a:lnTo>
                <a:cubicBezTo>
                  <a:pt x="4122756" y="5378008"/>
                  <a:pt x="2802922" y="6691208"/>
                  <a:pt x="1146183" y="6848898"/>
                </a:cubicBezTo>
                <a:lnTo>
                  <a:pt x="953984" y="6857998"/>
                </a:lnTo>
                <a:lnTo>
                  <a:pt x="4308475" y="6857998"/>
                </a:lnTo>
                <a:lnTo>
                  <a:pt x="4308475" y="6858000"/>
                </a:lnTo>
                <a:lnTo>
                  <a:pt x="0" y="6858000"/>
                </a:lnTo>
                <a:close/>
              </a:path>
            </a:pathLst>
          </a:custGeom>
        </p:spPr>
        <p:txBody>
          <a:bodyPr wrap="square">
            <a:noAutofit/>
          </a:bodyPr>
          <a:lstStyle>
            <a:lvl1pPr marL="0" indent="0" algn="ctr">
              <a:buNone/>
              <a:defRPr>
                <a:solidFill>
                  <a:schemeClr val="bg2"/>
                </a:solidFill>
              </a:defRPr>
            </a:lvl1pPr>
          </a:lstStyle>
          <a:p>
            <a:r>
              <a:rPr lang="en-US"/>
              <a:t>Click icon to add picture</a:t>
            </a:r>
            <a:endParaRPr lang="en-US" dirty="0"/>
          </a:p>
        </p:txBody>
      </p:sp>
      <p:sp>
        <p:nvSpPr>
          <p:cNvPr id="10" name="Content Placeholder 9">
            <a:extLst>
              <a:ext uri="{FF2B5EF4-FFF2-40B4-BE49-F238E27FC236}">
                <a16:creationId xmlns:a16="http://schemas.microsoft.com/office/drawing/2014/main" id="{FE5C55B8-DD4C-A859-38F5-CC8FE0920B85}"/>
              </a:ext>
            </a:extLst>
          </p:cNvPr>
          <p:cNvSpPr>
            <a:spLocks noGrp="1"/>
          </p:cNvSpPr>
          <p:nvPr>
            <p:ph sz="quarter" idx="10" hasCustomPrompt="1"/>
          </p:nvPr>
        </p:nvSpPr>
        <p:spPr>
          <a:xfrm>
            <a:off x="5676306" y="3846391"/>
            <a:ext cx="5032725" cy="2136710"/>
          </a:xfrm>
        </p:spPr>
        <p:txBody>
          <a:bodyPr>
            <a:normAutofit/>
          </a:bodyPr>
          <a:lstStyle>
            <a:lvl1pPr marL="0" indent="0">
              <a:buNone/>
              <a:defRPr sz="1800">
                <a:solidFill>
                  <a:schemeClr val="bg2"/>
                </a:solidFill>
              </a:defRPr>
            </a:lvl1pPr>
            <a:lvl2pPr marL="457200" indent="0">
              <a:buNone/>
              <a:defRPr sz="1600">
                <a:solidFill>
                  <a:schemeClr val="bg2"/>
                </a:solidFill>
              </a:defRPr>
            </a:lvl2pPr>
            <a:lvl3pPr marL="914400" indent="0">
              <a:buNone/>
              <a:defRPr sz="1400">
                <a:solidFill>
                  <a:schemeClr val="bg2"/>
                </a:solidFill>
              </a:defRPr>
            </a:lvl3pPr>
            <a:lvl4pPr marL="1371600" indent="0">
              <a:buNone/>
              <a:defRPr sz="1200">
                <a:solidFill>
                  <a:schemeClr val="bg2"/>
                </a:solidFill>
              </a:defRPr>
            </a:lvl4pPr>
            <a:lvl5pPr marL="1828800" indent="0">
              <a:buNone/>
              <a:defRPr sz="1200">
                <a:solidFill>
                  <a:schemeClr val="bg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C663CA19-070F-D373-ED8C-B6F895D11B84}"/>
              </a:ext>
            </a:extLst>
          </p:cNvPr>
          <p:cNvSpPr>
            <a:spLocks noGrp="1"/>
          </p:cNvSpPr>
          <p:nvPr>
            <p:ph type="sldNum" sz="quarter" idx="4"/>
          </p:nvPr>
        </p:nvSpPr>
        <p:spPr>
          <a:xfrm>
            <a:off x="10896600" y="5983104"/>
            <a:ext cx="1295400" cy="874895"/>
          </a:xfrm>
          <a:prstGeom prst="rect">
            <a:avLst/>
          </a:prstGeom>
        </p:spPr>
        <p:txBody>
          <a:bodyPr vert="horz" lIns="91440" tIns="45720" rIns="91440" bIns="45720" rtlCol="0" anchor="ctr"/>
          <a:lstStyle>
            <a:lvl1pPr algn="ctr">
              <a:defRPr sz="1200">
                <a:solidFill>
                  <a:srgbClr val="FFFFFF"/>
                </a:solidFill>
                <a:latin typeface="+mj-lt"/>
              </a:defRPr>
            </a:lvl1pPr>
          </a:lstStyle>
          <a:p>
            <a:fld id="{08AB70BE-1769-45B8-85A6-0C837432C7E6}" type="slidenum">
              <a:rPr lang="en-US" smtClean="0"/>
              <a:pPr/>
              <a:t>‹#›</a:t>
            </a:fld>
            <a:endParaRPr lang="en-US" dirty="0"/>
          </a:p>
        </p:txBody>
      </p:sp>
      <p:sp>
        <p:nvSpPr>
          <p:cNvPr id="7" name="Freeform: Shape 9">
            <a:extLst>
              <a:ext uri="{FF2B5EF4-FFF2-40B4-BE49-F238E27FC236}">
                <a16:creationId xmlns:a16="http://schemas.microsoft.com/office/drawing/2014/main" id="{6DC123BA-30A1-50DE-FC24-33C67A8FA78E}"/>
              </a:ext>
              <a:ext uri="{C183D7F6-B498-43B3-948B-1728B52AA6E4}">
                <adec:decorative xmlns:adec="http://schemas.microsoft.com/office/drawing/2017/decorative" val="1"/>
              </a:ext>
            </a:extLst>
          </p:cNvPr>
          <p:cNvSpPr/>
          <p:nvPr userDrawn="1"/>
        </p:nvSpPr>
        <p:spPr>
          <a:xfrm flipH="1" flipV="1">
            <a:off x="4308762" y="3390898"/>
            <a:ext cx="3354778" cy="3467100"/>
          </a:xfrm>
          <a:custGeom>
            <a:avLst/>
            <a:gdLst>
              <a:gd name="connsiteX0" fmla="*/ 0 w 2353172"/>
              <a:gd name="connsiteY0" fmla="*/ 0 h 2431959"/>
              <a:gd name="connsiteX1" fmla="*/ 2353172 w 2353172"/>
              <a:gd name="connsiteY1" fmla="*/ 0 h 2431959"/>
              <a:gd name="connsiteX2" fmla="*/ 2353172 w 2353172"/>
              <a:gd name="connsiteY2" fmla="*/ 2431959 h 2431959"/>
              <a:gd name="connsiteX3" fmla="*/ 2352312 w 2353172"/>
              <a:gd name="connsiteY3" fmla="*/ 2431959 h 2431959"/>
              <a:gd name="connsiteX4" fmla="*/ 2340504 w 2353172"/>
              <a:gd name="connsiteY4" fmla="*/ 2198113 h 2431959"/>
              <a:gd name="connsiteX5" fmla="*/ 134816 w 2353172"/>
              <a:gd name="connsiteY5" fmla="*/ 6383 h 24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172" h="2431959">
                <a:moveTo>
                  <a:pt x="0" y="0"/>
                </a:moveTo>
                <a:lnTo>
                  <a:pt x="2353172" y="0"/>
                </a:lnTo>
                <a:lnTo>
                  <a:pt x="2353172" y="2431959"/>
                </a:lnTo>
                <a:lnTo>
                  <a:pt x="2352312" y="2431959"/>
                </a:lnTo>
                <a:lnTo>
                  <a:pt x="2340504" y="2198113"/>
                </a:lnTo>
                <a:cubicBezTo>
                  <a:pt x="2222700" y="1038123"/>
                  <a:pt x="1296917" y="116993"/>
                  <a:pt x="134816" y="6383"/>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403818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itle 3">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6B6590-E6B3-B91C-752E-88256804F19D}"/>
              </a:ext>
              <a:ext uri="{C183D7F6-B498-43B3-948B-1728B52AA6E4}">
                <adec:decorative xmlns:adec="http://schemas.microsoft.com/office/drawing/2017/decorative" val="1"/>
              </a:ext>
            </a:extLst>
          </p:cNvPr>
          <p:cNvSpPr/>
          <p:nvPr userDrawn="1"/>
        </p:nvSpPr>
        <p:spPr>
          <a:xfrm>
            <a:off x="1" y="5983104"/>
            <a:ext cx="12192000" cy="873925"/>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26">
            <a:extLst>
              <a:ext uri="{FF2B5EF4-FFF2-40B4-BE49-F238E27FC236}">
                <a16:creationId xmlns:a16="http://schemas.microsoft.com/office/drawing/2014/main" id="{3A11B3D3-2DE9-50B1-D34F-653D46693293}"/>
              </a:ext>
              <a:ext uri="{C183D7F6-B498-43B3-948B-1728B52AA6E4}">
                <adec:decorative xmlns:adec="http://schemas.microsoft.com/office/drawing/2017/decorative" val="1"/>
              </a:ext>
            </a:extLst>
          </p:cNvPr>
          <p:cNvSpPr/>
          <p:nvPr userDrawn="1"/>
        </p:nvSpPr>
        <p:spPr>
          <a:xfrm>
            <a:off x="8981493" y="3657680"/>
            <a:ext cx="3200357" cy="3200320"/>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27">
            <a:extLst>
              <a:ext uri="{FF2B5EF4-FFF2-40B4-BE49-F238E27FC236}">
                <a16:creationId xmlns:a16="http://schemas.microsoft.com/office/drawing/2014/main" id="{5EEBEB28-1DE8-01FC-1208-CE71F445D835}"/>
              </a:ext>
              <a:ext uri="{C183D7F6-B498-43B3-948B-1728B52AA6E4}">
                <adec:decorative xmlns:adec="http://schemas.microsoft.com/office/drawing/2017/decorative" val="1"/>
              </a:ext>
            </a:extLst>
          </p:cNvPr>
          <p:cNvSpPr>
            <a:spLocks noChangeAspect="1"/>
          </p:cNvSpPr>
          <p:nvPr userDrawn="1"/>
        </p:nvSpPr>
        <p:spPr>
          <a:xfrm flipH="1" flipV="1">
            <a:off x="0" y="0"/>
            <a:ext cx="2286000" cy="2285973"/>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31">
            <a:extLst>
              <a:ext uri="{FF2B5EF4-FFF2-40B4-BE49-F238E27FC236}">
                <a16:creationId xmlns:a16="http://schemas.microsoft.com/office/drawing/2014/main" id="{836BB78A-11DB-CCF3-7F2E-C0243B40951E}"/>
              </a:ext>
              <a:ext uri="{C183D7F6-B498-43B3-948B-1728B52AA6E4}">
                <adec:decorative xmlns:adec="http://schemas.microsoft.com/office/drawing/2017/decorative" val="1"/>
              </a:ext>
            </a:extLst>
          </p:cNvPr>
          <p:cNvSpPr>
            <a:spLocks noChangeAspect="1"/>
          </p:cNvSpPr>
          <p:nvPr userDrawn="1"/>
        </p:nvSpPr>
        <p:spPr>
          <a:xfrm rot="16200000" flipH="1" flipV="1">
            <a:off x="-433923" y="5546255"/>
            <a:ext cx="1745673" cy="877824"/>
          </a:xfrm>
          <a:custGeom>
            <a:avLst/>
            <a:gdLst>
              <a:gd name="connsiteX0" fmla="*/ 0 w 4572000"/>
              <a:gd name="connsiteY0" fmla="*/ 2285974 h 2285974"/>
              <a:gd name="connsiteX1" fmla="*/ 113956 w 4572000"/>
              <a:gd name="connsiteY1" fmla="*/ 2283183 h 2285974"/>
              <a:gd name="connsiteX2" fmla="*/ 2283027 w 4572000"/>
              <a:gd name="connsiteY2" fmla="*/ 117584 h 2285974"/>
              <a:gd name="connsiteX3" fmla="*/ 2286000 w 4572000"/>
              <a:gd name="connsiteY3" fmla="*/ 0 h 2285974"/>
              <a:gd name="connsiteX4" fmla="*/ 2288973 w 4572000"/>
              <a:gd name="connsiteY4" fmla="*/ 117584 h 2285974"/>
              <a:gd name="connsiteX5" fmla="*/ 4458044 w 4572000"/>
              <a:gd name="connsiteY5" fmla="*/ 2283183 h 2285974"/>
              <a:gd name="connsiteX6" fmla="*/ 4572000 w 4572000"/>
              <a:gd name="connsiteY6" fmla="*/ 2285974 h 2285974"/>
              <a:gd name="connsiteX7" fmla="*/ 2286000 w 4572000"/>
              <a:gd name="connsiteY7" fmla="*/ 2285974 h 228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2285974">
                <a:moveTo>
                  <a:pt x="0" y="2285974"/>
                </a:moveTo>
                <a:lnTo>
                  <a:pt x="113956" y="2283183"/>
                </a:lnTo>
                <a:cubicBezTo>
                  <a:pt x="1284562" y="2225701"/>
                  <a:pt x="2223714" y="1287708"/>
                  <a:pt x="2283027" y="117584"/>
                </a:cubicBezTo>
                <a:lnTo>
                  <a:pt x="2286000" y="0"/>
                </a:lnTo>
                <a:lnTo>
                  <a:pt x="2288973" y="117584"/>
                </a:lnTo>
                <a:cubicBezTo>
                  <a:pt x="2348287" y="1287708"/>
                  <a:pt x="3287438" y="2225701"/>
                  <a:pt x="4458044" y="2283183"/>
                </a:cubicBezTo>
                <a:lnTo>
                  <a:pt x="4572000" y="2285974"/>
                </a:lnTo>
                <a:lnTo>
                  <a:pt x="2286000" y="2285974"/>
                </a:lnTo>
                <a:close/>
              </a:path>
            </a:pathLst>
          </a:cu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Title 8">
            <a:extLst>
              <a:ext uri="{FF2B5EF4-FFF2-40B4-BE49-F238E27FC236}">
                <a16:creationId xmlns:a16="http://schemas.microsoft.com/office/drawing/2014/main" id="{00220F55-A7D0-A330-0E21-94E0D5ECA856}"/>
              </a:ext>
            </a:extLst>
          </p:cNvPr>
          <p:cNvSpPr>
            <a:spLocks noGrp="1"/>
          </p:cNvSpPr>
          <p:nvPr>
            <p:ph type="title" hasCustomPrompt="1"/>
          </p:nvPr>
        </p:nvSpPr>
        <p:spPr>
          <a:xfrm>
            <a:off x="1750734" y="835269"/>
            <a:ext cx="8690533" cy="2821183"/>
          </a:xfrm>
        </p:spPr>
        <p:txBody>
          <a:bodyPr anchor="b">
            <a:normAutofit/>
          </a:bodyPr>
          <a:lstStyle>
            <a:lvl1pPr algn="ctr">
              <a:defRPr sz="3600">
                <a:solidFill>
                  <a:schemeClr val="bg2"/>
                </a:solidFill>
              </a:defRPr>
            </a:lvl1pPr>
          </a:lstStyle>
          <a:p>
            <a:r>
              <a:rPr lang="en-US" dirty="0"/>
              <a:t>Click to add title</a:t>
            </a:r>
          </a:p>
        </p:txBody>
      </p:sp>
      <p:sp>
        <p:nvSpPr>
          <p:cNvPr id="11" name="Content Placeholder 10">
            <a:extLst>
              <a:ext uri="{FF2B5EF4-FFF2-40B4-BE49-F238E27FC236}">
                <a16:creationId xmlns:a16="http://schemas.microsoft.com/office/drawing/2014/main" id="{560B5AC1-38AD-9D8D-25F1-F8E10DE48AD7}"/>
              </a:ext>
            </a:extLst>
          </p:cNvPr>
          <p:cNvSpPr>
            <a:spLocks noGrp="1"/>
          </p:cNvSpPr>
          <p:nvPr>
            <p:ph sz="quarter" idx="10" hasCustomPrompt="1"/>
          </p:nvPr>
        </p:nvSpPr>
        <p:spPr>
          <a:xfrm>
            <a:off x="1745739" y="3858233"/>
            <a:ext cx="8700522" cy="1953481"/>
          </a:xfrm>
        </p:spPr>
        <p:txBody>
          <a:bodyPr>
            <a:normAutofit/>
          </a:bodyPr>
          <a:lstStyle>
            <a:lvl1pPr marL="0" indent="0" algn="ctr">
              <a:buNone/>
              <a:defRPr sz="1800">
                <a:solidFill>
                  <a:schemeClr val="bg2"/>
                </a:solidFill>
              </a:defRPr>
            </a:lvl1pPr>
            <a:lvl2pPr marL="457200" indent="0" algn="ctr">
              <a:buNone/>
              <a:defRPr sz="1600">
                <a:solidFill>
                  <a:schemeClr val="bg2"/>
                </a:solidFill>
              </a:defRPr>
            </a:lvl2pPr>
            <a:lvl3pPr marL="914400" indent="0" algn="ctr">
              <a:buNone/>
              <a:defRPr sz="1400">
                <a:solidFill>
                  <a:schemeClr val="bg2"/>
                </a:solidFill>
              </a:defRPr>
            </a:lvl3pPr>
            <a:lvl4pPr marL="1371600" indent="0" algn="ctr">
              <a:buNone/>
              <a:defRPr sz="1200">
                <a:solidFill>
                  <a:schemeClr val="bg2"/>
                </a:solidFill>
              </a:defRPr>
            </a:lvl4pPr>
            <a:lvl5pPr marL="1828800" indent="0" algn="ctr">
              <a:buNone/>
              <a:defRPr sz="1200">
                <a:solidFill>
                  <a:schemeClr val="bg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C663CA19-070F-D373-ED8C-B6F895D11B84}"/>
              </a:ext>
            </a:extLst>
          </p:cNvPr>
          <p:cNvSpPr>
            <a:spLocks noGrp="1"/>
          </p:cNvSpPr>
          <p:nvPr>
            <p:ph type="sldNum" sz="quarter" idx="4"/>
          </p:nvPr>
        </p:nvSpPr>
        <p:spPr>
          <a:xfrm>
            <a:off x="10896600" y="5983104"/>
            <a:ext cx="1295400" cy="874895"/>
          </a:xfrm>
          <a:prstGeom prst="rect">
            <a:avLst/>
          </a:prstGeom>
        </p:spPr>
        <p:txBody>
          <a:bodyPr vert="horz" lIns="91440" tIns="45720" rIns="91440" bIns="45720" rtlCol="0" anchor="ctr"/>
          <a:lstStyle>
            <a:lvl1pPr algn="ctr">
              <a:defRPr sz="1200">
                <a:solidFill>
                  <a:srgbClr val="FFFFFF"/>
                </a:solidFill>
                <a:latin typeface="+mj-lt"/>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297219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and 2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3FFEEC7-A0A7-27CB-3F2D-796281DCDC94}"/>
              </a:ext>
              <a:ext uri="{C183D7F6-B498-43B3-948B-1728B52AA6E4}">
                <adec:decorative xmlns:adec="http://schemas.microsoft.com/office/drawing/2017/decorative" val="1"/>
              </a:ext>
            </a:extLst>
          </p:cNvPr>
          <p:cNvSpPr/>
          <p:nvPr userDrawn="1"/>
        </p:nvSpPr>
        <p:spPr>
          <a:xfrm>
            <a:off x="1" y="5983104"/>
            <a:ext cx="12192000" cy="873925"/>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20">
            <a:extLst>
              <a:ext uri="{FF2B5EF4-FFF2-40B4-BE49-F238E27FC236}">
                <a16:creationId xmlns:a16="http://schemas.microsoft.com/office/drawing/2014/main" id="{2DCCFF86-2471-421E-E5FF-E38943252F15}"/>
              </a:ext>
              <a:ext uri="{C183D7F6-B498-43B3-948B-1728B52AA6E4}">
                <adec:decorative xmlns:adec="http://schemas.microsoft.com/office/drawing/2017/decorative" val="1"/>
              </a:ext>
            </a:extLst>
          </p:cNvPr>
          <p:cNvSpPr>
            <a:spLocks noChangeAspect="1"/>
          </p:cNvSpPr>
          <p:nvPr userDrawn="1"/>
        </p:nvSpPr>
        <p:spPr>
          <a:xfrm flipH="1" flipV="1">
            <a:off x="0" y="0"/>
            <a:ext cx="2286000" cy="2285973"/>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21">
            <a:extLst>
              <a:ext uri="{FF2B5EF4-FFF2-40B4-BE49-F238E27FC236}">
                <a16:creationId xmlns:a16="http://schemas.microsoft.com/office/drawing/2014/main" id="{8300B484-623C-071D-E849-138F761417EE}"/>
              </a:ext>
              <a:ext uri="{C183D7F6-B498-43B3-948B-1728B52AA6E4}">
                <adec:decorative xmlns:adec="http://schemas.microsoft.com/office/drawing/2017/decorative" val="1"/>
              </a:ext>
            </a:extLst>
          </p:cNvPr>
          <p:cNvSpPr>
            <a:spLocks noChangeAspect="1"/>
          </p:cNvSpPr>
          <p:nvPr userDrawn="1"/>
        </p:nvSpPr>
        <p:spPr>
          <a:xfrm rot="16200000" flipH="1" flipV="1">
            <a:off x="-433923" y="5546255"/>
            <a:ext cx="1745673" cy="877824"/>
          </a:xfrm>
          <a:custGeom>
            <a:avLst/>
            <a:gdLst>
              <a:gd name="connsiteX0" fmla="*/ 0 w 4572000"/>
              <a:gd name="connsiteY0" fmla="*/ 2285974 h 2285974"/>
              <a:gd name="connsiteX1" fmla="*/ 113956 w 4572000"/>
              <a:gd name="connsiteY1" fmla="*/ 2283183 h 2285974"/>
              <a:gd name="connsiteX2" fmla="*/ 2283027 w 4572000"/>
              <a:gd name="connsiteY2" fmla="*/ 117584 h 2285974"/>
              <a:gd name="connsiteX3" fmla="*/ 2286000 w 4572000"/>
              <a:gd name="connsiteY3" fmla="*/ 0 h 2285974"/>
              <a:gd name="connsiteX4" fmla="*/ 2288973 w 4572000"/>
              <a:gd name="connsiteY4" fmla="*/ 117584 h 2285974"/>
              <a:gd name="connsiteX5" fmla="*/ 4458044 w 4572000"/>
              <a:gd name="connsiteY5" fmla="*/ 2283183 h 2285974"/>
              <a:gd name="connsiteX6" fmla="*/ 4572000 w 4572000"/>
              <a:gd name="connsiteY6" fmla="*/ 2285974 h 2285974"/>
              <a:gd name="connsiteX7" fmla="*/ 2286000 w 4572000"/>
              <a:gd name="connsiteY7" fmla="*/ 2285974 h 228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2285974">
                <a:moveTo>
                  <a:pt x="0" y="2285974"/>
                </a:moveTo>
                <a:lnTo>
                  <a:pt x="113956" y="2283183"/>
                </a:lnTo>
                <a:cubicBezTo>
                  <a:pt x="1284562" y="2225701"/>
                  <a:pt x="2223714" y="1287708"/>
                  <a:pt x="2283027" y="117584"/>
                </a:cubicBezTo>
                <a:lnTo>
                  <a:pt x="2286000" y="0"/>
                </a:lnTo>
                <a:lnTo>
                  <a:pt x="2288973" y="117584"/>
                </a:lnTo>
                <a:cubicBezTo>
                  <a:pt x="2348287" y="1287708"/>
                  <a:pt x="3287438" y="2225701"/>
                  <a:pt x="4458044" y="2283183"/>
                </a:cubicBezTo>
                <a:lnTo>
                  <a:pt x="4572000" y="2285974"/>
                </a:lnTo>
                <a:lnTo>
                  <a:pt x="2286000" y="2285974"/>
                </a:lnTo>
                <a:close/>
              </a:path>
            </a:pathLst>
          </a:cu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itle 18">
            <a:extLst>
              <a:ext uri="{FF2B5EF4-FFF2-40B4-BE49-F238E27FC236}">
                <a16:creationId xmlns:a16="http://schemas.microsoft.com/office/drawing/2014/main" id="{99A6249F-0E28-0ABF-FE63-7ECC0E106258}"/>
              </a:ext>
            </a:extLst>
          </p:cNvPr>
          <p:cNvSpPr>
            <a:spLocks noGrp="1"/>
          </p:cNvSpPr>
          <p:nvPr>
            <p:ph type="title" hasCustomPrompt="1"/>
          </p:nvPr>
        </p:nvSpPr>
        <p:spPr>
          <a:xfrm>
            <a:off x="1362805" y="344399"/>
            <a:ext cx="9599008" cy="1729547"/>
          </a:xfrm>
        </p:spPr>
        <p:txBody>
          <a:bodyPr>
            <a:normAutofit/>
          </a:bodyPr>
          <a:lstStyle>
            <a:lvl1pPr>
              <a:defRPr sz="3600">
                <a:solidFill>
                  <a:schemeClr val="accent2">
                    <a:lumMod val="75000"/>
                  </a:schemeClr>
                </a:solidFill>
              </a:defRPr>
            </a:lvl1pPr>
          </a:lstStyle>
          <a:p>
            <a:r>
              <a:rPr lang="en-US" dirty="0"/>
              <a:t>Click to add title</a:t>
            </a:r>
          </a:p>
        </p:txBody>
      </p:sp>
      <p:sp>
        <p:nvSpPr>
          <p:cNvPr id="21" name="Content Placeholder 20">
            <a:extLst>
              <a:ext uri="{FF2B5EF4-FFF2-40B4-BE49-F238E27FC236}">
                <a16:creationId xmlns:a16="http://schemas.microsoft.com/office/drawing/2014/main" id="{CCC29225-33B5-6D19-F0BA-DE3F864F640A}"/>
              </a:ext>
            </a:extLst>
          </p:cNvPr>
          <p:cNvSpPr>
            <a:spLocks noGrp="1"/>
          </p:cNvSpPr>
          <p:nvPr>
            <p:ph sz="quarter" idx="10" hasCustomPrompt="1"/>
          </p:nvPr>
        </p:nvSpPr>
        <p:spPr>
          <a:xfrm>
            <a:off x="1370867" y="2274034"/>
            <a:ext cx="4643438" cy="3298630"/>
          </a:xfrm>
        </p:spPr>
        <p:txBody>
          <a:bodyPr>
            <a:normAutofit/>
          </a:bodyPr>
          <a:lstStyle>
            <a:lvl1pPr>
              <a:spcBef>
                <a:spcPts val="0"/>
              </a:spcBef>
              <a:spcAft>
                <a:spcPts val="600"/>
              </a:spcAft>
              <a:buClr>
                <a:schemeClr val="tx1"/>
              </a:buClr>
              <a:defRPr sz="1800"/>
            </a:lvl1pPr>
            <a:lvl2pPr>
              <a:spcBef>
                <a:spcPts val="0"/>
              </a:spcBef>
              <a:spcAft>
                <a:spcPts val="600"/>
              </a:spcAft>
              <a:buClr>
                <a:schemeClr val="tx1"/>
              </a:buClr>
              <a:defRPr sz="1600"/>
            </a:lvl2pPr>
            <a:lvl3pPr>
              <a:spcBef>
                <a:spcPts val="0"/>
              </a:spcBef>
              <a:spcAft>
                <a:spcPts val="600"/>
              </a:spcAft>
              <a:buClr>
                <a:schemeClr val="tx1"/>
              </a:buClr>
              <a:defRPr sz="1400"/>
            </a:lvl3pPr>
            <a:lvl4pPr>
              <a:spcBef>
                <a:spcPts val="0"/>
              </a:spcBef>
              <a:spcAft>
                <a:spcPts val="600"/>
              </a:spcAft>
              <a:buClr>
                <a:schemeClr val="tx1"/>
              </a:buClr>
              <a:defRPr sz="1200"/>
            </a:lvl4pPr>
            <a:lvl5pPr>
              <a:spcBef>
                <a:spcPts val="0"/>
              </a:spcBef>
              <a:spcAft>
                <a:spcPts val="600"/>
              </a:spcAft>
              <a:buClr>
                <a:schemeClr val="tx1"/>
              </a:buCl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0">
            <a:extLst>
              <a:ext uri="{FF2B5EF4-FFF2-40B4-BE49-F238E27FC236}">
                <a16:creationId xmlns:a16="http://schemas.microsoft.com/office/drawing/2014/main" id="{FB67020D-DF60-17C1-8DEC-EDECF653540F}"/>
              </a:ext>
            </a:extLst>
          </p:cNvPr>
          <p:cNvSpPr>
            <a:spLocks noGrp="1"/>
          </p:cNvSpPr>
          <p:nvPr>
            <p:ph sz="quarter" idx="11" hasCustomPrompt="1"/>
          </p:nvPr>
        </p:nvSpPr>
        <p:spPr>
          <a:xfrm>
            <a:off x="6318375" y="2274034"/>
            <a:ext cx="4643438" cy="3298630"/>
          </a:xfrm>
        </p:spPr>
        <p:txBody>
          <a:bodyPr>
            <a:normAutofit/>
          </a:bodyPr>
          <a:lstStyle>
            <a:lvl1pPr>
              <a:spcBef>
                <a:spcPts val="0"/>
              </a:spcBef>
              <a:spcAft>
                <a:spcPts val="600"/>
              </a:spcAft>
              <a:buClr>
                <a:schemeClr val="tx1"/>
              </a:buClr>
              <a:defRPr sz="1800"/>
            </a:lvl1pPr>
            <a:lvl2pPr>
              <a:spcBef>
                <a:spcPts val="0"/>
              </a:spcBef>
              <a:spcAft>
                <a:spcPts val="600"/>
              </a:spcAft>
              <a:buClr>
                <a:schemeClr val="tx1"/>
              </a:buClr>
              <a:defRPr sz="1600"/>
            </a:lvl2pPr>
            <a:lvl3pPr>
              <a:spcBef>
                <a:spcPts val="0"/>
              </a:spcBef>
              <a:spcAft>
                <a:spcPts val="600"/>
              </a:spcAft>
              <a:buClr>
                <a:schemeClr val="tx1"/>
              </a:buClr>
              <a:defRPr sz="1400"/>
            </a:lvl3pPr>
            <a:lvl4pPr>
              <a:spcBef>
                <a:spcPts val="0"/>
              </a:spcBef>
              <a:spcAft>
                <a:spcPts val="600"/>
              </a:spcAft>
              <a:buClr>
                <a:schemeClr val="tx1"/>
              </a:buClr>
              <a:defRPr sz="1200"/>
            </a:lvl4pPr>
            <a:lvl5pPr>
              <a:spcBef>
                <a:spcPts val="0"/>
              </a:spcBef>
              <a:spcAft>
                <a:spcPts val="600"/>
              </a:spcAft>
              <a:buClr>
                <a:schemeClr val="tx1"/>
              </a:buCl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75812651-A64E-FA0C-7D84-B20BA7C67313}"/>
              </a:ext>
            </a:extLst>
          </p:cNvPr>
          <p:cNvSpPr>
            <a:spLocks noGrp="1"/>
          </p:cNvSpPr>
          <p:nvPr>
            <p:ph type="sldNum" sz="quarter" idx="4"/>
          </p:nvPr>
        </p:nvSpPr>
        <p:spPr>
          <a:xfrm>
            <a:off x="10896600" y="5983104"/>
            <a:ext cx="1295400" cy="874895"/>
          </a:xfrm>
          <a:prstGeom prst="rect">
            <a:avLst/>
          </a:prstGeom>
        </p:spPr>
        <p:txBody>
          <a:bodyPr vert="horz" lIns="91440" tIns="45720" rIns="91440" bIns="45720" rtlCol="0" anchor="ctr"/>
          <a:lstStyle>
            <a:lvl1pPr algn="ctr">
              <a:defRPr sz="1200">
                <a:solidFill>
                  <a:srgbClr val="FFFFFF"/>
                </a:solidFill>
                <a:latin typeface="+mj-lt"/>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95710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Content and Picture 2">
    <p:spTree>
      <p:nvGrpSpPr>
        <p:cNvPr id="1" name=""/>
        <p:cNvGrpSpPr/>
        <p:nvPr/>
      </p:nvGrpSpPr>
      <p:grpSpPr>
        <a:xfrm>
          <a:off x="0" y="0"/>
          <a:ext cx="0" cy="0"/>
          <a:chOff x="0" y="0"/>
          <a:chExt cx="0" cy="0"/>
        </a:xfrm>
      </p:grpSpPr>
      <p:sp>
        <p:nvSpPr>
          <p:cNvPr id="6" name="Freeform: Shape 8">
            <a:extLst>
              <a:ext uri="{FF2B5EF4-FFF2-40B4-BE49-F238E27FC236}">
                <a16:creationId xmlns:a16="http://schemas.microsoft.com/office/drawing/2014/main" id="{D8A19A74-FE0D-4975-5657-5362CEB4D339}"/>
              </a:ext>
              <a:ext uri="{C183D7F6-B498-43B3-948B-1728B52AA6E4}">
                <adec:decorative xmlns:adec="http://schemas.microsoft.com/office/drawing/2017/decorative" val="1"/>
              </a:ext>
            </a:extLst>
          </p:cNvPr>
          <p:cNvSpPr/>
          <p:nvPr userDrawn="1"/>
        </p:nvSpPr>
        <p:spPr>
          <a:xfrm rot="10800000" flipH="1">
            <a:off x="6117263" y="5090690"/>
            <a:ext cx="1807536" cy="1777059"/>
          </a:xfrm>
          <a:custGeom>
            <a:avLst/>
            <a:gdLst>
              <a:gd name="connsiteX0" fmla="*/ 0 w 2353172"/>
              <a:gd name="connsiteY0" fmla="*/ 0 h 2431959"/>
              <a:gd name="connsiteX1" fmla="*/ 2353172 w 2353172"/>
              <a:gd name="connsiteY1" fmla="*/ 0 h 2431959"/>
              <a:gd name="connsiteX2" fmla="*/ 2353172 w 2353172"/>
              <a:gd name="connsiteY2" fmla="*/ 2431959 h 2431959"/>
              <a:gd name="connsiteX3" fmla="*/ 2352312 w 2353172"/>
              <a:gd name="connsiteY3" fmla="*/ 2431959 h 2431959"/>
              <a:gd name="connsiteX4" fmla="*/ 2340504 w 2353172"/>
              <a:gd name="connsiteY4" fmla="*/ 2198113 h 2431959"/>
              <a:gd name="connsiteX5" fmla="*/ 134816 w 2353172"/>
              <a:gd name="connsiteY5" fmla="*/ 6383 h 24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172" h="2431959">
                <a:moveTo>
                  <a:pt x="0" y="0"/>
                </a:moveTo>
                <a:lnTo>
                  <a:pt x="2353172" y="0"/>
                </a:lnTo>
                <a:lnTo>
                  <a:pt x="2353172" y="2431959"/>
                </a:lnTo>
                <a:lnTo>
                  <a:pt x="2352312" y="2431959"/>
                </a:lnTo>
                <a:lnTo>
                  <a:pt x="2340504" y="2198113"/>
                </a:lnTo>
                <a:cubicBezTo>
                  <a:pt x="2222700" y="1038123"/>
                  <a:pt x="1296917" y="116993"/>
                  <a:pt x="134816" y="6383"/>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Rectangle 6">
            <a:extLst>
              <a:ext uri="{FF2B5EF4-FFF2-40B4-BE49-F238E27FC236}">
                <a16:creationId xmlns:a16="http://schemas.microsoft.com/office/drawing/2014/main" id="{68E8CCA9-A930-4217-FC4B-419AD08ED96F}"/>
              </a:ext>
              <a:ext uri="{C183D7F6-B498-43B3-948B-1728B52AA6E4}">
                <adec:decorative xmlns:adec="http://schemas.microsoft.com/office/drawing/2017/decorative" val="1"/>
              </a:ext>
            </a:extLst>
          </p:cNvPr>
          <p:cNvSpPr/>
          <p:nvPr userDrawn="1"/>
        </p:nvSpPr>
        <p:spPr>
          <a:xfrm rot="5400000">
            <a:off x="-2996913" y="2996911"/>
            <a:ext cx="6867747" cy="873925"/>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25">
            <a:extLst>
              <a:ext uri="{FF2B5EF4-FFF2-40B4-BE49-F238E27FC236}">
                <a16:creationId xmlns:a16="http://schemas.microsoft.com/office/drawing/2014/main" id="{A5202170-963D-8D6D-EF61-11B291827C7A}"/>
              </a:ext>
              <a:ext uri="{C183D7F6-B498-43B3-948B-1728B52AA6E4}">
                <adec:decorative xmlns:adec="http://schemas.microsoft.com/office/drawing/2017/decorative" val="1"/>
              </a:ext>
            </a:extLst>
          </p:cNvPr>
          <p:cNvSpPr>
            <a:spLocks noChangeAspect="1"/>
          </p:cNvSpPr>
          <p:nvPr userDrawn="1"/>
        </p:nvSpPr>
        <p:spPr>
          <a:xfrm flipH="1" flipV="1">
            <a:off x="0" y="-8"/>
            <a:ext cx="1745673" cy="877824"/>
          </a:xfrm>
          <a:custGeom>
            <a:avLst/>
            <a:gdLst>
              <a:gd name="connsiteX0" fmla="*/ 0 w 4572000"/>
              <a:gd name="connsiteY0" fmla="*/ 2285974 h 2285974"/>
              <a:gd name="connsiteX1" fmla="*/ 113956 w 4572000"/>
              <a:gd name="connsiteY1" fmla="*/ 2283183 h 2285974"/>
              <a:gd name="connsiteX2" fmla="*/ 2283027 w 4572000"/>
              <a:gd name="connsiteY2" fmla="*/ 117584 h 2285974"/>
              <a:gd name="connsiteX3" fmla="*/ 2286000 w 4572000"/>
              <a:gd name="connsiteY3" fmla="*/ 0 h 2285974"/>
              <a:gd name="connsiteX4" fmla="*/ 2288973 w 4572000"/>
              <a:gd name="connsiteY4" fmla="*/ 117584 h 2285974"/>
              <a:gd name="connsiteX5" fmla="*/ 4458044 w 4572000"/>
              <a:gd name="connsiteY5" fmla="*/ 2283183 h 2285974"/>
              <a:gd name="connsiteX6" fmla="*/ 4572000 w 4572000"/>
              <a:gd name="connsiteY6" fmla="*/ 2285974 h 2285974"/>
              <a:gd name="connsiteX7" fmla="*/ 2286000 w 4572000"/>
              <a:gd name="connsiteY7" fmla="*/ 2285974 h 228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2285974">
                <a:moveTo>
                  <a:pt x="0" y="2285974"/>
                </a:moveTo>
                <a:lnTo>
                  <a:pt x="113956" y="2283183"/>
                </a:lnTo>
                <a:cubicBezTo>
                  <a:pt x="1284562" y="2225701"/>
                  <a:pt x="2223714" y="1287708"/>
                  <a:pt x="2283027" y="117584"/>
                </a:cubicBezTo>
                <a:lnTo>
                  <a:pt x="2286000" y="0"/>
                </a:lnTo>
                <a:lnTo>
                  <a:pt x="2288973" y="117584"/>
                </a:lnTo>
                <a:cubicBezTo>
                  <a:pt x="2348287" y="1287708"/>
                  <a:pt x="3287438" y="2225701"/>
                  <a:pt x="4458044" y="2283183"/>
                </a:cubicBezTo>
                <a:lnTo>
                  <a:pt x="4572000" y="2285974"/>
                </a:lnTo>
                <a:lnTo>
                  <a:pt x="2286000" y="2285974"/>
                </a:lnTo>
                <a:close/>
              </a:path>
            </a:pathLst>
          </a:cu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itle 12">
            <a:extLst>
              <a:ext uri="{FF2B5EF4-FFF2-40B4-BE49-F238E27FC236}">
                <a16:creationId xmlns:a16="http://schemas.microsoft.com/office/drawing/2014/main" id="{6A71B5EB-558B-B072-1FF1-CDA55B10CC6E}"/>
              </a:ext>
            </a:extLst>
          </p:cNvPr>
          <p:cNvSpPr>
            <a:spLocks noGrp="1"/>
          </p:cNvSpPr>
          <p:nvPr>
            <p:ph type="title" hasCustomPrompt="1"/>
          </p:nvPr>
        </p:nvSpPr>
        <p:spPr>
          <a:xfrm>
            <a:off x="1381757" y="328860"/>
            <a:ext cx="6136643" cy="1777060"/>
          </a:xfrm>
        </p:spPr>
        <p:txBody>
          <a:bodyPr>
            <a:normAutofit/>
          </a:bodyPr>
          <a:lstStyle>
            <a:lvl1pPr>
              <a:defRPr sz="3600">
                <a:solidFill>
                  <a:schemeClr val="accent2">
                    <a:lumMod val="75000"/>
                  </a:schemeClr>
                </a:solidFill>
              </a:defRPr>
            </a:lvl1pPr>
          </a:lstStyle>
          <a:p>
            <a:r>
              <a:rPr lang="en-US" dirty="0"/>
              <a:t>Click to add title</a:t>
            </a:r>
          </a:p>
        </p:txBody>
      </p:sp>
      <p:sp>
        <p:nvSpPr>
          <p:cNvPr id="14" name="Content Placeholder 20">
            <a:extLst>
              <a:ext uri="{FF2B5EF4-FFF2-40B4-BE49-F238E27FC236}">
                <a16:creationId xmlns:a16="http://schemas.microsoft.com/office/drawing/2014/main" id="{B84F4814-519C-86D2-1886-90E0A98968D3}"/>
              </a:ext>
            </a:extLst>
          </p:cNvPr>
          <p:cNvSpPr>
            <a:spLocks noGrp="1"/>
          </p:cNvSpPr>
          <p:nvPr>
            <p:ph sz="quarter" idx="11" hasCustomPrompt="1"/>
          </p:nvPr>
        </p:nvSpPr>
        <p:spPr>
          <a:xfrm>
            <a:off x="1371204" y="2282999"/>
            <a:ext cx="6136643" cy="3685507"/>
          </a:xfrm>
        </p:spPr>
        <p:txBody>
          <a:bodyPr>
            <a:normAutofit/>
          </a:bodyPr>
          <a:lstStyle>
            <a:lvl1pPr>
              <a:spcBef>
                <a:spcPts val="0"/>
              </a:spcBef>
              <a:spcAft>
                <a:spcPts val="600"/>
              </a:spcAft>
              <a:buClr>
                <a:schemeClr val="tx1"/>
              </a:buClr>
              <a:defRPr sz="1800"/>
            </a:lvl1pPr>
            <a:lvl2pPr>
              <a:spcBef>
                <a:spcPts val="0"/>
              </a:spcBef>
              <a:spcAft>
                <a:spcPts val="600"/>
              </a:spcAft>
              <a:buClr>
                <a:schemeClr val="tx1"/>
              </a:buClr>
              <a:defRPr sz="1600"/>
            </a:lvl2pPr>
            <a:lvl3pPr>
              <a:spcBef>
                <a:spcPts val="0"/>
              </a:spcBef>
              <a:spcAft>
                <a:spcPts val="600"/>
              </a:spcAft>
              <a:buClr>
                <a:schemeClr val="tx1"/>
              </a:buClr>
              <a:defRPr sz="1400"/>
            </a:lvl3pPr>
            <a:lvl4pPr>
              <a:spcBef>
                <a:spcPts val="0"/>
              </a:spcBef>
              <a:spcAft>
                <a:spcPts val="600"/>
              </a:spcAft>
              <a:buClr>
                <a:schemeClr val="tx1"/>
              </a:buClr>
              <a:defRPr sz="1200"/>
            </a:lvl4pPr>
            <a:lvl5pPr>
              <a:spcBef>
                <a:spcPts val="0"/>
              </a:spcBef>
              <a:spcAft>
                <a:spcPts val="600"/>
              </a:spcAft>
              <a:buClr>
                <a:schemeClr val="tx1"/>
              </a:buCl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a:extLst>
              <a:ext uri="{FF2B5EF4-FFF2-40B4-BE49-F238E27FC236}">
                <a16:creationId xmlns:a16="http://schemas.microsoft.com/office/drawing/2014/main" id="{55A36A3E-F1BF-A2FC-E9BF-616718E65B8B}"/>
              </a:ext>
            </a:extLst>
          </p:cNvPr>
          <p:cNvSpPr>
            <a:spLocks noGrp="1"/>
          </p:cNvSpPr>
          <p:nvPr>
            <p:ph type="pic" sz="quarter" idx="10"/>
          </p:nvPr>
        </p:nvSpPr>
        <p:spPr>
          <a:xfrm>
            <a:off x="7924800" y="0"/>
            <a:ext cx="4267200" cy="6858000"/>
          </a:xfrm>
          <a:solidFill>
            <a:schemeClr val="accent2"/>
          </a:solidFill>
        </p:spPr>
        <p:txBody>
          <a:bodyPr/>
          <a:lstStyle>
            <a:lvl1pPr marL="0" indent="0" algn="ctr">
              <a:buNone/>
              <a:defRPr>
                <a:solidFill>
                  <a:schemeClr val="bg2"/>
                </a:solidFill>
              </a:defRPr>
            </a:lvl1pPr>
          </a:lstStyle>
          <a:p>
            <a:r>
              <a:rPr lang="en-US"/>
              <a:t>Click icon to add picture</a:t>
            </a:r>
            <a:endParaRPr lang="en-US" dirty="0"/>
          </a:p>
        </p:txBody>
      </p:sp>
      <p:sp>
        <p:nvSpPr>
          <p:cNvPr id="10" name="Slide Number Placeholder 5">
            <a:extLst>
              <a:ext uri="{FF2B5EF4-FFF2-40B4-BE49-F238E27FC236}">
                <a16:creationId xmlns:a16="http://schemas.microsoft.com/office/drawing/2014/main" id="{7769D9C9-E3F7-6719-75F2-AA70DF83E1AD}"/>
              </a:ext>
            </a:extLst>
          </p:cNvPr>
          <p:cNvSpPr>
            <a:spLocks noGrp="1"/>
          </p:cNvSpPr>
          <p:nvPr>
            <p:ph type="sldNum" sz="quarter" idx="4"/>
          </p:nvPr>
        </p:nvSpPr>
        <p:spPr>
          <a:xfrm>
            <a:off x="10896600" y="5983104"/>
            <a:ext cx="1295400" cy="874895"/>
          </a:xfrm>
          <a:prstGeom prst="rect">
            <a:avLst/>
          </a:prstGeom>
        </p:spPr>
        <p:txBody>
          <a:bodyPr vert="horz" lIns="91440" tIns="45720" rIns="91440" bIns="45720" rtlCol="0" anchor="ctr"/>
          <a:lstStyle>
            <a:lvl1pPr algn="ctr">
              <a:defRPr sz="1200">
                <a:solidFill>
                  <a:srgbClr val="FFFFFF"/>
                </a:solidFill>
                <a:latin typeface="+mj-lt"/>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1264640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itle and 2 Column 3">
    <p:spTree>
      <p:nvGrpSpPr>
        <p:cNvPr id="1" name=""/>
        <p:cNvGrpSpPr/>
        <p:nvPr/>
      </p:nvGrpSpPr>
      <p:grpSpPr>
        <a:xfrm>
          <a:off x="0" y="0"/>
          <a:ext cx="0" cy="0"/>
          <a:chOff x="0" y="0"/>
          <a:chExt cx="0" cy="0"/>
        </a:xfrm>
      </p:grpSpPr>
      <p:sp>
        <p:nvSpPr>
          <p:cNvPr id="2" name="Freeform 36">
            <a:extLst>
              <a:ext uri="{FF2B5EF4-FFF2-40B4-BE49-F238E27FC236}">
                <a16:creationId xmlns:a16="http://schemas.microsoft.com/office/drawing/2014/main" id="{F8F589DA-127F-E2E7-6ADA-1D3C04799932}"/>
              </a:ext>
              <a:ext uri="{C183D7F6-B498-43B3-948B-1728B52AA6E4}">
                <adec:decorative xmlns:adec="http://schemas.microsoft.com/office/drawing/2017/decorative" val="1"/>
              </a:ext>
            </a:extLst>
          </p:cNvPr>
          <p:cNvSpPr/>
          <p:nvPr userDrawn="1"/>
        </p:nvSpPr>
        <p:spPr>
          <a:xfrm>
            <a:off x="8991645" y="3657688"/>
            <a:ext cx="3200357" cy="3200320"/>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Rectangle 7">
            <a:extLst>
              <a:ext uri="{FF2B5EF4-FFF2-40B4-BE49-F238E27FC236}">
                <a16:creationId xmlns:a16="http://schemas.microsoft.com/office/drawing/2014/main" id="{8700FBF0-749D-0FF0-74B6-3565174CA001}"/>
              </a:ext>
              <a:ext uri="{C183D7F6-B498-43B3-948B-1728B52AA6E4}">
                <adec:decorative xmlns:adec="http://schemas.microsoft.com/office/drawing/2017/decorative" val="1"/>
              </a:ext>
            </a:extLst>
          </p:cNvPr>
          <p:cNvSpPr/>
          <p:nvPr userDrawn="1"/>
        </p:nvSpPr>
        <p:spPr>
          <a:xfrm rot="5400000">
            <a:off x="-2992038" y="2992045"/>
            <a:ext cx="6858000" cy="873925"/>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10">
            <a:extLst>
              <a:ext uri="{FF2B5EF4-FFF2-40B4-BE49-F238E27FC236}">
                <a16:creationId xmlns:a16="http://schemas.microsoft.com/office/drawing/2014/main" id="{0DDA3FAB-74FF-4772-2BA4-B242E12ABEC7}"/>
              </a:ext>
              <a:ext uri="{C183D7F6-B498-43B3-948B-1728B52AA6E4}">
                <adec:decorative xmlns:adec="http://schemas.microsoft.com/office/drawing/2017/decorative" val="1"/>
              </a:ext>
            </a:extLst>
          </p:cNvPr>
          <p:cNvSpPr>
            <a:spLocks noChangeAspect="1"/>
          </p:cNvSpPr>
          <p:nvPr userDrawn="1"/>
        </p:nvSpPr>
        <p:spPr>
          <a:xfrm flipH="1" flipV="1">
            <a:off x="1" y="0"/>
            <a:ext cx="1745673" cy="877824"/>
          </a:xfrm>
          <a:custGeom>
            <a:avLst/>
            <a:gdLst>
              <a:gd name="connsiteX0" fmla="*/ 0 w 4572000"/>
              <a:gd name="connsiteY0" fmla="*/ 2285974 h 2285974"/>
              <a:gd name="connsiteX1" fmla="*/ 113956 w 4572000"/>
              <a:gd name="connsiteY1" fmla="*/ 2283183 h 2285974"/>
              <a:gd name="connsiteX2" fmla="*/ 2283027 w 4572000"/>
              <a:gd name="connsiteY2" fmla="*/ 117584 h 2285974"/>
              <a:gd name="connsiteX3" fmla="*/ 2286000 w 4572000"/>
              <a:gd name="connsiteY3" fmla="*/ 0 h 2285974"/>
              <a:gd name="connsiteX4" fmla="*/ 2288973 w 4572000"/>
              <a:gd name="connsiteY4" fmla="*/ 117584 h 2285974"/>
              <a:gd name="connsiteX5" fmla="*/ 4458044 w 4572000"/>
              <a:gd name="connsiteY5" fmla="*/ 2283183 h 2285974"/>
              <a:gd name="connsiteX6" fmla="*/ 4572000 w 4572000"/>
              <a:gd name="connsiteY6" fmla="*/ 2285974 h 2285974"/>
              <a:gd name="connsiteX7" fmla="*/ 2286000 w 4572000"/>
              <a:gd name="connsiteY7" fmla="*/ 2285974 h 228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2285974">
                <a:moveTo>
                  <a:pt x="0" y="2285974"/>
                </a:moveTo>
                <a:lnTo>
                  <a:pt x="113956" y="2283183"/>
                </a:lnTo>
                <a:cubicBezTo>
                  <a:pt x="1284562" y="2225701"/>
                  <a:pt x="2223714" y="1287708"/>
                  <a:pt x="2283027" y="117584"/>
                </a:cubicBezTo>
                <a:lnTo>
                  <a:pt x="2286000" y="0"/>
                </a:lnTo>
                <a:lnTo>
                  <a:pt x="2288973" y="117584"/>
                </a:lnTo>
                <a:cubicBezTo>
                  <a:pt x="2348287" y="1287708"/>
                  <a:pt x="3287438" y="2225701"/>
                  <a:pt x="4458044" y="2283183"/>
                </a:cubicBezTo>
                <a:lnTo>
                  <a:pt x="4572000" y="2285974"/>
                </a:lnTo>
                <a:lnTo>
                  <a:pt x="2286000" y="2285974"/>
                </a:lnTo>
                <a:close/>
              </a:path>
            </a:pathLst>
          </a:cu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Title 11">
            <a:extLst>
              <a:ext uri="{FF2B5EF4-FFF2-40B4-BE49-F238E27FC236}">
                <a16:creationId xmlns:a16="http://schemas.microsoft.com/office/drawing/2014/main" id="{FBE95B3E-84B8-3910-65C9-87914802BEA1}"/>
              </a:ext>
            </a:extLst>
          </p:cNvPr>
          <p:cNvSpPr>
            <a:spLocks noGrp="1"/>
          </p:cNvSpPr>
          <p:nvPr>
            <p:ph type="title" hasCustomPrompt="1"/>
          </p:nvPr>
        </p:nvSpPr>
        <p:spPr>
          <a:xfrm>
            <a:off x="1371598" y="369277"/>
            <a:ext cx="9590215" cy="1708514"/>
          </a:xfrm>
        </p:spPr>
        <p:txBody>
          <a:bodyPr>
            <a:normAutofit/>
          </a:bodyPr>
          <a:lstStyle>
            <a:lvl1pPr>
              <a:defRPr sz="3600">
                <a:solidFill>
                  <a:schemeClr val="accent2">
                    <a:lumMod val="75000"/>
                  </a:schemeClr>
                </a:solidFill>
              </a:defRPr>
            </a:lvl1pPr>
          </a:lstStyle>
          <a:p>
            <a:r>
              <a:rPr lang="en-US" dirty="0"/>
              <a:t>Click to add title</a:t>
            </a:r>
          </a:p>
        </p:txBody>
      </p:sp>
      <p:sp>
        <p:nvSpPr>
          <p:cNvPr id="14" name="Content Placeholder 20">
            <a:extLst>
              <a:ext uri="{FF2B5EF4-FFF2-40B4-BE49-F238E27FC236}">
                <a16:creationId xmlns:a16="http://schemas.microsoft.com/office/drawing/2014/main" id="{53421E6F-1A11-40B7-DB53-FC96CE9D787B}"/>
              </a:ext>
            </a:extLst>
          </p:cNvPr>
          <p:cNvSpPr>
            <a:spLocks noGrp="1"/>
          </p:cNvSpPr>
          <p:nvPr>
            <p:ph sz="quarter" idx="11" hasCustomPrompt="1"/>
          </p:nvPr>
        </p:nvSpPr>
        <p:spPr>
          <a:xfrm>
            <a:off x="1369269" y="2284193"/>
            <a:ext cx="6036544" cy="3436653"/>
          </a:xfrm>
        </p:spPr>
        <p:txBody>
          <a:bodyPr>
            <a:normAutofit/>
          </a:bodyPr>
          <a:lstStyle>
            <a:lvl1pPr>
              <a:spcBef>
                <a:spcPts val="0"/>
              </a:spcBef>
              <a:spcAft>
                <a:spcPts val="600"/>
              </a:spcAft>
              <a:buClr>
                <a:schemeClr val="tx1"/>
              </a:buClr>
              <a:defRPr sz="1800"/>
            </a:lvl1pPr>
            <a:lvl2pPr>
              <a:spcBef>
                <a:spcPts val="0"/>
              </a:spcBef>
              <a:spcAft>
                <a:spcPts val="600"/>
              </a:spcAft>
              <a:buClr>
                <a:schemeClr val="tx1"/>
              </a:buClr>
              <a:defRPr sz="1600"/>
            </a:lvl2pPr>
            <a:lvl3pPr>
              <a:spcBef>
                <a:spcPts val="0"/>
              </a:spcBef>
              <a:spcAft>
                <a:spcPts val="600"/>
              </a:spcAft>
              <a:buClr>
                <a:schemeClr val="tx1"/>
              </a:buClr>
              <a:defRPr sz="1400"/>
            </a:lvl3pPr>
            <a:lvl4pPr>
              <a:spcBef>
                <a:spcPts val="0"/>
              </a:spcBef>
              <a:spcAft>
                <a:spcPts val="600"/>
              </a:spcAft>
              <a:buClr>
                <a:schemeClr val="tx1"/>
              </a:buClr>
              <a:defRPr sz="1200"/>
            </a:lvl4pPr>
            <a:lvl5pPr>
              <a:spcBef>
                <a:spcPts val="0"/>
              </a:spcBef>
              <a:spcAft>
                <a:spcPts val="600"/>
              </a:spcAft>
              <a:buClr>
                <a:schemeClr val="tx1"/>
              </a:buCl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0">
            <a:extLst>
              <a:ext uri="{FF2B5EF4-FFF2-40B4-BE49-F238E27FC236}">
                <a16:creationId xmlns:a16="http://schemas.microsoft.com/office/drawing/2014/main" id="{90BA2746-C141-C524-CDDE-DD672A80A2C8}"/>
              </a:ext>
            </a:extLst>
          </p:cNvPr>
          <p:cNvSpPr>
            <a:spLocks noGrp="1"/>
          </p:cNvSpPr>
          <p:nvPr>
            <p:ph sz="quarter" idx="10" hasCustomPrompt="1"/>
          </p:nvPr>
        </p:nvSpPr>
        <p:spPr>
          <a:xfrm>
            <a:off x="7708899" y="2284193"/>
            <a:ext cx="3252914" cy="3436653"/>
          </a:xfrm>
        </p:spPr>
        <p:txBody>
          <a:bodyPr>
            <a:normAutofit/>
          </a:bodyPr>
          <a:lstStyle>
            <a:lvl1pPr>
              <a:spcBef>
                <a:spcPts val="0"/>
              </a:spcBef>
              <a:spcAft>
                <a:spcPts val="600"/>
              </a:spcAft>
              <a:buClr>
                <a:schemeClr val="tx1"/>
              </a:buClr>
              <a:defRPr sz="1800" b="1"/>
            </a:lvl1pPr>
            <a:lvl2pPr>
              <a:spcBef>
                <a:spcPts val="0"/>
              </a:spcBef>
              <a:spcAft>
                <a:spcPts val="600"/>
              </a:spcAft>
              <a:buClr>
                <a:schemeClr val="tx1"/>
              </a:buClr>
              <a:defRPr sz="1600" b="1"/>
            </a:lvl2pPr>
            <a:lvl3pPr>
              <a:spcBef>
                <a:spcPts val="0"/>
              </a:spcBef>
              <a:spcAft>
                <a:spcPts val="600"/>
              </a:spcAft>
              <a:buClr>
                <a:schemeClr val="tx1"/>
              </a:buClr>
              <a:defRPr sz="1400" b="1"/>
            </a:lvl3pPr>
            <a:lvl4pPr>
              <a:spcBef>
                <a:spcPts val="0"/>
              </a:spcBef>
              <a:spcAft>
                <a:spcPts val="600"/>
              </a:spcAft>
              <a:buClr>
                <a:schemeClr val="tx1"/>
              </a:buClr>
              <a:defRPr sz="1200" b="1"/>
            </a:lvl4pPr>
            <a:lvl5pPr>
              <a:spcBef>
                <a:spcPts val="0"/>
              </a:spcBef>
              <a:spcAft>
                <a:spcPts val="600"/>
              </a:spcAft>
              <a:buClr>
                <a:schemeClr val="tx1"/>
              </a:buClr>
              <a:defRPr sz="1200" b="1"/>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078CC75E-2849-6C28-42BF-61EBFD22CDE7}"/>
              </a:ext>
            </a:extLst>
          </p:cNvPr>
          <p:cNvSpPr>
            <a:spLocks noGrp="1"/>
          </p:cNvSpPr>
          <p:nvPr>
            <p:ph type="sldNum" sz="quarter" idx="4"/>
          </p:nvPr>
        </p:nvSpPr>
        <p:spPr>
          <a:xfrm>
            <a:off x="10896600" y="5983104"/>
            <a:ext cx="1295400" cy="874895"/>
          </a:xfrm>
          <a:prstGeom prst="rect">
            <a:avLst/>
          </a:prstGeom>
        </p:spPr>
        <p:txBody>
          <a:bodyPr vert="horz" lIns="91440" tIns="45720" rIns="91440" bIns="45720" rtlCol="0" anchor="ctr"/>
          <a:lstStyle>
            <a:lvl1pPr algn="ctr">
              <a:defRPr sz="1200">
                <a:solidFill>
                  <a:srgbClr val="FFFFFF"/>
                </a:solidFill>
                <a:latin typeface="+mj-lt"/>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2514171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Closing 1">
    <p:bg>
      <p:bgPr>
        <a:solidFill>
          <a:schemeClr val="accent2"/>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181407F-D7F6-56CB-135C-01868BC1917D}"/>
              </a:ext>
            </a:extLst>
          </p:cNvPr>
          <p:cNvSpPr>
            <a:spLocks noGrp="1"/>
          </p:cNvSpPr>
          <p:nvPr>
            <p:ph type="title" hasCustomPrompt="1"/>
          </p:nvPr>
        </p:nvSpPr>
        <p:spPr>
          <a:xfrm>
            <a:off x="1371597" y="1088211"/>
            <a:ext cx="4602483" cy="4896019"/>
          </a:xfrm>
        </p:spPr>
        <p:txBody>
          <a:bodyPr>
            <a:normAutofit/>
          </a:bodyPr>
          <a:lstStyle>
            <a:lvl1pPr>
              <a:defRPr sz="4800">
                <a:solidFill>
                  <a:schemeClr val="bg2"/>
                </a:solidFill>
              </a:defRPr>
            </a:lvl1pPr>
          </a:lstStyle>
          <a:p>
            <a:r>
              <a:rPr lang="en-US" dirty="0"/>
              <a:t>Click to add title</a:t>
            </a:r>
          </a:p>
        </p:txBody>
      </p:sp>
      <p:sp>
        <p:nvSpPr>
          <p:cNvPr id="2" name="Rectangle 1">
            <a:extLst>
              <a:ext uri="{FF2B5EF4-FFF2-40B4-BE49-F238E27FC236}">
                <a16:creationId xmlns:a16="http://schemas.microsoft.com/office/drawing/2014/main" id="{7E517585-E867-BB06-B195-272DA0FD4799}"/>
              </a:ext>
              <a:ext uri="{C183D7F6-B498-43B3-948B-1728B52AA6E4}">
                <adec:decorative xmlns:adec="http://schemas.microsoft.com/office/drawing/2017/decorative" val="1"/>
              </a:ext>
            </a:extLst>
          </p:cNvPr>
          <p:cNvSpPr/>
          <p:nvPr userDrawn="1"/>
        </p:nvSpPr>
        <p:spPr>
          <a:xfrm>
            <a:off x="1" y="-8"/>
            <a:ext cx="12192000" cy="873925"/>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C92D9EBD-88FB-A2C3-7EC2-46DD7B53267E}"/>
              </a:ext>
              <a:ext uri="{C183D7F6-B498-43B3-948B-1728B52AA6E4}">
                <adec:decorative xmlns:adec="http://schemas.microsoft.com/office/drawing/2017/decorative" val="1"/>
              </a:ext>
            </a:extLst>
          </p:cNvPr>
          <p:cNvSpPr/>
          <p:nvPr userDrawn="1"/>
        </p:nvSpPr>
        <p:spPr>
          <a:xfrm rot="5400000">
            <a:off x="-2990939" y="2990938"/>
            <a:ext cx="6855801" cy="873925"/>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22">
            <a:extLst>
              <a:ext uri="{FF2B5EF4-FFF2-40B4-BE49-F238E27FC236}">
                <a16:creationId xmlns:a16="http://schemas.microsoft.com/office/drawing/2014/main" id="{CB417425-9078-B6E8-97F7-BAA1536BA069}"/>
              </a:ext>
              <a:ext uri="{C183D7F6-B498-43B3-948B-1728B52AA6E4}">
                <adec:decorative xmlns:adec="http://schemas.microsoft.com/office/drawing/2017/decorative" val="1"/>
              </a:ext>
            </a:extLst>
          </p:cNvPr>
          <p:cNvSpPr>
            <a:spLocks noChangeAspect="1"/>
          </p:cNvSpPr>
          <p:nvPr userDrawn="1"/>
        </p:nvSpPr>
        <p:spPr>
          <a:xfrm flipH="1" flipV="1">
            <a:off x="0" y="-8"/>
            <a:ext cx="1745673" cy="877824"/>
          </a:xfrm>
          <a:custGeom>
            <a:avLst/>
            <a:gdLst>
              <a:gd name="connsiteX0" fmla="*/ 0 w 4572000"/>
              <a:gd name="connsiteY0" fmla="*/ 2285974 h 2285974"/>
              <a:gd name="connsiteX1" fmla="*/ 113956 w 4572000"/>
              <a:gd name="connsiteY1" fmla="*/ 2283183 h 2285974"/>
              <a:gd name="connsiteX2" fmla="*/ 2283027 w 4572000"/>
              <a:gd name="connsiteY2" fmla="*/ 117584 h 2285974"/>
              <a:gd name="connsiteX3" fmla="*/ 2286000 w 4572000"/>
              <a:gd name="connsiteY3" fmla="*/ 0 h 2285974"/>
              <a:gd name="connsiteX4" fmla="*/ 2288973 w 4572000"/>
              <a:gd name="connsiteY4" fmla="*/ 117584 h 2285974"/>
              <a:gd name="connsiteX5" fmla="*/ 4458044 w 4572000"/>
              <a:gd name="connsiteY5" fmla="*/ 2283183 h 2285974"/>
              <a:gd name="connsiteX6" fmla="*/ 4572000 w 4572000"/>
              <a:gd name="connsiteY6" fmla="*/ 2285974 h 2285974"/>
              <a:gd name="connsiteX7" fmla="*/ 2286000 w 4572000"/>
              <a:gd name="connsiteY7" fmla="*/ 2285974 h 228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2285974">
                <a:moveTo>
                  <a:pt x="0" y="2285974"/>
                </a:moveTo>
                <a:lnTo>
                  <a:pt x="113956" y="2283183"/>
                </a:lnTo>
                <a:cubicBezTo>
                  <a:pt x="1284562" y="2225701"/>
                  <a:pt x="2223714" y="1287708"/>
                  <a:pt x="2283027" y="117584"/>
                </a:cubicBezTo>
                <a:lnTo>
                  <a:pt x="2286000" y="0"/>
                </a:lnTo>
                <a:lnTo>
                  <a:pt x="2288973" y="117584"/>
                </a:lnTo>
                <a:cubicBezTo>
                  <a:pt x="2348287" y="1287708"/>
                  <a:pt x="3287438" y="2225701"/>
                  <a:pt x="4458044" y="2283183"/>
                </a:cubicBezTo>
                <a:lnTo>
                  <a:pt x="4572000" y="2285974"/>
                </a:lnTo>
                <a:lnTo>
                  <a:pt x="2286000" y="2285974"/>
                </a:lnTo>
                <a:close/>
              </a:path>
            </a:pathLst>
          </a:cu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4">
            <a:extLst>
              <a:ext uri="{FF2B5EF4-FFF2-40B4-BE49-F238E27FC236}">
                <a16:creationId xmlns:a16="http://schemas.microsoft.com/office/drawing/2014/main" id="{D7F56B38-71B8-A745-8D9C-BBEA278F3FC5}"/>
              </a:ext>
              <a:ext uri="{C183D7F6-B498-43B3-948B-1728B52AA6E4}">
                <adec:decorative xmlns:adec="http://schemas.microsoft.com/office/drawing/2017/decorative" val="1"/>
              </a:ext>
            </a:extLst>
          </p:cNvPr>
          <p:cNvSpPr>
            <a:spLocks noChangeAspect="1"/>
          </p:cNvSpPr>
          <p:nvPr userDrawn="1"/>
        </p:nvSpPr>
        <p:spPr>
          <a:xfrm>
            <a:off x="9905999" y="4572027"/>
            <a:ext cx="2286000" cy="2285973"/>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60000"/>
              <a:lumOff val="4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Content Placeholder 10">
            <a:extLst>
              <a:ext uri="{FF2B5EF4-FFF2-40B4-BE49-F238E27FC236}">
                <a16:creationId xmlns:a16="http://schemas.microsoft.com/office/drawing/2014/main" id="{45E5C644-63C0-D8A4-7EF1-1681AFB1F4D9}"/>
              </a:ext>
            </a:extLst>
          </p:cNvPr>
          <p:cNvSpPr>
            <a:spLocks noGrp="1"/>
          </p:cNvSpPr>
          <p:nvPr>
            <p:ph sz="quarter" idx="10" hasCustomPrompt="1"/>
          </p:nvPr>
        </p:nvSpPr>
        <p:spPr>
          <a:xfrm>
            <a:off x="6324599" y="1088210"/>
            <a:ext cx="4373564" cy="4894894"/>
          </a:xfrm>
        </p:spPr>
        <p:txBody>
          <a:bodyPr anchor="ctr">
            <a:normAutofit/>
          </a:bodyPr>
          <a:lstStyle>
            <a:lvl1pPr marL="0" indent="0">
              <a:spcBef>
                <a:spcPts val="0"/>
              </a:spcBef>
              <a:spcAft>
                <a:spcPts val="600"/>
              </a:spcAft>
              <a:buNone/>
              <a:defRPr sz="1800" b="1">
                <a:solidFill>
                  <a:schemeClr val="bg2"/>
                </a:solidFill>
              </a:defRPr>
            </a:lvl1pPr>
            <a:lvl2pPr marL="457200" indent="0">
              <a:spcBef>
                <a:spcPts val="0"/>
              </a:spcBef>
              <a:spcAft>
                <a:spcPts val="600"/>
              </a:spcAft>
              <a:buNone/>
              <a:defRPr sz="1600" b="1">
                <a:solidFill>
                  <a:schemeClr val="bg2"/>
                </a:solidFill>
              </a:defRPr>
            </a:lvl2pPr>
            <a:lvl3pPr marL="914400" indent="0">
              <a:spcBef>
                <a:spcPts val="0"/>
              </a:spcBef>
              <a:spcAft>
                <a:spcPts val="600"/>
              </a:spcAft>
              <a:buNone/>
              <a:defRPr sz="1400" b="1">
                <a:solidFill>
                  <a:schemeClr val="bg2"/>
                </a:solidFill>
              </a:defRPr>
            </a:lvl3pPr>
            <a:lvl4pPr marL="1371600" indent="0">
              <a:spcBef>
                <a:spcPts val="0"/>
              </a:spcBef>
              <a:spcAft>
                <a:spcPts val="600"/>
              </a:spcAft>
              <a:buNone/>
              <a:defRPr sz="1200" b="1">
                <a:solidFill>
                  <a:schemeClr val="bg2"/>
                </a:solidFill>
              </a:defRPr>
            </a:lvl4pPr>
            <a:lvl5pPr marL="1828800" indent="0">
              <a:spcBef>
                <a:spcPts val="0"/>
              </a:spcBef>
              <a:spcAft>
                <a:spcPts val="600"/>
              </a:spcAft>
              <a:buNone/>
              <a:defRPr sz="1200" b="1">
                <a:solidFill>
                  <a:schemeClr val="bg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C663CA19-070F-D373-ED8C-B6F895D11B84}"/>
              </a:ext>
            </a:extLst>
          </p:cNvPr>
          <p:cNvSpPr>
            <a:spLocks noGrp="1"/>
          </p:cNvSpPr>
          <p:nvPr>
            <p:ph type="sldNum" sz="quarter" idx="4"/>
          </p:nvPr>
        </p:nvSpPr>
        <p:spPr>
          <a:xfrm>
            <a:off x="10896600" y="5983104"/>
            <a:ext cx="1295400" cy="874895"/>
          </a:xfrm>
          <a:prstGeom prst="rect">
            <a:avLst/>
          </a:prstGeom>
        </p:spPr>
        <p:txBody>
          <a:bodyPr vert="horz" lIns="91440" tIns="45720" rIns="91440" bIns="45720" rtlCol="0" anchor="ctr"/>
          <a:lstStyle>
            <a:lvl1pPr algn="ctr">
              <a:defRPr sz="1200">
                <a:solidFill>
                  <a:srgbClr val="FFFFFF"/>
                </a:solidFill>
                <a:latin typeface="+mj-lt"/>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1019828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839C-7D7A-49F1-8BFE-85C6C7D78BE7}"/>
              </a:ext>
            </a:extLst>
          </p:cNvPr>
          <p:cNvSpPr>
            <a:spLocks noGrp="1"/>
          </p:cNvSpPr>
          <p:nvPr>
            <p:ph type="title"/>
          </p:nvPr>
        </p:nvSpPr>
        <p:spPr>
          <a:xfrm>
            <a:off x="905256" y="590668"/>
            <a:ext cx="9914859" cy="1329004"/>
          </a:xfrm>
        </p:spPr>
        <p:txBody>
          <a:bodyPr>
            <a:normAutofit/>
          </a:bodyPr>
          <a:lstStyle>
            <a:lvl1pPr>
              <a:lnSpc>
                <a:spcPct val="100000"/>
              </a:lnSpc>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7E748DC-EBB9-44C6-8566-38F87FF7FD53}"/>
              </a:ext>
            </a:extLst>
          </p:cNvPr>
          <p:cNvSpPr>
            <a:spLocks noGrp="1"/>
          </p:cNvSpPr>
          <p:nvPr>
            <p:ph idx="1"/>
          </p:nvPr>
        </p:nvSpPr>
        <p:spPr>
          <a:xfrm>
            <a:off x="914400" y="1919673"/>
            <a:ext cx="9914860" cy="412331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7342198-F50F-4C8A-9BD9-4CC3950F8FA8}"/>
              </a:ext>
            </a:extLst>
          </p:cNvPr>
          <p:cNvSpPr>
            <a:spLocks noGrp="1"/>
          </p:cNvSpPr>
          <p:nvPr>
            <p:ph type="dt" sz="half" idx="10"/>
          </p:nvPr>
        </p:nvSpPr>
        <p:spPr>
          <a:xfrm>
            <a:off x="9323285" y="6434524"/>
            <a:ext cx="2067867" cy="365125"/>
          </a:xfrm>
        </p:spPr>
        <p:txBody>
          <a:bodyPr/>
          <a:lstStyle>
            <a:lvl1pPr algn="r">
              <a:defRPr>
                <a:solidFill>
                  <a:schemeClr val="bg1"/>
                </a:solidFill>
              </a:defRPr>
            </a:lvl1pPr>
          </a:lstStyle>
          <a:p>
            <a:endParaRPr lang="en-US" dirty="0"/>
          </a:p>
        </p:txBody>
      </p:sp>
      <p:sp>
        <p:nvSpPr>
          <p:cNvPr id="5" name="Footer Placeholder 4">
            <a:extLst>
              <a:ext uri="{FF2B5EF4-FFF2-40B4-BE49-F238E27FC236}">
                <a16:creationId xmlns:a16="http://schemas.microsoft.com/office/drawing/2014/main" id="{BFA2F5AB-D8C6-4AE1-8FAE-CD0499CB6D03}"/>
              </a:ext>
            </a:extLst>
          </p:cNvPr>
          <p:cNvSpPr>
            <a:spLocks noGrp="1"/>
          </p:cNvSpPr>
          <p:nvPr>
            <p:ph type="ftr" sz="quarter" idx="11"/>
          </p:nvPr>
        </p:nvSpPr>
        <p:spPr>
          <a:xfrm>
            <a:off x="173736" y="6437376"/>
            <a:ext cx="3775914" cy="365125"/>
          </a:xfrm>
        </p:spPr>
        <p:txBody>
          <a:bodyPr/>
          <a:lstStyle>
            <a:lvl1pPr algn="l">
              <a:defRPr>
                <a:solidFill>
                  <a:schemeClr val="accent2"/>
                </a:solidFill>
              </a:defRPr>
            </a:lvl1pPr>
          </a:lstStyle>
          <a:p>
            <a:endParaRPr lang="en-US" sz="1000" dirty="0"/>
          </a:p>
        </p:txBody>
      </p:sp>
      <p:sp>
        <p:nvSpPr>
          <p:cNvPr id="6" name="Slide Number Placeholder 5">
            <a:extLst>
              <a:ext uri="{FF2B5EF4-FFF2-40B4-BE49-F238E27FC236}">
                <a16:creationId xmlns:a16="http://schemas.microsoft.com/office/drawing/2014/main" id="{175C58D8-B582-4DB3-A94D-056240199750}"/>
              </a:ext>
            </a:extLst>
          </p:cNvPr>
          <p:cNvSpPr>
            <a:spLocks noGrp="1"/>
          </p:cNvSpPr>
          <p:nvPr>
            <p:ph type="sldNum" sz="quarter" idx="12"/>
          </p:nvPr>
        </p:nvSpPr>
        <p:spPr>
          <a:xfrm>
            <a:off x="11391152" y="6434524"/>
            <a:ext cx="693261" cy="365125"/>
          </a:xfrm>
        </p:spPr>
        <p:txBody>
          <a:bodyPr/>
          <a:lstStyle>
            <a:lvl1pPr>
              <a:defRPr>
                <a:solidFill>
                  <a:schemeClr val="bg1"/>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282093947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8A94B-011C-4B13-8C12-E91BF7A40087}"/>
              </a:ext>
            </a:extLst>
          </p:cNvPr>
          <p:cNvSpPr>
            <a:spLocks noGrp="1"/>
          </p:cNvSpPr>
          <p:nvPr>
            <p:ph type="title"/>
          </p:nvPr>
        </p:nvSpPr>
        <p:spPr>
          <a:xfrm>
            <a:off x="1524000" y="1320800"/>
            <a:ext cx="9144000" cy="3095813"/>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716D5F3-887C-4A8F-842A-0294A9FB0818}"/>
              </a:ext>
            </a:extLst>
          </p:cNvPr>
          <p:cNvSpPr>
            <a:spLocks noGrp="1"/>
          </p:cNvSpPr>
          <p:nvPr>
            <p:ph type="body" idx="1"/>
          </p:nvPr>
        </p:nvSpPr>
        <p:spPr>
          <a:xfrm>
            <a:off x="1523999" y="4589463"/>
            <a:ext cx="914400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94588B-131A-42F3-B76C-62BD65E4806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E111AB28-20BD-4CD8-9840-985C3EDBA16F}"/>
              </a:ext>
            </a:extLst>
          </p:cNvPr>
          <p:cNvSpPr>
            <a:spLocks noGrp="1"/>
          </p:cNvSpPr>
          <p:nvPr>
            <p:ph type="ftr" sz="quarter" idx="11"/>
          </p:nvPr>
        </p:nvSpPr>
        <p:spPr/>
        <p:txBody>
          <a:bodyPr/>
          <a:lstStyle/>
          <a:p>
            <a:endParaRPr lang="en-US" sz="1000" dirty="0"/>
          </a:p>
        </p:txBody>
      </p:sp>
      <p:sp>
        <p:nvSpPr>
          <p:cNvPr id="6" name="Slide Number Placeholder 5">
            <a:extLst>
              <a:ext uri="{FF2B5EF4-FFF2-40B4-BE49-F238E27FC236}">
                <a16:creationId xmlns:a16="http://schemas.microsoft.com/office/drawing/2014/main" id="{E753C85C-3801-46F0-A100-616F5F2F82E9}"/>
              </a:ext>
            </a:extLst>
          </p:cNvPr>
          <p:cNvSpPr>
            <a:spLocks noGrp="1"/>
          </p:cNvSpPr>
          <p:nvPr>
            <p:ph type="sldNum" sz="quarter" idx="12"/>
          </p:nvPr>
        </p:nvSpPr>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314218702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sz="1000" dirty="0"/>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26229050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51886-4F39-4E3E-948D-DBC73F267AED}"/>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B2C7B2A-B6BE-46FD-9278-A5246BF7EEB8}"/>
              </a:ext>
            </a:extLst>
          </p:cNvPr>
          <p:cNvSpPr>
            <a:spLocks noGrp="1"/>
          </p:cNvSpPr>
          <p:nvPr>
            <p:ph type="body" idx="1"/>
          </p:nvPr>
        </p:nvSpPr>
        <p:spPr>
          <a:xfrm>
            <a:off x="839788" y="1681163"/>
            <a:ext cx="5157787"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E85295-E4B5-4D75-954F-B07A2F4CABF8}"/>
              </a:ext>
            </a:extLst>
          </p:cNvPr>
          <p:cNvSpPr>
            <a:spLocks noGrp="1"/>
          </p:cNvSpPr>
          <p:nvPr>
            <p:ph sz="half" idx="2"/>
          </p:nvPr>
        </p:nvSpPr>
        <p:spPr>
          <a:xfrm>
            <a:off x="839788" y="2635623"/>
            <a:ext cx="5157787" cy="3554039"/>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687ABF0-C78D-4589-8FA5-0D6238B4B084}"/>
              </a:ext>
            </a:extLst>
          </p:cNvPr>
          <p:cNvSpPr>
            <a:spLocks noGrp="1"/>
          </p:cNvSpPr>
          <p:nvPr>
            <p:ph type="body" sz="quarter" idx="3"/>
          </p:nvPr>
        </p:nvSpPr>
        <p:spPr>
          <a:xfrm>
            <a:off x="6172200" y="1681163"/>
            <a:ext cx="5183188"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6A4064-2E0A-4FC3-837B-14EC0EF3A652}"/>
              </a:ext>
            </a:extLst>
          </p:cNvPr>
          <p:cNvSpPr>
            <a:spLocks noGrp="1"/>
          </p:cNvSpPr>
          <p:nvPr>
            <p:ph sz="quarter" idx="4"/>
          </p:nvPr>
        </p:nvSpPr>
        <p:spPr>
          <a:xfrm>
            <a:off x="6172200" y="2635623"/>
            <a:ext cx="5183188" cy="355404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8E3C169-8D29-4CC4-9581-748178F3C00A}"/>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F14EC709-AAD9-475C-AC6A-943A8E872A97}"/>
              </a:ext>
            </a:extLst>
          </p:cNvPr>
          <p:cNvSpPr>
            <a:spLocks noGrp="1"/>
          </p:cNvSpPr>
          <p:nvPr>
            <p:ph type="ftr" sz="quarter" idx="11"/>
          </p:nvPr>
        </p:nvSpPr>
        <p:spPr/>
        <p:txBody>
          <a:bodyPr/>
          <a:lstStyle/>
          <a:p>
            <a:endParaRPr lang="en-US" sz="1000" dirty="0"/>
          </a:p>
        </p:txBody>
      </p:sp>
      <p:sp>
        <p:nvSpPr>
          <p:cNvPr id="9" name="Slide Number Placeholder 8">
            <a:extLst>
              <a:ext uri="{FF2B5EF4-FFF2-40B4-BE49-F238E27FC236}">
                <a16:creationId xmlns:a16="http://schemas.microsoft.com/office/drawing/2014/main" id="{020C0E3E-587D-46EB-AAF5-011C137B0309}"/>
              </a:ext>
            </a:extLst>
          </p:cNvPr>
          <p:cNvSpPr>
            <a:spLocks noGrp="1"/>
          </p:cNvSpPr>
          <p:nvPr>
            <p:ph type="sldNum" sz="quarter" idx="12"/>
          </p:nvPr>
        </p:nvSpPr>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134210973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3E062-B7F5-4D30-B416-1BBB4A7D0F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BDFF7A-EBD3-4FEB-8451-5D7355069117}"/>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08F54A2D-2C4B-4E1D-AC16-E3B1F1DDB562}"/>
              </a:ext>
            </a:extLst>
          </p:cNvPr>
          <p:cNvSpPr>
            <a:spLocks noGrp="1"/>
          </p:cNvSpPr>
          <p:nvPr>
            <p:ph type="ftr" sz="quarter" idx="11"/>
          </p:nvPr>
        </p:nvSpPr>
        <p:spPr/>
        <p:txBody>
          <a:bodyPr/>
          <a:lstStyle/>
          <a:p>
            <a:endParaRPr lang="en-US" sz="1000" dirty="0"/>
          </a:p>
        </p:txBody>
      </p:sp>
      <p:sp>
        <p:nvSpPr>
          <p:cNvPr id="5" name="Slide Number Placeholder 4">
            <a:extLst>
              <a:ext uri="{FF2B5EF4-FFF2-40B4-BE49-F238E27FC236}">
                <a16:creationId xmlns:a16="http://schemas.microsoft.com/office/drawing/2014/main" id="{2C11F373-DB96-4AEA-8E3E-7EDEA213DEEC}"/>
              </a:ext>
            </a:extLst>
          </p:cNvPr>
          <p:cNvSpPr>
            <a:spLocks noGrp="1"/>
          </p:cNvSpPr>
          <p:nvPr>
            <p:ph type="sldNum" sz="quarter" idx="12"/>
          </p:nvPr>
        </p:nvSpPr>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290897710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485D4-41D3-4182-8DFE-2E0713EC0B8A}"/>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C9753C5C-8415-4BF0-810D-A4C22F695ECF}"/>
              </a:ext>
            </a:extLst>
          </p:cNvPr>
          <p:cNvSpPr>
            <a:spLocks noGrp="1"/>
          </p:cNvSpPr>
          <p:nvPr>
            <p:ph type="ftr" sz="quarter" idx="11"/>
          </p:nvPr>
        </p:nvSpPr>
        <p:spPr/>
        <p:txBody>
          <a:bodyPr/>
          <a:lstStyle/>
          <a:p>
            <a:endParaRPr lang="en-US" sz="1000" dirty="0"/>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153942744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09F8C-8071-4BE5-AD6F-C98F481D17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4135B3-14BA-4A88-B6B3-88B77B1C63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7C3A4D-5B69-44B4-B17F-770E83F00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F1C41D-2A59-4512-8034-6DB705787D7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BD85C494-778C-4EE6-9402-242E1CDD9A69}"/>
              </a:ext>
            </a:extLst>
          </p:cNvPr>
          <p:cNvSpPr>
            <a:spLocks noGrp="1"/>
          </p:cNvSpPr>
          <p:nvPr>
            <p:ph type="ftr" sz="quarter" idx="11"/>
          </p:nvPr>
        </p:nvSpPr>
        <p:spPr/>
        <p:txBody>
          <a:bodyPr/>
          <a:lstStyle/>
          <a:p>
            <a:endParaRPr lang="en-US" sz="1000" dirty="0"/>
          </a:p>
        </p:txBody>
      </p:sp>
      <p:sp>
        <p:nvSpPr>
          <p:cNvPr id="7" name="Slide Number Placeholder 6">
            <a:extLst>
              <a:ext uri="{FF2B5EF4-FFF2-40B4-BE49-F238E27FC236}">
                <a16:creationId xmlns:a16="http://schemas.microsoft.com/office/drawing/2014/main" id="{6F5677B9-C338-4033-9AFE-B8B81C5D8139}"/>
              </a:ext>
            </a:extLst>
          </p:cNvPr>
          <p:cNvSpPr>
            <a:spLocks noGrp="1"/>
          </p:cNvSpPr>
          <p:nvPr>
            <p:ph type="sldNum" sz="quarter" idx="12"/>
          </p:nvPr>
        </p:nvSpPr>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41473924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B77DE-4C2E-476F-A419-57470FB66D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9FD1A0-93AE-469A-ADDF-2453B64CA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C119C9C-EF97-4910-9419-6D7202609E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A87172-A64E-4C38-82ED-2A7050B0FB6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BC0C3E24-28E2-4512-BEA0-DAEC5E8465CB}"/>
              </a:ext>
            </a:extLst>
          </p:cNvPr>
          <p:cNvSpPr>
            <a:spLocks noGrp="1"/>
          </p:cNvSpPr>
          <p:nvPr>
            <p:ph type="ftr" sz="quarter" idx="11"/>
          </p:nvPr>
        </p:nvSpPr>
        <p:spPr/>
        <p:txBody>
          <a:bodyPr/>
          <a:lstStyle/>
          <a:p>
            <a:endParaRPr lang="en-US" sz="1000" dirty="0"/>
          </a:p>
        </p:txBody>
      </p:sp>
      <p:sp>
        <p:nvSpPr>
          <p:cNvPr id="7" name="Slide Number Placeholder 6">
            <a:extLst>
              <a:ext uri="{FF2B5EF4-FFF2-40B4-BE49-F238E27FC236}">
                <a16:creationId xmlns:a16="http://schemas.microsoft.com/office/drawing/2014/main" id="{01F04F0D-DA84-434D-B136-BEE9FD80AB95}"/>
              </a:ext>
            </a:extLst>
          </p:cNvPr>
          <p:cNvSpPr>
            <a:spLocks noGrp="1"/>
          </p:cNvSpPr>
          <p:nvPr>
            <p:ph type="sldNum" sz="quarter" idx="12"/>
          </p:nvPr>
        </p:nvSpPr>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60365268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7A08E557-10DB-421A-876E-1AE58F8E07C4}"/>
              </a:ext>
            </a:extLst>
          </p:cNvPr>
          <p:cNvSpPr/>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ooter Placeholder 4">
            <a:extLst>
              <a:ext uri="{FF2B5EF4-FFF2-40B4-BE49-F238E27FC236}">
                <a16:creationId xmlns:a16="http://schemas.microsoft.com/office/drawing/2014/main" id="{EC2EBCA0-8609-4F35-8CA7-7AD35FDACD73}"/>
              </a:ext>
            </a:extLst>
          </p:cNvPr>
          <p:cNvSpPr>
            <a:spLocks noGrp="1"/>
          </p:cNvSpPr>
          <p:nvPr>
            <p:ph type="ftr" sz="quarter" idx="3"/>
          </p:nvPr>
        </p:nvSpPr>
        <p:spPr>
          <a:xfrm>
            <a:off x="175613" y="6434560"/>
            <a:ext cx="3428012" cy="365125"/>
          </a:xfrm>
          <a:prstGeom prst="rect">
            <a:avLst/>
          </a:prstGeom>
        </p:spPr>
        <p:txBody>
          <a:bodyPr vert="horz" lIns="91440" tIns="45720" rIns="91440" bIns="45720" rtlCol="0" anchor="ctr"/>
          <a:lstStyle>
            <a:lvl1pPr algn="l">
              <a:defRPr sz="1050" spc="50" baseline="0">
                <a:solidFill>
                  <a:schemeClr val="accent2"/>
                </a:solidFill>
                <a:latin typeface="+mn-lt"/>
              </a:defRPr>
            </a:lvl1pPr>
          </a:lstStyle>
          <a:p>
            <a:endParaRPr lang="en-US" sz="1000" dirty="0"/>
          </a:p>
        </p:txBody>
      </p:sp>
      <p:sp>
        <p:nvSpPr>
          <p:cNvPr id="2" name="Title Placeholder 1">
            <a:extLst>
              <a:ext uri="{FF2B5EF4-FFF2-40B4-BE49-F238E27FC236}">
                <a16:creationId xmlns:a16="http://schemas.microsoft.com/office/drawing/2014/main" id="{BFDA9639-38D2-4CD4-A861-F6B4C6CB99BD}"/>
              </a:ext>
            </a:extLst>
          </p:cNvPr>
          <p:cNvSpPr>
            <a:spLocks noGrp="1"/>
          </p:cNvSpPr>
          <p:nvPr>
            <p:ph type="title"/>
          </p:nvPr>
        </p:nvSpPr>
        <p:spPr>
          <a:xfrm>
            <a:off x="908775" y="590372"/>
            <a:ext cx="10202248" cy="132589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DAF00B1-16C1-47B3-A7A0-B71468312896}"/>
              </a:ext>
            </a:extLst>
          </p:cNvPr>
          <p:cNvSpPr>
            <a:spLocks noGrp="1"/>
          </p:cNvSpPr>
          <p:nvPr>
            <p:ph type="body" idx="1"/>
          </p:nvPr>
        </p:nvSpPr>
        <p:spPr>
          <a:xfrm>
            <a:off x="918825" y="1916262"/>
            <a:ext cx="10192198" cy="4133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BCF9501-5B6B-4DAF-B59D-3C129ED805AC}"/>
              </a:ext>
            </a:extLst>
          </p:cNvPr>
          <p:cNvSpPr>
            <a:spLocks noGrp="1"/>
          </p:cNvSpPr>
          <p:nvPr>
            <p:ph type="dt" sz="half" idx="2"/>
          </p:nvPr>
        </p:nvSpPr>
        <p:spPr>
          <a:xfrm>
            <a:off x="9017000" y="6433202"/>
            <a:ext cx="2374150" cy="367841"/>
          </a:xfrm>
          <a:prstGeom prst="rect">
            <a:avLst/>
          </a:prstGeom>
        </p:spPr>
        <p:txBody>
          <a:bodyPr vert="horz" lIns="91440" tIns="45720" rIns="91440" bIns="45720" rtlCol="0" anchor="ctr"/>
          <a:lstStyle>
            <a:lvl1pPr algn="r">
              <a:defRPr sz="1050" spc="50" baseline="0">
                <a:solidFill>
                  <a:srgbClr val="FFFFFF"/>
                </a:solidFill>
                <a:latin typeface="+mn-lt"/>
              </a:defRPr>
            </a:lvl1pPr>
          </a:lstStyle>
          <a:p>
            <a:endParaRPr lang="en-US" dirty="0"/>
          </a:p>
        </p:txBody>
      </p:sp>
      <p:sp>
        <p:nvSpPr>
          <p:cNvPr id="6" name="Slide Number Placeholder 5">
            <a:extLst>
              <a:ext uri="{FF2B5EF4-FFF2-40B4-BE49-F238E27FC236}">
                <a16:creationId xmlns:a16="http://schemas.microsoft.com/office/drawing/2014/main" id="{37685DBD-B7AE-41D8-8CF1-B21CD58E1B45}"/>
              </a:ext>
            </a:extLst>
          </p:cNvPr>
          <p:cNvSpPr>
            <a:spLocks noGrp="1"/>
          </p:cNvSpPr>
          <p:nvPr>
            <p:ph type="sldNum" sz="quarter" idx="4"/>
          </p:nvPr>
        </p:nvSpPr>
        <p:spPr>
          <a:xfrm>
            <a:off x="11391150" y="6433203"/>
            <a:ext cx="693263" cy="367842"/>
          </a:xfrm>
          <a:prstGeom prst="rect">
            <a:avLst/>
          </a:prstGeom>
        </p:spPr>
        <p:txBody>
          <a:bodyPr vert="horz" lIns="91440" tIns="45720" rIns="91440" bIns="45720" rtlCol="0" anchor="ctr"/>
          <a:lstStyle>
            <a:lvl1pPr algn="r">
              <a:defRPr sz="2000">
                <a:solidFill>
                  <a:srgbClr val="FFFFFF"/>
                </a:solidFill>
                <a:latin typeface="+mj-lt"/>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313053643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7" r:id="rId14"/>
    <p:sldLayoutId id="2147483729" r:id="rId15"/>
    <p:sldLayoutId id="2147483730" r:id="rId16"/>
    <p:sldLayoutId id="2147483732" r:id="rId17"/>
    <p:sldLayoutId id="2147483734" r:id="rId18"/>
    <p:sldLayoutId id="2147483736" r:id="rId19"/>
  </p:sldLayoutIdLst>
  <p:hf hdr="0" ftr="0" dt="0"/>
  <p:txStyles>
    <p:titleStyle>
      <a:lvl1pPr algn="l" defTabSz="914400" rtl="0" eaLnBrk="1" latinLnBrk="0" hangingPunct="1">
        <a:lnSpc>
          <a:spcPct val="90000"/>
        </a:lnSpc>
        <a:spcBef>
          <a:spcPct val="0"/>
        </a:spcBef>
        <a:buNone/>
        <a:defRPr sz="4000" kern="1200">
          <a:solidFill>
            <a:schemeClr val="accent2"/>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736">
          <p15:clr>
            <a:srgbClr val="F26B43"/>
          </p15:clr>
        </p15:guide>
        <p15:guide id="4" orient="horz" pos="3312">
          <p15:clr>
            <a:srgbClr val="F26B43"/>
          </p15:clr>
        </p15:guide>
        <p15:guide id="5" orient="horz" pos="432">
          <p15:clr>
            <a:srgbClr val="F26B43"/>
          </p15:clr>
        </p15:guide>
        <p15:guide id="7" pos="4416">
          <p15:clr>
            <a:srgbClr val="F26B43"/>
          </p15:clr>
        </p15:guide>
        <p15:guide id="8" pos="5568">
          <p15:clr>
            <a:srgbClr val="F26B43"/>
          </p15:clr>
        </p15:guide>
        <p15:guide id="9" pos="7296">
          <p15:clr>
            <a:srgbClr val="F26B43"/>
          </p15:clr>
        </p15:guide>
        <p15:guide id="10" pos="2688">
          <p15:clr>
            <a:srgbClr val="F26B43"/>
          </p15:clr>
        </p15:guide>
        <p15:guide id="11" pos="1536">
          <p15:clr>
            <a:srgbClr val="F26B43"/>
          </p15:clr>
        </p15:guide>
        <p15:guide id="12" pos="384">
          <p15:clr>
            <a:srgbClr val="F26B43"/>
          </p15:clr>
        </p15:guide>
        <p15:guide id="13" pos="2112">
          <p15:clr>
            <a:srgbClr val="F26B43"/>
          </p15:clr>
        </p15:guide>
        <p15:guide id="14" pos="4992">
          <p15:clr>
            <a:srgbClr val="F26B43"/>
          </p15:clr>
        </p15:guide>
        <p15:guide id="15" pos="6720">
          <p15:clr>
            <a:srgbClr val="F26B43"/>
          </p15:clr>
        </p15:guide>
        <p15:guide id="16" pos="960">
          <p15:clr>
            <a:srgbClr val="F26B43"/>
          </p15:clr>
        </p15:guide>
        <p15:guide id="17" pos="3264">
          <p15:clr>
            <a:srgbClr val="F26B43"/>
          </p15:clr>
        </p15:guide>
        <p15:guide id="18" orient="horz" pos="1008">
          <p15:clr>
            <a:srgbClr val="F26B43"/>
          </p15:clr>
        </p15:guide>
        <p15:guide id="19" orient="horz" pos="3888">
          <p15:clr>
            <a:srgbClr val="F26B43"/>
          </p15:clr>
        </p15:guide>
        <p15:guide id="20" pos="6144">
          <p15:clr>
            <a:srgbClr val="F26B43"/>
          </p15:clr>
        </p15:guide>
        <p15:guide id="21" orient="horz" pos="1584">
          <p15:clr>
            <a:srgbClr val="F26B43"/>
          </p15:clr>
        </p15:guide>
        <p15:guide id="22" pos="576">
          <p15:clr>
            <a:srgbClr val="F26B43"/>
          </p15:clr>
        </p15:guide>
        <p15:guide id="23" pos="7104">
          <p15:clr>
            <a:srgbClr val="F26B43"/>
          </p15:clr>
        </p15:guide>
        <p15:guide id="24" pos="768">
          <p15:clr>
            <a:srgbClr val="F26B43"/>
          </p15:clr>
        </p15:guide>
        <p15:guide id="25" pos="691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customXml" Target="../ink/ink10.xml"/><Relationship Id="rId18" Type="http://schemas.openxmlformats.org/officeDocument/2006/relationships/image" Target="../media/image19.png"/><Relationship Id="rId3" Type="http://schemas.openxmlformats.org/officeDocument/2006/relationships/customXml" Target="../ink/ink5.xml"/><Relationship Id="rId21" Type="http://schemas.openxmlformats.org/officeDocument/2006/relationships/customXml" Target="../ink/ink14.xml"/><Relationship Id="rId7" Type="http://schemas.openxmlformats.org/officeDocument/2006/relationships/customXml" Target="../ink/ink7.xml"/><Relationship Id="rId12" Type="http://schemas.openxmlformats.org/officeDocument/2006/relationships/image" Target="../media/image16.png"/><Relationship Id="rId17" Type="http://schemas.openxmlformats.org/officeDocument/2006/relationships/customXml" Target="../ink/ink12.xml"/><Relationship Id="rId2" Type="http://schemas.openxmlformats.org/officeDocument/2006/relationships/notesSlide" Target="../notesSlides/notesSlide24.xml"/><Relationship Id="rId16" Type="http://schemas.openxmlformats.org/officeDocument/2006/relationships/image" Target="../media/image18.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customXml" Target="../ink/ink9.xml"/><Relationship Id="rId5" Type="http://schemas.openxmlformats.org/officeDocument/2006/relationships/customXml" Target="../ink/ink6.xml"/><Relationship Id="rId15" Type="http://schemas.openxmlformats.org/officeDocument/2006/relationships/customXml" Target="../ink/ink11.xml"/><Relationship Id="rId10" Type="http://schemas.openxmlformats.org/officeDocument/2006/relationships/image" Target="../media/image15.png"/><Relationship Id="rId19" Type="http://schemas.openxmlformats.org/officeDocument/2006/relationships/customXml" Target="../ink/ink13.xml"/><Relationship Id="rId4" Type="http://schemas.openxmlformats.org/officeDocument/2006/relationships/image" Target="../media/image12.png"/><Relationship Id="rId9" Type="http://schemas.openxmlformats.org/officeDocument/2006/relationships/customXml" Target="../ink/ink8.xml"/><Relationship Id="rId14" Type="http://schemas.openxmlformats.org/officeDocument/2006/relationships/image" Target="../media/image17.png"/><Relationship Id="rId22"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customXml" Target="../ink/ink2.xml"/><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customXml" Target="../ink/ink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0D9AD-F97D-8DCF-97C2-FEE69475C0BC}"/>
              </a:ext>
            </a:extLst>
          </p:cNvPr>
          <p:cNvSpPr>
            <a:spLocks noGrp="1"/>
          </p:cNvSpPr>
          <p:nvPr>
            <p:ph type="title"/>
          </p:nvPr>
        </p:nvSpPr>
        <p:spPr>
          <a:xfrm>
            <a:off x="762000" y="512248"/>
            <a:ext cx="10668000" cy="5618340"/>
          </a:xfrm>
        </p:spPr>
        <p:txBody>
          <a:bodyPr>
            <a:normAutofit/>
          </a:bodyPr>
          <a:lstStyle/>
          <a:p>
            <a:pPr marL="0" marR="0" algn="ctr" fontAlgn="base">
              <a:spcAft>
                <a:spcPts val="400"/>
              </a:spcAft>
              <a:buNone/>
            </a:pPr>
            <a:r>
              <a:rPr lang="en-US" sz="6000" b="1" i="0" dirty="0">
                <a:solidFill>
                  <a:schemeClr val="bg2"/>
                </a:solidFill>
                <a:effectLst>
                  <a:outerShdw blurRad="38100" dist="38100" dir="2700000" algn="tl">
                    <a:srgbClr val="000000">
                      <a:alpha val="43137"/>
                    </a:srgbClr>
                  </a:outerShdw>
                </a:effectLst>
                <a:latin typeface="Georgia" panose="02040502050405020303" pitchFamily="18" charset="0"/>
              </a:rPr>
              <a:t>“</a:t>
            </a:r>
            <a:r>
              <a:rPr lang="en-US" sz="6000" b="1" i="0" u="sng" dirty="0">
                <a:solidFill>
                  <a:schemeClr val="bg2"/>
                </a:solidFill>
                <a:effectLst>
                  <a:outerShdw blurRad="38100" dist="38100" dir="2700000" algn="tl">
                    <a:srgbClr val="000000">
                      <a:alpha val="43137"/>
                    </a:srgbClr>
                  </a:outerShdw>
                </a:effectLst>
                <a:latin typeface="Georgia" panose="02040502050405020303" pitchFamily="18" charset="0"/>
              </a:rPr>
              <a:t>You’re Putting Me On</a:t>
            </a:r>
            <a:r>
              <a:rPr lang="en-US" sz="6000" b="1" i="0" dirty="0">
                <a:solidFill>
                  <a:schemeClr val="bg2"/>
                </a:solidFill>
                <a:effectLst>
                  <a:outerShdw blurRad="38100" dist="38100" dir="2700000" algn="tl">
                    <a:srgbClr val="000000">
                      <a:alpha val="43137"/>
                    </a:srgbClr>
                  </a:outerShdw>
                </a:effectLst>
                <a:latin typeface="Georgia" panose="02040502050405020303" pitchFamily="18" charset="0"/>
              </a:rPr>
              <a:t>!”</a:t>
            </a:r>
            <a:br>
              <a:rPr lang="en-US" sz="5400" b="1" i="0" dirty="0">
                <a:solidFill>
                  <a:schemeClr val="bg2"/>
                </a:solidFill>
                <a:effectLst>
                  <a:outerShdw blurRad="38100" dist="38100" dir="2700000" algn="tl">
                    <a:srgbClr val="000000">
                      <a:alpha val="43137"/>
                    </a:srgbClr>
                  </a:outerShdw>
                </a:effectLst>
                <a:latin typeface="Georgia" panose="02040502050405020303" pitchFamily="18" charset="0"/>
              </a:rPr>
            </a:br>
            <a:br>
              <a:rPr lang="en-US" sz="5400" b="0" i="0" dirty="0">
                <a:solidFill>
                  <a:schemeClr val="bg2"/>
                </a:solidFill>
                <a:effectLst>
                  <a:outerShdw blurRad="38100" dist="38100" dir="2700000" algn="tl">
                    <a:srgbClr val="000000">
                      <a:alpha val="43137"/>
                    </a:srgbClr>
                  </a:outerShdw>
                </a:effectLst>
                <a:latin typeface="Georgia" panose="02040502050405020303" pitchFamily="18" charset="0"/>
              </a:rPr>
            </a:br>
            <a:r>
              <a:rPr lang="en-US" b="0" i="0" dirty="0">
                <a:solidFill>
                  <a:schemeClr val="bg2"/>
                </a:solidFill>
                <a:effectLst>
                  <a:outerShdw blurRad="38100" dist="38100" dir="2700000" algn="tl">
                    <a:srgbClr val="000000">
                      <a:alpha val="43137"/>
                    </a:srgbClr>
                  </a:outerShdw>
                </a:effectLst>
                <a:latin typeface="Georgia" panose="02040502050405020303" pitchFamily="18" charset="0"/>
              </a:rPr>
              <a:t>(</a:t>
            </a:r>
            <a:r>
              <a:rPr lang="en-US" b="0" i="1" dirty="0">
                <a:solidFill>
                  <a:schemeClr val="bg2"/>
                </a:solidFill>
                <a:effectLst>
                  <a:outerShdw blurRad="38100" dist="38100" dir="2700000" algn="tl">
                    <a:srgbClr val="000000">
                      <a:alpha val="43137"/>
                    </a:srgbClr>
                  </a:outerShdw>
                </a:effectLst>
                <a:latin typeface="Georgia" panose="02040502050405020303" pitchFamily="18" charset="0"/>
              </a:rPr>
              <a:t>God‘s </a:t>
            </a:r>
            <a:r>
              <a:rPr lang="en-US" i="1" dirty="0">
                <a:solidFill>
                  <a:schemeClr val="bg2"/>
                </a:solidFill>
                <a:effectLst>
                  <a:outerShdw blurRad="38100" dist="38100" dir="2700000" algn="tl">
                    <a:srgbClr val="000000">
                      <a:alpha val="43137"/>
                    </a:srgbClr>
                  </a:outerShdw>
                </a:effectLst>
                <a:latin typeface="Georgia" panose="02040502050405020303" pitchFamily="18" charset="0"/>
              </a:rPr>
              <a:t>Great Exchange</a:t>
            </a:r>
            <a:r>
              <a:rPr lang="en-US" b="0" i="0" dirty="0">
                <a:solidFill>
                  <a:schemeClr val="bg2"/>
                </a:solidFill>
                <a:effectLst>
                  <a:outerShdw blurRad="38100" dist="38100" dir="2700000" algn="tl">
                    <a:srgbClr val="000000">
                      <a:alpha val="43137"/>
                    </a:srgbClr>
                  </a:outerShdw>
                </a:effectLst>
                <a:latin typeface="Georgia" panose="02040502050405020303" pitchFamily="18" charset="0"/>
              </a:rPr>
              <a:t>)</a:t>
            </a:r>
            <a:br>
              <a:rPr lang="en-US" sz="5400" b="0" i="0" dirty="0">
                <a:solidFill>
                  <a:srgbClr val="FFFF00"/>
                </a:solidFill>
                <a:effectLst>
                  <a:outerShdw blurRad="38100" dist="38100" dir="2700000" algn="tl">
                    <a:srgbClr val="000000">
                      <a:alpha val="43137"/>
                    </a:srgbClr>
                  </a:outerShdw>
                </a:effectLst>
                <a:latin typeface="Georgia" panose="02040502050405020303" pitchFamily="18" charset="0"/>
              </a:rPr>
            </a:br>
            <a:br>
              <a:rPr lang="en-US" sz="3200" b="0" i="0" dirty="0">
                <a:solidFill>
                  <a:schemeClr val="bg2"/>
                </a:solidFill>
                <a:effectLst>
                  <a:outerShdw blurRad="38100" dist="38100" dir="2700000" algn="tl">
                    <a:srgbClr val="000000">
                      <a:alpha val="43137"/>
                    </a:srgbClr>
                  </a:outerShdw>
                </a:effectLst>
                <a:latin typeface="Georgia" panose="02040502050405020303" pitchFamily="18" charset="0"/>
              </a:rPr>
            </a:br>
            <a:br>
              <a:rPr lang="en-US" sz="3200" b="0" i="0" dirty="0">
                <a:solidFill>
                  <a:schemeClr val="bg2"/>
                </a:solidFill>
                <a:effectLst>
                  <a:outerShdw blurRad="38100" dist="38100" dir="2700000" algn="tl">
                    <a:srgbClr val="000000">
                      <a:alpha val="43137"/>
                    </a:srgbClr>
                  </a:outerShdw>
                </a:effectLst>
                <a:latin typeface="Georgia" panose="02040502050405020303" pitchFamily="18" charset="0"/>
              </a:rPr>
            </a:br>
            <a:br>
              <a:rPr lang="en-US" sz="5400" b="0" i="0" dirty="0">
                <a:solidFill>
                  <a:schemeClr val="bg2"/>
                </a:solidFill>
                <a:effectLst>
                  <a:outerShdw blurRad="38100" dist="38100" dir="2700000" algn="tl">
                    <a:srgbClr val="000000">
                      <a:alpha val="43137"/>
                    </a:srgbClr>
                  </a:outerShdw>
                </a:effectLst>
                <a:latin typeface="Georgia" panose="02040502050405020303" pitchFamily="18" charset="0"/>
              </a:rPr>
            </a:br>
            <a:r>
              <a:rPr lang="en-US" sz="5400" b="1" i="0" dirty="0">
                <a:solidFill>
                  <a:srgbClr val="FFFF00"/>
                </a:solidFill>
                <a:effectLst>
                  <a:outerShdw blurRad="38100" dist="38100" dir="2700000" algn="tl">
                    <a:srgbClr val="000000">
                      <a:alpha val="43137"/>
                    </a:srgbClr>
                  </a:outerShdw>
                </a:effectLst>
                <a:latin typeface="Georgia" panose="02040502050405020303" pitchFamily="18" charset="0"/>
              </a:rPr>
              <a:t>COLOSSIANS</a:t>
            </a:r>
            <a:r>
              <a:rPr lang="en-US" sz="5400" b="1" i="0" dirty="0">
                <a:solidFill>
                  <a:schemeClr val="bg2"/>
                </a:solidFill>
                <a:effectLst>
                  <a:outerShdw blurRad="38100" dist="38100" dir="2700000" algn="tl">
                    <a:srgbClr val="000000">
                      <a:alpha val="43137"/>
                    </a:srgbClr>
                  </a:outerShdw>
                </a:effectLst>
                <a:latin typeface="Georgia" panose="02040502050405020303" pitchFamily="18" charset="0"/>
              </a:rPr>
              <a:t> </a:t>
            </a:r>
            <a:r>
              <a:rPr lang="en-US" sz="7200" b="1" i="0" dirty="0">
                <a:solidFill>
                  <a:srgbClr val="FFFF00"/>
                </a:solidFill>
                <a:effectLst>
                  <a:outerShdw blurRad="38100" dist="38100" dir="2700000" algn="tl">
                    <a:srgbClr val="000000">
                      <a:alpha val="43137"/>
                    </a:srgbClr>
                  </a:outerShdw>
                </a:effectLst>
                <a:latin typeface="Georgia" panose="02040502050405020303" pitchFamily="18" charset="0"/>
              </a:rPr>
              <a:t>3:11-14</a:t>
            </a:r>
            <a:r>
              <a:rPr lang="en-US" sz="5400" b="1" i="0" dirty="0">
                <a:solidFill>
                  <a:schemeClr val="bg2"/>
                </a:solidFill>
                <a:effectLst>
                  <a:outerShdw blurRad="38100" dist="38100" dir="2700000" algn="tl">
                    <a:srgbClr val="000000">
                      <a:alpha val="43137"/>
                    </a:srgbClr>
                  </a:outerShdw>
                </a:effectLst>
                <a:latin typeface="Georgia" panose="02040502050405020303" pitchFamily="18" charset="0"/>
              </a:rPr>
              <a:t>  </a:t>
            </a:r>
            <a:r>
              <a:rPr lang="en-US" sz="4000" b="1" i="0" dirty="0">
                <a:solidFill>
                  <a:srgbClr val="FFFF00"/>
                </a:solidFill>
                <a:effectLst>
                  <a:outerShdw blurRad="38100" dist="38100" dir="2700000" algn="tl">
                    <a:srgbClr val="000000">
                      <a:alpha val="43137"/>
                    </a:srgbClr>
                  </a:outerShdw>
                </a:effectLst>
                <a:latin typeface="Georgia" panose="02040502050405020303" pitchFamily="18" charset="0"/>
              </a:rPr>
              <a:t>(ESV)</a:t>
            </a:r>
            <a:endParaRPr lang="en-US" sz="5400" b="1" i="0" dirty="0">
              <a:solidFill>
                <a:srgbClr val="FFFF00"/>
              </a:solidFill>
              <a:effectLst>
                <a:outerShdw blurRad="38100" dist="38100" dir="2700000" algn="tl">
                  <a:srgbClr val="000000">
                    <a:alpha val="43137"/>
                  </a:srgbClr>
                </a:outerShdw>
              </a:effectLst>
              <a:latin typeface="Georgia" panose="02040502050405020303" pitchFamily="18" charset="0"/>
            </a:endParaRPr>
          </a:p>
        </p:txBody>
      </p:sp>
    </p:spTree>
    <p:extLst>
      <p:ext uri="{BB962C8B-B14F-4D97-AF65-F5344CB8AC3E}">
        <p14:creationId xmlns:p14="http://schemas.microsoft.com/office/powerpoint/2010/main" val="3441048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465791-02C3-85CB-EC2D-AE1D097AD894}"/>
              </a:ext>
            </a:extLst>
          </p:cNvPr>
          <p:cNvSpPr>
            <a:spLocks noGrp="1"/>
          </p:cNvSpPr>
          <p:nvPr>
            <p:ph type="title"/>
          </p:nvPr>
        </p:nvSpPr>
        <p:spPr/>
        <p:txBody>
          <a:bodyPr>
            <a:normAutofit/>
          </a:bodyPr>
          <a:lstStyle/>
          <a:p>
            <a:pPr algn="ctr"/>
            <a:r>
              <a:rPr lang="en-US" sz="11500" u="sng" dirty="0">
                <a:effectLst>
                  <a:outerShdw blurRad="38100" dist="38100" dir="2700000" algn="tl">
                    <a:srgbClr val="000000">
                      <a:alpha val="43137"/>
                    </a:srgbClr>
                  </a:outerShdw>
                </a:effectLst>
                <a:latin typeface="Georgia" panose="02040502050405020303" pitchFamily="18" charset="0"/>
              </a:rPr>
              <a:t>CHOSEN</a:t>
            </a:r>
          </a:p>
        </p:txBody>
      </p:sp>
      <p:sp>
        <p:nvSpPr>
          <p:cNvPr id="4" name="Content Placeholder 3">
            <a:extLst>
              <a:ext uri="{FF2B5EF4-FFF2-40B4-BE49-F238E27FC236}">
                <a16:creationId xmlns:a16="http://schemas.microsoft.com/office/drawing/2014/main" id="{607CC286-7253-B31F-DFE6-802920A9FC68}"/>
              </a:ext>
            </a:extLst>
          </p:cNvPr>
          <p:cNvSpPr>
            <a:spLocks noGrp="1"/>
          </p:cNvSpPr>
          <p:nvPr>
            <p:ph sz="quarter" idx="10"/>
          </p:nvPr>
        </p:nvSpPr>
        <p:spPr>
          <a:xfrm>
            <a:off x="544391" y="2356338"/>
            <a:ext cx="4643438" cy="2600864"/>
          </a:xfrm>
        </p:spPr>
        <p:txBody>
          <a:bodyPr>
            <a:normAutofit/>
          </a:bodyPr>
          <a:lstStyle/>
          <a:p>
            <a:pPr marL="0" indent="0" algn="ctr">
              <a:buNone/>
            </a:pPr>
            <a:r>
              <a:rPr lang="el-GR" sz="7200" b="1" dirty="0">
                <a:solidFill>
                  <a:srgbClr val="00B050"/>
                </a:solidFill>
                <a:latin typeface="Georgia" panose="02040502050405020303" pitchFamily="18" charset="0"/>
              </a:rPr>
              <a:t>ἐκλεκτός</a:t>
            </a:r>
            <a:endParaRPr lang="en-US" sz="7200" b="1" dirty="0">
              <a:solidFill>
                <a:srgbClr val="00B050"/>
              </a:solidFill>
              <a:latin typeface="Georgia" panose="02040502050405020303" pitchFamily="18" charset="0"/>
            </a:endParaRPr>
          </a:p>
          <a:p>
            <a:pPr marL="0" indent="0" algn="ctr">
              <a:buNone/>
            </a:pPr>
            <a:r>
              <a:rPr lang="en-US" sz="5400" dirty="0">
                <a:solidFill>
                  <a:srgbClr val="00B050"/>
                </a:solidFill>
                <a:latin typeface="Georgia" panose="02040502050405020303" pitchFamily="18" charset="0"/>
              </a:rPr>
              <a:t> (</a:t>
            </a:r>
            <a:r>
              <a:rPr lang="en-US" sz="5400" i="1" dirty="0" err="1">
                <a:solidFill>
                  <a:srgbClr val="00B050"/>
                </a:solidFill>
                <a:latin typeface="Georgia" panose="02040502050405020303" pitchFamily="18" charset="0"/>
              </a:rPr>
              <a:t>eklektos</a:t>
            </a:r>
            <a:r>
              <a:rPr lang="en-US" sz="5400" i="1" dirty="0">
                <a:solidFill>
                  <a:srgbClr val="00B050"/>
                </a:solidFill>
                <a:latin typeface="Georgia" panose="02040502050405020303" pitchFamily="18" charset="0"/>
              </a:rPr>
              <a:t>)</a:t>
            </a:r>
            <a:endParaRPr lang="en-US" sz="5400" dirty="0">
              <a:solidFill>
                <a:srgbClr val="00B050"/>
              </a:solidFill>
              <a:latin typeface="Georgia" panose="02040502050405020303" pitchFamily="18" charset="0"/>
            </a:endParaRPr>
          </a:p>
          <a:p>
            <a:endParaRPr lang="en-US" noProof="1"/>
          </a:p>
        </p:txBody>
      </p:sp>
      <p:sp>
        <p:nvSpPr>
          <p:cNvPr id="5" name="Content Placeholder 4">
            <a:extLst>
              <a:ext uri="{FF2B5EF4-FFF2-40B4-BE49-F238E27FC236}">
                <a16:creationId xmlns:a16="http://schemas.microsoft.com/office/drawing/2014/main" id="{A6D75BC5-46CC-A36D-B72E-AE0A832FACB9}"/>
              </a:ext>
            </a:extLst>
          </p:cNvPr>
          <p:cNvSpPr>
            <a:spLocks noGrp="1"/>
          </p:cNvSpPr>
          <p:nvPr>
            <p:ph sz="quarter" idx="11"/>
          </p:nvPr>
        </p:nvSpPr>
        <p:spPr>
          <a:xfrm>
            <a:off x="5776546" y="2162908"/>
            <a:ext cx="5871063" cy="3820196"/>
          </a:xfrm>
        </p:spPr>
        <p:txBody>
          <a:bodyPr>
            <a:normAutofit fontScale="62500" lnSpcReduction="20000"/>
          </a:bodyPr>
          <a:lstStyle/>
          <a:p>
            <a:pPr marL="0" indent="0">
              <a:buNone/>
            </a:pPr>
            <a:r>
              <a:rPr lang="en-US" sz="5800" dirty="0">
                <a:latin typeface="Georgia" panose="02040502050405020303" pitchFamily="18" charset="0"/>
              </a:rPr>
              <a:t>Chosen, elect, selected, </a:t>
            </a:r>
          </a:p>
          <a:p>
            <a:pPr marL="0" indent="0">
              <a:buNone/>
            </a:pPr>
            <a:r>
              <a:rPr lang="en-US" sz="5800" dirty="0">
                <a:latin typeface="Georgia" panose="02040502050405020303" pitchFamily="18" charset="0"/>
              </a:rPr>
              <a:t>of the best choice, </a:t>
            </a:r>
          </a:p>
          <a:p>
            <a:pPr marL="0" indent="0">
              <a:buNone/>
            </a:pPr>
            <a:r>
              <a:rPr lang="en-US" sz="5800" dirty="0">
                <a:latin typeface="Georgia" panose="02040502050405020303" pitchFamily="18" charset="0"/>
              </a:rPr>
              <a:t>favorite, excellent, </a:t>
            </a:r>
          </a:p>
          <a:p>
            <a:pPr marL="0" indent="0">
              <a:buNone/>
            </a:pPr>
            <a:r>
              <a:rPr lang="en-US" sz="5800" dirty="0">
                <a:latin typeface="Georgia" panose="02040502050405020303" pitchFamily="18" charset="0"/>
              </a:rPr>
              <a:t>distinguished from others, hand picked, </a:t>
            </a:r>
          </a:p>
          <a:p>
            <a:pPr marL="0" indent="0">
              <a:buNone/>
            </a:pPr>
            <a:r>
              <a:rPr lang="en-US" sz="5800" dirty="0">
                <a:latin typeface="Georgia" panose="02040502050405020303" pitchFamily="18" charset="0"/>
              </a:rPr>
              <a:t>utmost and excellent</a:t>
            </a:r>
          </a:p>
          <a:p>
            <a:pPr marL="0" indent="0">
              <a:buNone/>
            </a:pPr>
            <a:endParaRPr lang="en-US" noProof="1"/>
          </a:p>
        </p:txBody>
      </p:sp>
    </p:spTree>
    <p:extLst>
      <p:ext uri="{BB962C8B-B14F-4D97-AF65-F5344CB8AC3E}">
        <p14:creationId xmlns:p14="http://schemas.microsoft.com/office/powerpoint/2010/main" val="3421864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E4D1C-80E6-62FA-35F2-307603CA6F2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71F2E92-843C-622A-C502-F06AD6055254}"/>
              </a:ext>
            </a:extLst>
          </p:cNvPr>
          <p:cNvSpPr>
            <a:spLocks noGrp="1"/>
          </p:cNvSpPr>
          <p:nvPr>
            <p:ph type="title"/>
          </p:nvPr>
        </p:nvSpPr>
        <p:spPr/>
        <p:txBody>
          <a:bodyPr>
            <a:normAutofit/>
          </a:bodyPr>
          <a:lstStyle/>
          <a:p>
            <a:pPr algn="ctr"/>
            <a:r>
              <a:rPr lang="en-US" sz="11500" u="sng" dirty="0">
                <a:effectLst>
                  <a:outerShdw blurRad="38100" dist="38100" dir="2700000" algn="tl">
                    <a:srgbClr val="000000">
                      <a:alpha val="43137"/>
                    </a:srgbClr>
                  </a:outerShdw>
                </a:effectLst>
                <a:latin typeface="Georgia" panose="02040502050405020303" pitchFamily="18" charset="0"/>
              </a:rPr>
              <a:t>HOLY</a:t>
            </a:r>
          </a:p>
        </p:txBody>
      </p:sp>
      <p:sp>
        <p:nvSpPr>
          <p:cNvPr id="4" name="Content Placeholder 3">
            <a:extLst>
              <a:ext uri="{FF2B5EF4-FFF2-40B4-BE49-F238E27FC236}">
                <a16:creationId xmlns:a16="http://schemas.microsoft.com/office/drawing/2014/main" id="{3E434CC4-ADA1-5E41-DB50-FE3D6638D5E1}"/>
              </a:ext>
            </a:extLst>
          </p:cNvPr>
          <p:cNvSpPr>
            <a:spLocks noGrp="1"/>
          </p:cNvSpPr>
          <p:nvPr>
            <p:ph sz="quarter" idx="10"/>
          </p:nvPr>
        </p:nvSpPr>
        <p:spPr>
          <a:xfrm>
            <a:off x="966420" y="1957511"/>
            <a:ext cx="4643438" cy="3298630"/>
          </a:xfrm>
        </p:spPr>
        <p:txBody>
          <a:bodyPr>
            <a:normAutofit/>
          </a:bodyPr>
          <a:lstStyle/>
          <a:p>
            <a:pPr marL="0" indent="0" algn="ctr">
              <a:buNone/>
            </a:pPr>
            <a:r>
              <a:rPr lang="el-GR" sz="6600" b="1" noProof="1">
                <a:solidFill>
                  <a:srgbClr val="00B050"/>
                </a:solidFill>
                <a:effectLst>
                  <a:outerShdw blurRad="38100" dist="38100" dir="2700000" algn="tl">
                    <a:srgbClr val="000000">
                      <a:alpha val="43137"/>
                    </a:srgbClr>
                  </a:outerShdw>
                </a:effectLst>
              </a:rPr>
              <a:t>ἅγιος</a:t>
            </a:r>
            <a:r>
              <a:rPr lang="en-US" sz="6600" b="1" noProof="1">
                <a:solidFill>
                  <a:srgbClr val="00B050"/>
                </a:solidFill>
                <a:effectLst>
                  <a:outerShdw blurRad="38100" dist="38100" dir="2700000" algn="tl">
                    <a:srgbClr val="000000">
                      <a:alpha val="43137"/>
                    </a:srgbClr>
                  </a:outerShdw>
                </a:effectLst>
              </a:rPr>
              <a:t> </a:t>
            </a:r>
            <a:endParaRPr lang="en-US" sz="2400" b="1" noProof="1">
              <a:solidFill>
                <a:srgbClr val="00B050"/>
              </a:solidFill>
              <a:effectLst>
                <a:outerShdw blurRad="38100" dist="38100" dir="2700000" algn="tl">
                  <a:srgbClr val="000000">
                    <a:alpha val="43137"/>
                  </a:srgbClr>
                </a:outerShdw>
              </a:effectLst>
            </a:endParaRPr>
          </a:p>
          <a:p>
            <a:pPr marL="0" indent="0" algn="ctr">
              <a:buNone/>
            </a:pPr>
            <a:endParaRPr lang="en-US" sz="2400" b="1" noProof="1">
              <a:solidFill>
                <a:srgbClr val="00B050"/>
              </a:solidFill>
              <a:effectLst>
                <a:outerShdw blurRad="38100" dist="38100" dir="2700000" algn="tl">
                  <a:srgbClr val="000000">
                    <a:alpha val="43137"/>
                  </a:srgbClr>
                </a:outerShdw>
              </a:effectLst>
            </a:endParaRPr>
          </a:p>
          <a:p>
            <a:pPr marL="0" indent="0" algn="ctr">
              <a:buNone/>
            </a:pPr>
            <a:r>
              <a:rPr lang="en-US" sz="6600" b="1" noProof="1">
                <a:solidFill>
                  <a:srgbClr val="00B050"/>
                </a:solidFill>
                <a:effectLst>
                  <a:outerShdw blurRad="38100" dist="38100" dir="2700000" algn="tl">
                    <a:srgbClr val="000000">
                      <a:alpha val="43137"/>
                    </a:srgbClr>
                  </a:outerShdw>
                </a:effectLst>
              </a:rPr>
              <a:t>(hagios)</a:t>
            </a:r>
          </a:p>
        </p:txBody>
      </p:sp>
      <p:sp>
        <p:nvSpPr>
          <p:cNvPr id="5" name="Content Placeholder 4">
            <a:extLst>
              <a:ext uri="{FF2B5EF4-FFF2-40B4-BE49-F238E27FC236}">
                <a16:creationId xmlns:a16="http://schemas.microsoft.com/office/drawing/2014/main" id="{EF0A2542-B833-F995-8199-32C723EF2846}"/>
              </a:ext>
            </a:extLst>
          </p:cNvPr>
          <p:cNvSpPr>
            <a:spLocks noGrp="1"/>
          </p:cNvSpPr>
          <p:nvPr>
            <p:ph sz="quarter" idx="11"/>
          </p:nvPr>
        </p:nvSpPr>
        <p:spPr>
          <a:xfrm>
            <a:off x="6291998" y="2274034"/>
            <a:ext cx="5436940" cy="3625604"/>
          </a:xfrm>
        </p:spPr>
        <p:txBody>
          <a:bodyPr>
            <a:normAutofit fontScale="92500" lnSpcReduction="10000"/>
          </a:bodyPr>
          <a:lstStyle/>
          <a:p>
            <a:pPr marL="0" indent="0">
              <a:buNone/>
            </a:pPr>
            <a:r>
              <a:rPr lang="en-US" sz="3600" noProof="1">
                <a:effectLst>
                  <a:outerShdw blurRad="38100" dist="38100" dir="2700000" algn="tl">
                    <a:srgbClr val="000000">
                      <a:alpha val="43137"/>
                    </a:srgbClr>
                  </a:outerShdw>
                </a:effectLst>
                <a:latin typeface="Georgia" panose="02040502050405020303" pitchFamily="18" charset="0"/>
              </a:rPr>
              <a:t>Dedicated to God, sacred, pure, morally clean and blameless, consecrated, devoted to the Divine, that which is set apart in the Temple - the Holy of Holies.</a:t>
            </a:r>
          </a:p>
        </p:txBody>
      </p:sp>
    </p:spTree>
    <p:extLst>
      <p:ext uri="{BB962C8B-B14F-4D97-AF65-F5344CB8AC3E}">
        <p14:creationId xmlns:p14="http://schemas.microsoft.com/office/powerpoint/2010/main" val="1806494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E4049-5A1E-449E-DD79-9C012DC9BFC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B70E5A1-3B90-3C48-E952-D2F8BACED46A}"/>
              </a:ext>
            </a:extLst>
          </p:cNvPr>
          <p:cNvSpPr>
            <a:spLocks noGrp="1"/>
          </p:cNvSpPr>
          <p:nvPr>
            <p:ph type="title"/>
          </p:nvPr>
        </p:nvSpPr>
        <p:spPr/>
        <p:txBody>
          <a:bodyPr>
            <a:normAutofit/>
          </a:bodyPr>
          <a:lstStyle/>
          <a:p>
            <a:pPr algn="ctr"/>
            <a:r>
              <a:rPr lang="en-US" sz="11500" u="sng" dirty="0">
                <a:effectLst>
                  <a:outerShdw blurRad="38100" dist="38100" dir="2700000" algn="tl">
                    <a:srgbClr val="000000">
                      <a:alpha val="43137"/>
                    </a:srgbClr>
                  </a:outerShdw>
                </a:effectLst>
                <a:latin typeface="Georgia" panose="02040502050405020303" pitchFamily="18" charset="0"/>
              </a:rPr>
              <a:t>BELOVED</a:t>
            </a:r>
          </a:p>
        </p:txBody>
      </p:sp>
      <p:sp>
        <p:nvSpPr>
          <p:cNvPr id="4" name="Content Placeholder 3">
            <a:extLst>
              <a:ext uri="{FF2B5EF4-FFF2-40B4-BE49-F238E27FC236}">
                <a16:creationId xmlns:a16="http://schemas.microsoft.com/office/drawing/2014/main" id="{79D7D712-4278-E483-2260-F2C1D457E262}"/>
              </a:ext>
            </a:extLst>
          </p:cNvPr>
          <p:cNvSpPr>
            <a:spLocks noGrp="1"/>
          </p:cNvSpPr>
          <p:nvPr>
            <p:ph sz="quarter" idx="10"/>
          </p:nvPr>
        </p:nvSpPr>
        <p:spPr/>
        <p:txBody>
          <a:bodyPr>
            <a:normAutofit/>
          </a:bodyPr>
          <a:lstStyle/>
          <a:p>
            <a:pPr marL="0" indent="0" algn="ctr">
              <a:buNone/>
            </a:pPr>
            <a:r>
              <a:rPr lang="el-GR" sz="8000" b="1" noProof="1">
                <a:solidFill>
                  <a:srgbClr val="00B050"/>
                </a:solidFill>
                <a:effectLst>
                  <a:outerShdw blurRad="38100" dist="38100" dir="2700000" algn="tl">
                    <a:srgbClr val="000000">
                      <a:alpha val="43137"/>
                    </a:srgbClr>
                  </a:outerShdw>
                </a:effectLst>
              </a:rPr>
              <a:t>ἀγαπάω</a:t>
            </a:r>
            <a:endParaRPr lang="en-US" sz="8000" b="1" noProof="1">
              <a:solidFill>
                <a:srgbClr val="00B050"/>
              </a:solidFill>
              <a:effectLst>
                <a:outerShdw blurRad="38100" dist="38100" dir="2700000" algn="tl">
                  <a:srgbClr val="000000">
                    <a:alpha val="43137"/>
                  </a:srgbClr>
                </a:outerShdw>
              </a:effectLst>
            </a:endParaRPr>
          </a:p>
          <a:p>
            <a:pPr marL="0" indent="0" algn="ctr">
              <a:buNone/>
            </a:pPr>
            <a:endParaRPr lang="en-US" sz="3600" b="1" noProof="1">
              <a:solidFill>
                <a:srgbClr val="00B050"/>
              </a:solidFill>
              <a:effectLst>
                <a:outerShdw blurRad="38100" dist="38100" dir="2700000" algn="tl">
                  <a:srgbClr val="000000">
                    <a:alpha val="43137"/>
                  </a:srgbClr>
                </a:outerShdw>
              </a:effectLst>
            </a:endParaRPr>
          </a:p>
          <a:p>
            <a:pPr marL="0" indent="0" algn="ctr">
              <a:buNone/>
            </a:pPr>
            <a:r>
              <a:rPr lang="en-US" sz="5200" b="1" noProof="1">
                <a:solidFill>
                  <a:srgbClr val="00B050"/>
                </a:solidFill>
                <a:effectLst>
                  <a:outerShdw blurRad="38100" dist="38100" dir="2700000" algn="tl">
                    <a:srgbClr val="000000">
                      <a:alpha val="43137"/>
                    </a:srgbClr>
                  </a:outerShdw>
                </a:effectLst>
              </a:rPr>
              <a:t>Agga-pow</a:t>
            </a:r>
          </a:p>
        </p:txBody>
      </p:sp>
      <p:sp>
        <p:nvSpPr>
          <p:cNvPr id="5" name="Content Placeholder 4">
            <a:extLst>
              <a:ext uri="{FF2B5EF4-FFF2-40B4-BE49-F238E27FC236}">
                <a16:creationId xmlns:a16="http://schemas.microsoft.com/office/drawing/2014/main" id="{4419D933-C84B-7E69-CFA8-B87E3021E750}"/>
              </a:ext>
            </a:extLst>
          </p:cNvPr>
          <p:cNvSpPr>
            <a:spLocks noGrp="1"/>
          </p:cNvSpPr>
          <p:nvPr>
            <p:ph sz="quarter" idx="11"/>
          </p:nvPr>
        </p:nvSpPr>
        <p:spPr>
          <a:xfrm>
            <a:off x="6318374" y="2274034"/>
            <a:ext cx="5595203" cy="3775074"/>
          </a:xfrm>
        </p:spPr>
        <p:txBody>
          <a:bodyPr>
            <a:normAutofit lnSpcReduction="10000"/>
          </a:bodyPr>
          <a:lstStyle/>
          <a:p>
            <a:pPr marL="0" indent="0" algn="ctr">
              <a:buNone/>
            </a:pPr>
            <a:r>
              <a:rPr lang="en-US" sz="3600" noProof="1">
                <a:latin typeface="Georgia" panose="02040502050405020303" pitchFamily="18" charset="0"/>
              </a:rPr>
              <a:t>Cherished, loved, highly esteemed, take pleasure in, strong affection, treat with affection, regardly highly, valued beyond others.</a:t>
            </a:r>
          </a:p>
        </p:txBody>
      </p:sp>
    </p:spTree>
    <p:extLst>
      <p:ext uri="{BB962C8B-B14F-4D97-AF65-F5344CB8AC3E}">
        <p14:creationId xmlns:p14="http://schemas.microsoft.com/office/powerpoint/2010/main" val="2960977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C375D-953D-BC2C-2E34-4F904562CE35}"/>
              </a:ext>
            </a:extLst>
          </p:cNvPr>
          <p:cNvSpPr>
            <a:spLocks noGrp="1"/>
          </p:cNvSpPr>
          <p:nvPr>
            <p:ph type="title"/>
          </p:nvPr>
        </p:nvSpPr>
        <p:spPr>
          <a:xfrm>
            <a:off x="994875" y="1163777"/>
            <a:ext cx="10202248" cy="5094496"/>
          </a:xfrm>
        </p:spPr>
        <p:txBody>
          <a:bodyPr/>
          <a:lstStyle/>
          <a:p>
            <a:endParaRPr lang="en-US" dirty="0"/>
          </a:p>
        </p:txBody>
      </p:sp>
      <p:sp>
        <p:nvSpPr>
          <p:cNvPr id="3" name="Slide Number Placeholder 2">
            <a:extLst>
              <a:ext uri="{FF2B5EF4-FFF2-40B4-BE49-F238E27FC236}">
                <a16:creationId xmlns:a16="http://schemas.microsoft.com/office/drawing/2014/main" id="{B3D792EC-97FA-AC6F-F523-8BAD78F09A2D}"/>
              </a:ext>
            </a:extLst>
          </p:cNvPr>
          <p:cNvSpPr>
            <a:spLocks noGrp="1"/>
          </p:cNvSpPr>
          <p:nvPr>
            <p:ph type="sldNum" sz="quarter" idx="4"/>
          </p:nvPr>
        </p:nvSpPr>
        <p:spPr/>
        <p:txBody>
          <a:bodyPr/>
          <a:lstStyle/>
          <a:p>
            <a:fld id="{08AB70BE-1769-45B8-85A6-0C837432C7E6}" type="slidenum">
              <a:rPr lang="en-US" smtClean="0"/>
              <a:pPr/>
              <a:t>13</a:t>
            </a:fld>
            <a:endParaRPr lang="en-US" dirty="0"/>
          </a:p>
        </p:txBody>
      </p:sp>
      <p:pic>
        <p:nvPicPr>
          <p:cNvPr id="4" name="Content Placeholder 6" descr="A cartoon of a person in a purple suit and hat&#10;&#10;AI-generated content may be incorrect.">
            <a:extLst>
              <a:ext uri="{FF2B5EF4-FFF2-40B4-BE49-F238E27FC236}">
                <a16:creationId xmlns:a16="http://schemas.microsoft.com/office/drawing/2014/main" id="{E54905DF-B79A-C105-FC9F-825A9298CA45}"/>
              </a:ext>
            </a:extLst>
          </p:cNvPr>
          <p:cNvPicPr>
            <a:picLocks noChangeAspect="1"/>
          </p:cNvPicPr>
          <p:nvPr/>
        </p:nvPicPr>
        <p:blipFill>
          <a:blip r:embed="rId3"/>
          <a:srcRect b="15730"/>
          <a:stretch>
            <a:fillRect/>
          </a:stretch>
        </p:blipFill>
        <p:spPr>
          <a:xfrm>
            <a:off x="2058473" y="1328987"/>
            <a:ext cx="8075051" cy="5327452"/>
          </a:xfrm>
          <a:prstGeom prst="rect">
            <a:avLst/>
          </a:prstGeom>
        </p:spPr>
      </p:pic>
      <p:sp>
        <p:nvSpPr>
          <p:cNvPr id="5" name="TextBox 4">
            <a:extLst>
              <a:ext uri="{FF2B5EF4-FFF2-40B4-BE49-F238E27FC236}">
                <a16:creationId xmlns:a16="http://schemas.microsoft.com/office/drawing/2014/main" id="{F782850F-0A2E-CCBD-9ECE-2A71F3D2F0A1}"/>
              </a:ext>
            </a:extLst>
          </p:cNvPr>
          <p:cNvSpPr txBox="1"/>
          <p:nvPr/>
        </p:nvSpPr>
        <p:spPr>
          <a:xfrm>
            <a:off x="1060654" y="455891"/>
            <a:ext cx="10070690" cy="707886"/>
          </a:xfrm>
          <a:prstGeom prst="rect">
            <a:avLst/>
          </a:prstGeom>
          <a:noFill/>
        </p:spPr>
        <p:txBody>
          <a:bodyPr wrap="square" rtlCol="0">
            <a:spAutoFit/>
          </a:bodyPr>
          <a:lstStyle/>
          <a:p>
            <a:pPr algn="ctr"/>
            <a:r>
              <a:rPr lang="en-US" sz="4000" b="1" dirty="0">
                <a:solidFill>
                  <a:schemeClr val="bg2"/>
                </a:solidFill>
                <a:effectLst>
                  <a:outerShdw blurRad="38100" dist="38100" dir="2700000" algn="tl">
                    <a:srgbClr val="000000">
                      <a:alpha val="43137"/>
                    </a:srgbClr>
                  </a:outerShdw>
                </a:effectLst>
              </a:rPr>
              <a:t>#1 - Our Identity Determines Our Outfit (12a)</a:t>
            </a:r>
          </a:p>
        </p:txBody>
      </p:sp>
    </p:spTree>
    <p:extLst>
      <p:ext uri="{BB962C8B-B14F-4D97-AF65-F5344CB8AC3E}">
        <p14:creationId xmlns:p14="http://schemas.microsoft.com/office/powerpoint/2010/main" val="3871900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BA1AF-D69F-44D1-2C2E-43927DDDE120}"/>
              </a:ext>
            </a:extLst>
          </p:cNvPr>
          <p:cNvSpPr>
            <a:spLocks noGrp="1"/>
          </p:cNvSpPr>
          <p:nvPr>
            <p:ph type="title"/>
          </p:nvPr>
        </p:nvSpPr>
        <p:spPr>
          <a:xfrm>
            <a:off x="1263444" y="1077199"/>
            <a:ext cx="10387783" cy="3819265"/>
          </a:xfrm>
        </p:spPr>
        <p:txBody>
          <a:bodyPr>
            <a:normAutofit/>
          </a:bodyPr>
          <a:lstStyle/>
          <a:p>
            <a:pPr algn="ctr"/>
            <a:r>
              <a:rPr lang="en-US" sz="8000" dirty="0">
                <a:latin typeface="Fira Sans Condensed" panose="020B0503050000020004" pitchFamily="34" charset="0"/>
              </a:rPr>
              <a:t>#2 - Start with the Undergarments of Grace (v. 12b)</a:t>
            </a:r>
          </a:p>
        </p:txBody>
      </p:sp>
      <p:sp>
        <p:nvSpPr>
          <p:cNvPr id="6" name="TextBox 5">
            <a:extLst>
              <a:ext uri="{FF2B5EF4-FFF2-40B4-BE49-F238E27FC236}">
                <a16:creationId xmlns:a16="http://schemas.microsoft.com/office/drawing/2014/main" id="{86AD0692-5018-3129-1767-06489253DF6B}"/>
              </a:ext>
            </a:extLst>
          </p:cNvPr>
          <p:cNvSpPr txBox="1"/>
          <p:nvPr/>
        </p:nvSpPr>
        <p:spPr>
          <a:xfrm>
            <a:off x="3129115" y="5780801"/>
            <a:ext cx="6656439" cy="646331"/>
          </a:xfrm>
          <a:prstGeom prst="rect">
            <a:avLst/>
          </a:prstGeom>
          <a:noFill/>
        </p:spPr>
        <p:txBody>
          <a:bodyPr wrap="square" rtlCol="0">
            <a:spAutoFit/>
          </a:bodyPr>
          <a:lstStyle/>
          <a:p>
            <a:r>
              <a:rPr lang="en-US" sz="3600" b="1" dirty="0" err="1">
                <a:highlight>
                  <a:srgbClr val="FFFF00"/>
                </a:highlight>
              </a:rPr>
              <a:t>Ummmm</a:t>
            </a:r>
            <a:r>
              <a:rPr lang="en-US" sz="3600" b="1" dirty="0">
                <a:highlight>
                  <a:srgbClr val="FFFF00"/>
                </a:highlight>
              </a:rPr>
              <a:t>, no photo for this one!</a:t>
            </a:r>
          </a:p>
        </p:txBody>
      </p:sp>
    </p:spTree>
    <p:extLst>
      <p:ext uri="{BB962C8B-B14F-4D97-AF65-F5344CB8AC3E}">
        <p14:creationId xmlns:p14="http://schemas.microsoft.com/office/powerpoint/2010/main" val="2609699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5AAB0-80D3-6607-F123-8988153EA5D0}"/>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0550A0BD-9AE5-D824-42E5-513BC084936C}"/>
              </a:ext>
            </a:extLst>
          </p:cNvPr>
          <p:cNvSpPr>
            <a:spLocks noGrp="1"/>
          </p:cNvSpPr>
          <p:nvPr>
            <p:ph type="title"/>
          </p:nvPr>
        </p:nvSpPr>
        <p:spPr>
          <a:xfrm>
            <a:off x="1111045" y="348524"/>
            <a:ext cx="6695768" cy="1777060"/>
          </a:xfrm>
        </p:spPr>
        <p:txBody>
          <a:bodyPr/>
          <a:lstStyle/>
          <a:p>
            <a:r>
              <a:rPr lang="en-US" dirty="0"/>
              <a:t>1. What we have (12b)</a:t>
            </a:r>
          </a:p>
        </p:txBody>
      </p:sp>
      <p:sp>
        <p:nvSpPr>
          <p:cNvPr id="10" name="Content Placeholder 9">
            <a:extLst>
              <a:ext uri="{FF2B5EF4-FFF2-40B4-BE49-F238E27FC236}">
                <a16:creationId xmlns:a16="http://schemas.microsoft.com/office/drawing/2014/main" id="{CEA703D3-2849-9C4B-79C5-AB4F2F3B7213}"/>
              </a:ext>
            </a:extLst>
          </p:cNvPr>
          <p:cNvSpPr>
            <a:spLocks noGrp="1"/>
          </p:cNvSpPr>
          <p:nvPr>
            <p:ph sz="quarter" idx="11"/>
          </p:nvPr>
        </p:nvSpPr>
        <p:spPr>
          <a:xfrm>
            <a:off x="958362" y="2282999"/>
            <a:ext cx="6966437" cy="3685507"/>
          </a:xfrm>
        </p:spPr>
        <p:txBody>
          <a:bodyPr>
            <a:normAutofit fontScale="92500"/>
          </a:bodyPr>
          <a:lstStyle/>
          <a:p>
            <a:r>
              <a:rPr lang="en-US" sz="4800" b="1" i="0" dirty="0">
                <a:solidFill>
                  <a:srgbClr val="000000"/>
                </a:solidFill>
                <a:effectLst/>
                <a:latin typeface="Georgia" panose="02040502050405020303" pitchFamily="18" charset="0"/>
              </a:rPr>
              <a:t>Compassionate hearts</a:t>
            </a:r>
          </a:p>
          <a:p>
            <a:pPr marL="0" indent="0" algn="ctr">
              <a:buNone/>
            </a:pPr>
            <a:r>
              <a:rPr lang="el-GR" sz="4800" dirty="0">
                <a:solidFill>
                  <a:srgbClr val="00B050"/>
                </a:solidFill>
                <a:latin typeface="Georgia" panose="02040502050405020303" pitchFamily="18" charset="0"/>
              </a:rPr>
              <a:t>Οἰκτιρμός</a:t>
            </a:r>
            <a:r>
              <a:rPr lang="en-US" sz="4800" dirty="0">
                <a:solidFill>
                  <a:srgbClr val="00B050"/>
                </a:solidFill>
                <a:latin typeface="Georgia" panose="02040502050405020303" pitchFamily="18" charset="0"/>
              </a:rPr>
              <a:t> </a:t>
            </a:r>
            <a:r>
              <a:rPr lang="el-GR" sz="4800" dirty="0">
                <a:solidFill>
                  <a:srgbClr val="00B050"/>
                </a:solidFill>
                <a:latin typeface="Georgia" panose="02040502050405020303" pitchFamily="18" charset="0"/>
              </a:rPr>
              <a:t>σπλάγχνον</a:t>
            </a:r>
            <a:endParaRPr lang="en-US" sz="4800" b="0" i="0" dirty="0">
              <a:solidFill>
                <a:srgbClr val="00B050"/>
              </a:solidFill>
              <a:effectLst/>
              <a:latin typeface="Georgia" panose="02040502050405020303" pitchFamily="18" charset="0"/>
            </a:endParaRPr>
          </a:p>
          <a:p>
            <a:r>
              <a:rPr lang="en-US" sz="4800" b="1" dirty="0">
                <a:solidFill>
                  <a:srgbClr val="000000"/>
                </a:solidFill>
                <a:latin typeface="Georgia" panose="02040502050405020303" pitchFamily="18" charset="0"/>
              </a:rPr>
              <a:t>Kindness</a:t>
            </a:r>
          </a:p>
          <a:p>
            <a:pPr marL="0" indent="0" algn="ctr">
              <a:buNone/>
            </a:pPr>
            <a:r>
              <a:rPr lang="el-GR" sz="4800" dirty="0">
                <a:solidFill>
                  <a:srgbClr val="00B050"/>
                </a:solidFill>
                <a:latin typeface="Georgia" panose="02040502050405020303" pitchFamily="18" charset="0"/>
              </a:rPr>
              <a:t>χρηστότης</a:t>
            </a:r>
            <a:endParaRPr lang="en-US" sz="4800" dirty="0">
              <a:solidFill>
                <a:srgbClr val="00B050"/>
              </a:solidFill>
              <a:latin typeface="Georgia" panose="02040502050405020303" pitchFamily="18" charset="0"/>
            </a:endParaRPr>
          </a:p>
          <a:p>
            <a:endParaRPr lang="en-US" dirty="0"/>
          </a:p>
          <a:p>
            <a:endParaRPr lang="en-US" sz="4800" b="0" i="0" dirty="0">
              <a:solidFill>
                <a:srgbClr val="000000"/>
              </a:solidFill>
              <a:effectLst/>
              <a:latin typeface="Georgia" panose="02040502050405020303" pitchFamily="18" charset="0"/>
            </a:endParaRPr>
          </a:p>
          <a:p>
            <a:pPr marL="0" indent="0">
              <a:buNone/>
            </a:pPr>
            <a:endParaRPr lang="en-US" sz="4800" b="0" i="0" dirty="0">
              <a:solidFill>
                <a:srgbClr val="000000"/>
              </a:solidFill>
              <a:effectLst/>
              <a:latin typeface="Georgia" panose="02040502050405020303" pitchFamily="18" charset="0"/>
            </a:endParaRPr>
          </a:p>
        </p:txBody>
      </p:sp>
      <p:pic>
        <p:nvPicPr>
          <p:cNvPr id="18" name="Picture Placeholder 17" descr="A mountain with snow and stars in the sky">
            <a:extLst>
              <a:ext uri="{FF2B5EF4-FFF2-40B4-BE49-F238E27FC236}">
                <a16:creationId xmlns:a16="http://schemas.microsoft.com/office/drawing/2014/main" id="{408C2F79-06C2-3A72-0111-1AFAE8152A56}"/>
              </a:ext>
            </a:extLst>
          </p:cNvPr>
          <p:cNvPicPr>
            <a:picLocks noGrp="1" noChangeAspect="1"/>
          </p:cNvPicPr>
          <p:nvPr>
            <p:ph type="pic" sz="quarter" idx="10"/>
          </p:nvPr>
        </p:nvPicPr>
        <p:blipFill>
          <a:blip r:embed="rId3"/>
          <a:srcRect t="103" b="103"/>
          <a:stretch/>
        </p:blipFill>
        <p:spPr/>
      </p:pic>
    </p:spTree>
    <p:extLst>
      <p:ext uri="{BB962C8B-B14F-4D97-AF65-F5344CB8AC3E}">
        <p14:creationId xmlns:p14="http://schemas.microsoft.com/office/powerpoint/2010/main" val="305387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500"/>
                                        <p:tgtEl>
                                          <p:spTgt spid="10">
                                            <p:txEl>
                                              <p:pRg st="0" end="0"/>
                                            </p:txEl>
                                          </p:spTgt>
                                        </p:tgtEl>
                                      </p:cBhvr>
                                    </p:animEffect>
                                    <p:anim calcmode="lin" valueType="num">
                                      <p:cBhvr>
                                        <p:cTn id="8" dur="2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2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2500"/>
                                        <p:tgtEl>
                                          <p:spTgt spid="10">
                                            <p:txEl>
                                              <p:pRg st="1" end="1"/>
                                            </p:txEl>
                                          </p:spTgt>
                                        </p:tgtEl>
                                      </p:cBhvr>
                                    </p:animEffect>
                                    <p:anim calcmode="lin" valueType="num">
                                      <p:cBhvr>
                                        <p:cTn id="15" dur="25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25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2500"/>
                                        <p:tgtEl>
                                          <p:spTgt spid="10">
                                            <p:txEl>
                                              <p:pRg st="2" end="2"/>
                                            </p:txEl>
                                          </p:spTgt>
                                        </p:tgtEl>
                                      </p:cBhvr>
                                    </p:animEffect>
                                    <p:anim calcmode="lin" valueType="num">
                                      <p:cBhvr>
                                        <p:cTn id="22" dur="25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25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2500"/>
                                        <p:tgtEl>
                                          <p:spTgt spid="10">
                                            <p:txEl>
                                              <p:pRg st="3" end="3"/>
                                            </p:txEl>
                                          </p:spTgt>
                                        </p:tgtEl>
                                      </p:cBhvr>
                                    </p:animEffect>
                                    <p:anim calcmode="lin" valueType="num">
                                      <p:cBhvr>
                                        <p:cTn id="29" dur="25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0" dur="25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4C17A-EFE8-A87D-2E6B-D24930D6B8E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56DF321-9BB0-C099-AA86-853F0BC67016}"/>
              </a:ext>
            </a:extLst>
          </p:cNvPr>
          <p:cNvSpPr>
            <a:spLocks noGrp="1"/>
          </p:cNvSpPr>
          <p:nvPr>
            <p:ph type="title"/>
          </p:nvPr>
        </p:nvSpPr>
        <p:spPr>
          <a:xfrm>
            <a:off x="1371598" y="369277"/>
            <a:ext cx="10330964" cy="1708514"/>
          </a:xfrm>
        </p:spPr>
        <p:txBody>
          <a:bodyPr>
            <a:normAutofit/>
          </a:bodyPr>
          <a:lstStyle/>
          <a:p>
            <a:r>
              <a:rPr lang="en-US" sz="6600" b="1" dirty="0">
                <a:solidFill>
                  <a:srgbClr val="00B050"/>
                </a:solidFill>
              </a:rPr>
              <a:t>Compassionate Hearts</a:t>
            </a:r>
          </a:p>
        </p:txBody>
      </p:sp>
      <p:sp>
        <p:nvSpPr>
          <p:cNvPr id="5" name="Content Placeholder 4">
            <a:extLst>
              <a:ext uri="{FF2B5EF4-FFF2-40B4-BE49-F238E27FC236}">
                <a16:creationId xmlns:a16="http://schemas.microsoft.com/office/drawing/2014/main" id="{99A0414C-2B1A-1BC5-A673-F183F8A4FB22}"/>
              </a:ext>
            </a:extLst>
          </p:cNvPr>
          <p:cNvSpPr>
            <a:spLocks noGrp="1"/>
          </p:cNvSpPr>
          <p:nvPr>
            <p:ph sz="quarter" idx="11"/>
          </p:nvPr>
        </p:nvSpPr>
        <p:spPr>
          <a:xfrm>
            <a:off x="993531" y="2284193"/>
            <a:ext cx="5477607" cy="4477091"/>
          </a:xfrm>
        </p:spPr>
        <p:txBody>
          <a:bodyPr>
            <a:normAutofit/>
          </a:bodyPr>
          <a:lstStyle/>
          <a:p>
            <a:pPr marL="0" indent="0">
              <a:buNone/>
            </a:pPr>
            <a:r>
              <a:rPr lang="en-US" sz="4800" b="1" dirty="0"/>
              <a:t>Pity, mercy, care, concern, sympathy, to offer tenderness</a:t>
            </a:r>
          </a:p>
          <a:p>
            <a:pPr marL="0" indent="0">
              <a:buNone/>
            </a:pPr>
            <a:endParaRPr lang="en-US" dirty="0"/>
          </a:p>
        </p:txBody>
      </p:sp>
      <p:sp>
        <p:nvSpPr>
          <p:cNvPr id="4" name="Content Placeholder 3">
            <a:extLst>
              <a:ext uri="{FF2B5EF4-FFF2-40B4-BE49-F238E27FC236}">
                <a16:creationId xmlns:a16="http://schemas.microsoft.com/office/drawing/2014/main" id="{F5CB7E35-301A-E55A-379F-2D9AF9F0B8CB}"/>
              </a:ext>
            </a:extLst>
          </p:cNvPr>
          <p:cNvSpPr>
            <a:spLocks noGrp="1"/>
          </p:cNvSpPr>
          <p:nvPr>
            <p:ph sz="quarter" idx="10"/>
          </p:nvPr>
        </p:nvSpPr>
        <p:spPr>
          <a:xfrm>
            <a:off x="6822830" y="2077791"/>
            <a:ext cx="5134707" cy="4199917"/>
          </a:xfrm>
        </p:spPr>
        <p:txBody>
          <a:bodyPr>
            <a:normAutofit/>
          </a:bodyPr>
          <a:lstStyle/>
          <a:p>
            <a:pPr marL="0" indent="0" algn="ctr">
              <a:buNone/>
            </a:pPr>
            <a:r>
              <a:rPr lang="en-US" sz="3600" dirty="0"/>
              <a:t>Love, affection, feelings, desires, emotions, pity. </a:t>
            </a:r>
          </a:p>
          <a:p>
            <a:pPr marL="0" indent="0" algn="ctr">
              <a:buNone/>
            </a:pPr>
            <a:endParaRPr lang="en-US" sz="3600" dirty="0"/>
          </a:p>
          <a:p>
            <a:pPr marL="0" indent="0" algn="ctr">
              <a:buNone/>
            </a:pPr>
            <a:r>
              <a:rPr lang="en-US" sz="3600" dirty="0"/>
              <a:t>Can also mean guts, entrails, bowels…</a:t>
            </a:r>
          </a:p>
        </p:txBody>
      </p:sp>
      <p:cxnSp>
        <p:nvCxnSpPr>
          <p:cNvPr id="7" name="Straight Connector 6">
            <a:extLst>
              <a:ext uri="{FF2B5EF4-FFF2-40B4-BE49-F238E27FC236}">
                <a16:creationId xmlns:a16="http://schemas.microsoft.com/office/drawing/2014/main" id="{845A4B4E-C93B-9936-8FBE-BC06B4EBD44D}"/>
              </a:ext>
            </a:extLst>
          </p:cNvPr>
          <p:cNvCxnSpPr>
            <a:cxnSpLocks/>
          </p:cNvCxnSpPr>
          <p:nvPr/>
        </p:nvCxnSpPr>
        <p:spPr>
          <a:xfrm>
            <a:off x="6611815" y="2077791"/>
            <a:ext cx="70339" cy="3997694"/>
          </a:xfrm>
          <a:prstGeom prst="line">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351026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A6041-2F0E-D464-F21B-0A694F1D239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9E88305-2396-294A-74F2-7901CA5721A2}"/>
              </a:ext>
            </a:extLst>
          </p:cNvPr>
          <p:cNvSpPr>
            <a:spLocks noGrp="1"/>
          </p:cNvSpPr>
          <p:nvPr>
            <p:ph type="title"/>
          </p:nvPr>
        </p:nvSpPr>
        <p:spPr>
          <a:xfrm>
            <a:off x="1657348" y="152276"/>
            <a:ext cx="10330964" cy="1708514"/>
          </a:xfrm>
        </p:spPr>
        <p:txBody>
          <a:bodyPr>
            <a:normAutofit/>
          </a:bodyPr>
          <a:lstStyle/>
          <a:p>
            <a:r>
              <a:rPr lang="en-US" sz="6600" b="1" dirty="0">
                <a:solidFill>
                  <a:srgbClr val="00B050"/>
                </a:solidFill>
              </a:rPr>
              <a:t>Kindness - </a:t>
            </a:r>
          </a:p>
        </p:txBody>
      </p:sp>
      <p:sp>
        <p:nvSpPr>
          <p:cNvPr id="5" name="Content Placeholder 4">
            <a:extLst>
              <a:ext uri="{FF2B5EF4-FFF2-40B4-BE49-F238E27FC236}">
                <a16:creationId xmlns:a16="http://schemas.microsoft.com/office/drawing/2014/main" id="{6AC6EA59-53EE-8B27-DE82-C05F58145E81}"/>
              </a:ext>
            </a:extLst>
          </p:cNvPr>
          <p:cNvSpPr>
            <a:spLocks noGrp="1"/>
          </p:cNvSpPr>
          <p:nvPr>
            <p:ph sz="quarter" idx="11"/>
          </p:nvPr>
        </p:nvSpPr>
        <p:spPr>
          <a:xfrm>
            <a:off x="2031023" y="1860790"/>
            <a:ext cx="4440116" cy="4477091"/>
          </a:xfrm>
        </p:spPr>
        <p:txBody>
          <a:bodyPr>
            <a:normAutofit fontScale="92500" lnSpcReduction="20000"/>
          </a:bodyPr>
          <a:lstStyle/>
          <a:p>
            <a:pPr marL="0" indent="0">
              <a:buNone/>
            </a:pPr>
            <a:r>
              <a:rPr lang="en-US" sz="4300" b="1" dirty="0"/>
              <a:t>Uprightness </a:t>
            </a:r>
          </a:p>
          <a:p>
            <a:pPr marL="0" indent="0">
              <a:buNone/>
            </a:pPr>
            <a:r>
              <a:rPr lang="en-US" sz="4300" b="1" dirty="0"/>
              <a:t>goodness </a:t>
            </a:r>
          </a:p>
          <a:p>
            <a:pPr marL="0" indent="0">
              <a:buNone/>
            </a:pPr>
            <a:r>
              <a:rPr lang="en-US" sz="4300" b="1" dirty="0"/>
              <a:t>generosity </a:t>
            </a:r>
          </a:p>
          <a:p>
            <a:pPr marL="0" indent="0">
              <a:buNone/>
            </a:pPr>
            <a:r>
              <a:rPr lang="en-US" sz="4300" b="1" dirty="0"/>
              <a:t>gentleness </a:t>
            </a:r>
          </a:p>
          <a:p>
            <a:pPr marL="0" indent="0">
              <a:buNone/>
            </a:pPr>
            <a:r>
              <a:rPr lang="en-US" sz="4300" b="1" dirty="0"/>
              <a:t>excellence </a:t>
            </a:r>
          </a:p>
          <a:p>
            <a:pPr marL="0" indent="0">
              <a:buNone/>
            </a:pPr>
            <a:r>
              <a:rPr lang="en-US" sz="4300" b="1" dirty="0"/>
              <a:t>usefulness</a:t>
            </a:r>
          </a:p>
          <a:p>
            <a:pPr marL="0" indent="0">
              <a:buNone/>
            </a:pPr>
            <a:endParaRPr lang="en-US" dirty="0"/>
          </a:p>
        </p:txBody>
      </p:sp>
      <p:sp>
        <p:nvSpPr>
          <p:cNvPr id="4" name="Content Placeholder 3">
            <a:extLst>
              <a:ext uri="{FF2B5EF4-FFF2-40B4-BE49-F238E27FC236}">
                <a16:creationId xmlns:a16="http://schemas.microsoft.com/office/drawing/2014/main" id="{CB43417E-9CAD-0F54-D9A6-DE3259B2F0B0}"/>
              </a:ext>
            </a:extLst>
          </p:cNvPr>
          <p:cNvSpPr>
            <a:spLocks noGrp="1"/>
          </p:cNvSpPr>
          <p:nvPr>
            <p:ph sz="quarter" idx="10"/>
          </p:nvPr>
        </p:nvSpPr>
        <p:spPr>
          <a:xfrm>
            <a:off x="6822830" y="1860790"/>
            <a:ext cx="5134707" cy="4199917"/>
          </a:xfrm>
        </p:spPr>
        <p:txBody>
          <a:bodyPr>
            <a:normAutofit/>
          </a:bodyPr>
          <a:lstStyle/>
          <a:p>
            <a:pPr marL="0" indent="0" algn="ctr">
              <a:buNone/>
            </a:pPr>
            <a:r>
              <a:rPr lang="en-US" sz="3600" dirty="0"/>
              <a:t>“Actions that show up in quiet offerings of benevolence. Living by the Golden Rule. Doing what is right with honesty and sincerity.</a:t>
            </a:r>
          </a:p>
        </p:txBody>
      </p:sp>
      <p:cxnSp>
        <p:nvCxnSpPr>
          <p:cNvPr id="7" name="Straight Connector 6">
            <a:extLst>
              <a:ext uri="{FF2B5EF4-FFF2-40B4-BE49-F238E27FC236}">
                <a16:creationId xmlns:a16="http://schemas.microsoft.com/office/drawing/2014/main" id="{4378E9A0-86F3-DE6F-DF55-7B4EC866DF23}"/>
              </a:ext>
            </a:extLst>
          </p:cNvPr>
          <p:cNvCxnSpPr>
            <a:cxnSpLocks/>
          </p:cNvCxnSpPr>
          <p:nvPr/>
        </p:nvCxnSpPr>
        <p:spPr>
          <a:xfrm>
            <a:off x="6611815" y="2077791"/>
            <a:ext cx="70339" cy="3997694"/>
          </a:xfrm>
          <a:prstGeom prst="line">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97485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01AC1-E137-E881-DFE0-058E1ACB7C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A0E47B-6127-6833-5346-1BE04512EA95}"/>
              </a:ext>
            </a:extLst>
          </p:cNvPr>
          <p:cNvSpPr>
            <a:spLocks noGrp="1"/>
          </p:cNvSpPr>
          <p:nvPr>
            <p:ph type="title"/>
          </p:nvPr>
        </p:nvSpPr>
        <p:spPr>
          <a:xfrm>
            <a:off x="1273276" y="1293509"/>
            <a:ext cx="10387783" cy="3819265"/>
          </a:xfrm>
        </p:spPr>
        <p:txBody>
          <a:bodyPr>
            <a:normAutofit fontScale="90000"/>
          </a:bodyPr>
          <a:lstStyle/>
          <a:p>
            <a:pPr algn="ctr"/>
            <a:r>
              <a:rPr lang="en-US" sz="8000" dirty="0">
                <a:latin typeface="Fira Sans Condensed" panose="020B0503050000020004" pitchFamily="34" charset="0"/>
              </a:rPr>
              <a:t>#3 - Layer Up with Patience and Gentleness</a:t>
            </a:r>
            <a:br>
              <a:rPr lang="en-US" sz="8000" dirty="0">
                <a:latin typeface="Fira Sans Condensed" panose="020B0503050000020004" pitchFamily="34" charset="0"/>
              </a:rPr>
            </a:br>
            <a:r>
              <a:rPr lang="en-US" sz="8000" dirty="0">
                <a:latin typeface="Fira Sans Condensed" panose="020B0503050000020004" pitchFamily="34" charset="0"/>
              </a:rPr>
              <a:t> </a:t>
            </a:r>
            <a:br>
              <a:rPr lang="en-US" sz="8000" dirty="0">
                <a:latin typeface="Fira Sans Condensed" panose="020B0503050000020004" pitchFamily="34" charset="0"/>
              </a:rPr>
            </a:br>
            <a:r>
              <a:rPr lang="en-US" sz="8000" dirty="0">
                <a:latin typeface="Fira Sans Condensed" panose="020B0503050000020004" pitchFamily="34" charset="0"/>
              </a:rPr>
              <a:t>(v. 12c)</a:t>
            </a:r>
          </a:p>
        </p:txBody>
      </p:sp>
    </p:spTree>
    <p:extLst>
      <p:ext uri="{BB962C8B-B14F-4D97-AF65-F5344CB8AC3E}">
        <p14:creationId xmlns:p14="http://schemas.microsoft.com/office/powerpoint/2010/main" val="322701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26C5B-2608-2BE6-5F08-9A9C8A0C1BE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0D20E07-398A-B724-DAB3-92707F9F7E82}"/>
              </a:ext>
            </a:extLst>
          </p:cNvPr>
          <p:cNvSpPr>
            <a:spLocks noGrp="1"/>
          </p:cNvSpPr>
          <p:nvPr>
            <p:ph type="title"/>
          </p:nvPr>
        </p:nvSpPr>
        <p:spPr>
          <a:xfrm>
            <a:off x="844062" y="931984"/>
            <a:ext cx="10867292" cy="3578469"/>
          </a:xfrm>
        </p:spPr>
        <p:txBody>
          <a:bodyPr>
            <a:normAutofit fontScale="90000"/>
          </a:bodyPr>
          <a:lstStyle/>
          <a:p>
            <a:pPr>
              <a:lnSpc>
                <a:spcPct val="150000"/>
              </a:lnSpc>
            </a:pPr>
            <a:r>
              <a:rPr lang="en-US" sz="4800" dirty="0">
                <a:solidFill>
                  <a:srgbClr val="FFFF00"/>
                </a:solidFill>
                <a:effectLst>
                  <a:outerShdw blurRad="38100" dist="38100" dir="2700000" algn="tl">
                    <a:srgbClr val="000000">
                      <a:alpha val="43137"/>
                    </a:srgbClr>
                  </a:outerShdw>
                </a:effectLst>
              </a:rPr>
              <a:t>(put on)… </a:t>
            </a:r>
            <a:br>
              <a:rPr lang="en-US" sz="4800" dirty="0">
                <a:effectLst>
                  <a:outerShdw blurRad="38100" dist="38100" dir="2700000" algn="tl">
                    <a:srgbClr val="000000">
                      <a:alpha val="43137"/>
                    </a:srgbClr>
                  </a:outerShdw>
                </a:effectLst>
              </a:rPr>
            </a:br>
            <a:r>
              <a:rPr lang="en-US" sz="7300" dirty="0">
                <a:effectLst>
                  <a:outerShdw blurRad="38100" dist="38100" dir="2700000" algn="tl">
                    <a:srgbClr val="000000">
                      <a:alpha val="43137"/>
                    </a:srgbClr>
                  </a:outerShdw>
                </a:effectLst>
              </a:rPr>
              <a:t>humility, meekness, </a:t>
            </a:r>
            <a:br>
              <a:rPr lang="en-US" sz="7300" dirty="0">
                <a:effectLst>
                  <a:outerShdw blurRad="38100" dist="38100" dir="2700000" algn="tl">
                    <a:srgbClr val="000000">
                      <a:alpha val="43137"/>
                    </a:srgbClr>
                  </a:outerShdw>
                </a:effectLst>
              </a:rPr>
            </a:br>
            <a:r>
              <a:rPr lang="en-US" sz="7300" dirty="0">
                <a:effectLst>
                  <a:outerShdw blurRad="38100" dist="38100" dir="2700000" algn="tl">
                    <a:srgbClr val="000000">
                      <a:alpha val="43137"/>
                    </a:srgbClr>
                  </a:outerShdw>
                </a:effectLst>
              </a:rPr>
              <a:t>and patience,</a:t>
            </a:r>
            <a:endParaRPr lang="en-US" sz="6600"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F7F47428-1DA9-20A6-2340-9455465C66F4}"/>
              </a:ext>
            </a:extLst>
          </p:cNvPr>
          <p:cNvSpPr txBox="1"/>
          <p:nvPr/>
        </p:nvSpPr>
        <p:spPr>
          <a:xfrm>
            <a:off x="6576647" y="5037993"/>
            <a:ext cx="5679830" cy="769441"/>
          </a:xfrm>
          <a:prstGeom prst="rect">
            <a:avLst/>
          </a:prstGeom>
          <a:noFill/>
        </p:spPr>
        <p:txBody>
          <a:bodyPr wrap="square" rtlCol="0">
            <a:spAutoFit/>
          </a:bodyPr>
          <a:lstStyle/>
          <a:p>
            <a:r>
              <a:rPr lang="en-US" sz="4400" b="1" dirty="0">
                <a:solidFill>
                  <a:srgbClr val="FFFF00"/>
                </a:solidFill>
                <a:effectLst>
                  <a:outerShdw blurRad="38100" dist="38100" dir="2700000" algn="tl">
                    <a:srgbClr val="000000">
                      <a:alpha val="43137"/>
                    </a:srgbClr>
                  </a:outerShdw>
                </a:effectLst>
              </a:rPr>
              <a:t>Colossians 3:12c</a:t>
            </a:r>
          </a:p>
        </p:txBody>
      </p:sp>
    </p:spTree>
    <p:extLst>
      <p:ext uri="{BB962C8B-B14F-4D97-AF65-F5344CB8AC3E}">
        <p14:creationId xmlns:p14="http://schemas.microsoft.com/office/powerpoint/2010/main" val="2079865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D5B50-182A-5F0E-EF81-A4228A6738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3943C4-F27F-E0DD-B781-1ADCC5DECD4F}"/>
              </a:ext>
            </a:extLst>
          </p:cNvPr>
          <p:cNvSpPr>
            <a:spLocks noGrp="1"/>
          </p:cNvSpPr>
          <p:nvPr>
            <p:ph type="title"/>
          </p:nvPr>
        </p:nvSpPr>
        <p:spPr>
          <a:xfrm>
            <a:off x="2625635" y="-535577"/>
            <a:ext cx="9000309" cy="6884125"/>
          </a:xfrm>
        </p:spPr>
        <p:txBody>
          <a:bodyPr>
            <a:normAutofit/>
          </a:bodyPr>
          <a:lstStyle/>
          <a:p>
            <a:pPr marL="0" marR="0" algn="l" fontAlgn="base">
              <a:lnSpc>
                <a:spcPct val="150000"/>
              </a:lnSpc>
              <a:spcAft>
                <a:spcPts val="400"/>
              </a:spcAft>
              <a:buNone/>
            </a:pPr>
            <a:r>
              <a:rPr lang="en-US" sz="4000" b="1" i="0" dirty="0">
                <a:solidFill>
                  <a:schemeClr val="bg2"/>
                </a:solidFill>
                <a:latin typeface="Fira Sans Condensed" panose="020B0503050000020004" pitchFamily="34" charset="0"/>
              </a:rPr>
              <a:t>1. Who/Whose we are (</a:t>
            </a:r>
            <a:r>
              <a:rPr lang="en-US" sz="4000" b="1" i="0" dirty="0">
                <a:solidFill>
                  <a:srgbClr val="FFFF99"/>
                </a:solidFill>
                <a:latin typeface="Fira Sans Condensed" panose="020B0503050000020004" pitchFamily="34" charset="0"/>
              </a:rPr>
              <a:t>12a</a:t>
            </a:r>
            <a:r>
              <a:rPr lang="en-US" sz="4000" b="1" i="0" dirty="0">
                <a:solidFill>
                  <a:schemeClr val="bg2"/>
                </a:solidFill>
                <a:latin typeface="Fira Sans Condensed" panose="020B0503050000020004" pitchFamily="34" charset="0"/>
              </a:rPr>
              <a:t>)</a:t>
            </a:r>
            <a:br>
              <a:rPr lang="en-US" sz="4000" b="1" i="0" dirty="0">
                <a:solidFill>
                  <a:schemeClr val="bg2"/>
                </a:solidFill>
                <a:latin typeface="Fira Sans Condensed" panose="020B0503050000020004" pitchFamily="34" charset="0"/>
              </a:rPr>
            </a:br>
            <a:r>
              <a:rPr lang="en-US" sz="4000" b="1" i="0" dirty="0">
                <a:solidFill>
                  <a:schemeClr val="bg2"/>
                </a:solidFill>
                <a:latin typeface="Fira Sans Condensed" panose="020B0503050000020004" pitchFamily="34" charset="0"/>
              </a:rPr>
              <a:t>2. What we have (</a:t>
            </a:r>
            <a:r>
              <a:rPr lang="en-US" sz="4000" b="1" dirty="0">
                <a:solidFill>
                  <a:srgbClr val="FFFF99"/>
                </a:solidFill>
                <a:latin typeface="Fira Sans Condensed" panose="020B0503050000020004" pitchFamily="34" charset="0"/>
              </a:rPr>
              <a:t>12b</a:t>
            </a:r>
            <a:r>
              <a:rPr lang="en-US" sz="4000" b="1" i="0" dirty="0">
                <a:solidFill>
                  <a:schemeClr val="bg2"/>
                </a:solidFill>
                <a:latin typeface="Fira Sans Condensed" panose="020B0503050000020004" pitchFamily="34" charset="0"/>
              </a:rPr>
              <a:t>)</a:t>
            </a:r>
            <a:br>
              <a:rPr lang="en-US" sz="4000" b="1" i="0" dirty="0">
                <a:solidFill>
                  <a:schemeClr val="bg2"/>
                </a:solidFill>
                <a:latin typeface="Fira Sans Condensed" panose="020B0503050000020004" pitchFamily="34" charset="0"/>
              </a:rPr>
            </a:br>
            <a:r>
              <a:rPr lang="en-US" sz="4000" b="1" i="0" dirty="0">
                <a:solidFill>
                  <a:schemeClr val="bg2"/>
                </a:solidFill>
                <a:latin typeface="Fira Sans Condensed" panose="020B0503050000020004" pitchFamily="34" charset="0"/>
              </a:rPr>
              <a:t>3. How we should behave (</a:t>
            </a:r>
            <a:r>
              <a:rPr lang="en-US" sz="4000" b="1" dirty="0">
                <a:solidFill>
                  <a:srgbClr val="FFFF99"/>
                </a:solidFill>
                <a:latin typeface="Fira Sans Condensed" panose="020B0503050000020004" pitchFamily="34" charset="0"/>
              </a:rPr>
              <a:t>12c</a:t>
            </a:r>
            <a:r>
              <a:rPr lang="en-US" sz="4000" b="1" i="0" dirty="0">
                <a:solidFill>
                  <a:schemeClr val="bg2"/>
                </a:solidFill>
                <a:latin typeface="Fira Sans Condensed" panose="020B0503050000020004" pitchFamily="34" charset="0"/>
              </a:rPr>
              <a:t>)</a:t>
            </a:r>
            <a:br>
              <a:rPr lang="en-US" sz="4000" b="1" i="0" dirty="0">
                <a:solidFill>
                  <a:schemeClr val="bg2"/>
                </a:solidFill>
                <a:latin typeface="Fira Sans Condensed" panose="020B0503050000020004" pitchFamily="34" charset="0"/>
              </a:rPr>
            </a:br>
            <a:r>
              <a:rPr lang="en-US" sz="4000" b="1" i="0" dirty="0">
                <a:solidFill>
                  <a:schemeClr val="bg2"/>
                </a:solidFill>
                <a:latin typeface="Fira Sans Condensed" panose="020B0503050000020004" pitchFamily="34" charset="0"/>
              </a:rPr>
              <a:t>4. Where we may fall short (</a:t>
            </a:r>
            <a:r>
              <a:rPr lang="en-US" sz="4000" b="1" dirty="0">
                <a:solidFill>
                  <a:srgbClr val="FFFF99"/>
                </a:solidFill>
                <a:latin typeface="Fira Sans Condensed" panose="020B0503050000020004" pitchFamily="34" charset="0"/>
              </a:rPr>
              <a:t>13</a:t>
            </a:r>
            <a:r>
              <a:rPr lang="en-US" sz="4000" b="1" i="0" dirty="0">
                <a:solidFill>
                  <a:schemeClr val="bg2"/>
                </a:solidFill>
                <a:latin typeface="Fira Sans Condensed" panose="020B0503050000020004" pitchFamily="34" charset="0"/>
              </a:rPr>
              <a:t>)</a:t>
            </a:r>
            <a:br>
              <a:rPr lang="en-US" sz="4000" b="1" i="0" dirty="0">
                <a:solidFill>
                  <a:schemeClr val="bg2"/>
                </a:solidFill>
                <a:latin typeface="Fira Sans Condensed" panose="020B0503050000020004" pitchFamily="34" charset="0"/>
              </a:rPr>
            </a:br>
            <a:r>
              <a:rPr lang="en-US" sz="4000" b="1" i="0" dirty="0">
                <a:solidFill>
                  <a:schemeClr val="bg2"/>
                </a:solidFill>
                <a:latin typeface="Fira Sans Condensed" panose="020B0503050000020004" pitchFamily="34" charset="0"/>
              </a:rPr>
              <a:t>5. We rediscover what love is (</a:t>
            </a:r>
            <a:r>
              <a:rPr lang="en-US" sz="4000" b="1" dirty="0">
                <a:solidFill>
                  <a:srgbClr val="FFFF99"/>
                </a:solidFill>
                <a:latin typeface="Fira Sans Condensed" panose="020B0503050000020004" pitchFamily="34" charset="0"/>
              </a:rPr>
              <a:t>14</a:t>
            </a:r>
            <a:r>
              <a:rPr lang="en-US" sz="4000" b="1" i="0" dirty="0">
                <a:solidFill>
                  <a:schemeClr val="bg2"/>
                </a:solidFill>
                <a:latin typeface="Fira Sans Condensed" panose="020B0503050000020004" pitchFamily="34" charset="0"/>
              </a:rPr>
              <a:t>)</a:t>
            </a:r>
          </a:p>
        </p:txBody>
      </p:sp>
    </p:spTree>
    <p:extLst>
      <p:ext uri="{BB962C8B-B14F-4D97-AF65-F5344CB8AC3E}">
        <p14:creationId xmlns:p14="http://schemas.microsoft.com/office/powerpoint/2010/main" val="3402399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465A2B-0AF2-D536-0855-733493788272}"/>
              </a:ext>
            </a:extLst>
          </p:cNvPr>
          <p:cNvSpPr txBox="1"/>
          <p:nvPr/>
        </p:nvSpPr>
        <p:spPr>
          <a:xfrm>
            <a:off x="668593" y="698089"/>
            <a:ext cx="5161936" cy="1569660"/>
          </a:xfrm>
          <a:prstGeom prst="rect">
            <a:avLst/>
          </a:prstGeom>
          <a:noFill/>
        </p:spPr>
        <p:txBody>
          <a:bodyPr wrap="square" rtlCol="0">
            <a:spAutoFit/>
          </a:bodyPr>
          <a:lstStyle/>
          <a:p>
            <a:r>
              <a:rPr lang="en-US" sz="9600" u="sng" dirty="0">
                <a:effectLst>
                  <a:outerShdw blurRad="38100" dist="38100" dir="2700000" algn="tl">
                    <a:srgbClr val="000000">
                      <a:alpha val="43137"/>
                    </a:srgbClr>
                  </a:outerShdw>
                </a:effectLst>
                <a:highlight>
                  <a:srgbClr val="FFFF00"/>
                </a:highlight>
              </a:rPr>
              <a:t>Humility</a:t>
            </a:r>
          </a:p>
        </p:txBody>
      </p:sp>
      <p:sp>
        <p:nvSpPr>
          <p:cNvPr id="4" name="TextBox 3">
            <a:extLst>
              <a:ext uri="{FF2B5EF4-FFF2-40B4-BE49-F238E27FC236}">
                <a16:creationId xmlns:a16="http://schemas.microsoft.com/office/drawing/2014/main" id="{2DD20B79-C212-8926-30A1-20BD1FC387A3}"/>
              </a:ext>
            </a:extLst>
          </p:cNvPr>
          <p:cNvSpPr txBox="1"/>
          <p:nvPr/>
        </p:nvSpPr>
        <p:spPr>
          <a:xfrm>
            <a:off x="5830528" y="491613"/>
            <a:ext cx="5525729" cy="6247864"/>
          </a:xfrm>
          <a:prstGeom prst="rect">
            <a:avLst/>
          </a:prstGeom>
          <a:noFill/>
        </p:spPr>
        <p:txBody>
          <a:bodyPr wrap="square" rtlCol="0">
            <a:spAutoFit/>
          </a:bodyPr>
          <a:lstStyle/>
          <a:p>
            <a:r>
              <a:rPr lang="en-US" sz="4000" dirty="0"/>
              <a:t>	- Modesty</a:t>
            </a:r>
          </a:p>
          <a:p>
            <a:r>
              <a:rPr lang="en-US" sz="4000" dirty="0"/>
              <a:t>	- Lowliness of mind</a:t>
            </a:r>
          </a:p>
          <a:p>
            <a:r>
              <a:rPr lang="en-US" sz="4000" dirty="0"/>
              <a:t>	- Without arrogance</a:t>
            </a:r>
          </a:p>
          <a:p>
            <a:endParaRPr lang="en-US" sz="4000" b="1" dirty="0"/>
          </a:p>
          <a:p>
            <a:endParaRPr lang="en-US" sz="4000" b="1" u="sng" dirty="0"/>
          </a:p>
          <a:p>
            <a:r>
              <a:rPr lang="en-US" sz="4000" b="1" dirty="0"/>
              <a:t>	</a:t>
            </a:r>
            <a:r>
              <a:rPr lang="en-US" sz="4000" b="1" u="sng" dirty="0"/>
              <a:t>Opposite: </a:t>
            </a:r>
          </a:p>
          <a:p>
            <a:r>
              <a:rPr lang="en-US" sz="4000" dirty="0"/>
              <a:t>	- Pride</a:t>
            </a:r>
          </a:p>
          <a:p>
            <a:r>
              <a:rPr lang="en-US" sz="4000" dirty="0"/>
              <a:t>	- Mean-spiritedness</a:t>
            </a:r>
          </a:p>
          <a:p>
            <a:endParaRPr lang="en-US" sz="4000" dirty="0"/>
          </a:p>
          <a:p>
            <a:endParaRPr lang="en-US" sz="4000" dirty="0"/>
          </a:p>
        </p:txBody>
      </p:sp>
      <p:sp>
        <p:nvSpPr>
          <p:cNvPr id="5" name="TextBox 4">
            <a:extLst>
              <a:ext uri="{FF2B5EF4-FFF2-40B4-BE49-F238E27FC236}">
                <a16:creationId xmlns:a16="http://schemas.microsoft.com/office/drawing/2014/main" id="{0A5C0ED8-A19E-65CE-57A5-FC625BC06809}"/>
              </a:ext>
            </a:extLst>
          </p:cNvPr>
          <p:cNvSpPr txBox="1"/>
          <p:nvPr/>
        </p:nvSpPr>
        <p:spPr>
          <a:xfrm>
            <a:off x="383457" y="2733898"/>
            <a:ext cx="4859875" cy="3539430"/>
          </a:xfrm>
          <a:prstGeom prst="rect">
            <a:avLst/>
          </a:prstGeom>
          <a:noFill/>
        </p:spPr>
        <p:txBody>
          <a:bodyPr wrap="square" rtlCol="0">
            <a:spAutoFit/>
          </a:bodyPr>
          <a:lstStyle/>
          <a:p>
            <a:r>
              <a:rPr lang="en-US" sz="3200" b="1" dirty="0"/>
              <a:t>Also: “</a:t>
            </a:r>
            <a:r>
              <a:rPr lang="en-US" sz="3200" b="1" u="sng" dirty="0"/>
              <a:t>Asceticism</a:t>
            </a:r>
            <a:r>
              <a:rPr lang="en-US" sz="3200" b="1" dirty="0"/>
              <a:t>”</a:t>
            </a:r>
          </a:p>
          <a:p>
            <a:endParaRPr lang="en-US" sz="3200" b="1" dirty="0"/>
          </a:p>
          <a:p>
            <a:r>
              <a:rPr lang="en-US" sz="3200" b="1" dirty="0"/>
              <a:t>- “The religious doctrine that one can reach a higher spiritual state by rigorous self-discipline and self-denial.” </a:t>
            </a:r>
            <a:r>
              <a:rPr lang="en-US" sz="3200" b="1" dirty="0">
                <a:highlight>
                  <a:srgbClr val="FFFF00"/>
                </a:highlight>
              </a:rPr>
              <a:t>(SEE NEXT)</a:t>
            </a:r>
          </a:p>
        </p:txBody>
      </p:sp>
    </p:spTree>
    <p:extLst>
      <p:ext uri="{BB962C8B-B14F-4D97-AF65-F5344CB8AC3E}">
        <p14:creationId xmlns:p14="http://schemas.microsoft.com/office/powerpoint/2010/main" val="1342608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D660F-DBFB-0596-1F35-0A58120405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21CAD1-9D08-3C41-3E6D-30E7BED2EAAD}"/>
              </a:ext>
            </a:extLst>
          </p:cNvPr>
          <p:cNvSpPr>
            <a:spLocks noGrp="1"/>
          </p:cNvSpPr>
          <p:nvPr>
            <p:ph type="title"/>
          </p:nvPr>
        </p:nvSpPr>
        <p:spPr>
          <a:xfrm>
            <a:off x="1111044" y="127819"/>
            <a:ext cx="6600060" cy="4310198"/>
          </a:xfrm>
        </p:spPr>
        <p:txBody>
          <a:bodyPr>
            <a:normAutofit/>
          </a:bodyPr>
          <a:lstStyle/>
          <a:p>
            <a:pPr fontAlgn="base">
              <a:spcAft>
                <a:spcPts val="400"/>
              </a:spcAft>
            </a:pPr>
            <a:r>
              <a:rPr lang="en-US" sz="3200" b="1" i="0" dirty="0">
                <a:solidFill>
                  <a:schemeClr val="bg2"/>
                </a:solidFill>
                <a:effectLst>
                  <a:outerShdw blurRad="38100" dist="38100" dir="2700000" algn="tl">
                    <a:srgbClr val="000000">
                      <a:alpha val="43137"/>
                    </a:srgbClr>
                  </a:outerShdw>
                </a:effectLst>
                <a:latin typeface="Franklin Gothic Medium" panose="020B0603020102020204" pitchFamily="34" charset="0"/>
              </a:rPr>
              <a:t>“A religious doctrine </a:t>
            </a:r>
            <a:r>
              <a:rPr lang="en-US" sz="3200" b="1" dirty="0">
                <a:solidFill>
                  <a:schemeClr val="bg2"/>
                </a:solidFill>
                <a:effectLst>
                  <a:outerShdw blurRad="38100" dist="38100" dir="2700000" algn="tl">
                    <a:srgbClr val="000000">
                      <a:alpha val="43137"/>
                    </a:srgbClr>
                  </a:outerShdw>
                </a:effectLst>
                <a:latin typeface="Franklin Gothic Medium" panose="020B0603020102020204" pitchFamily="34" charset="0"/>
              </a:rPr>
              <a:t>promoting…</a:t>
            </a:r>
            <a:r>
              <a:rPr lang="en-US" sz="3200" b="1" i="0" dirty="0">
                <a:solidFill>
                  <a:schemeClr val="bg2"/>
                </a:solidFill>
                <a:effectLst>
                  <a:outerShdw blurRad="38100" dist="38100" dir="2700000" algn="tl">
                    <a:srgbClr val="000000">
                      <a:alpha val="43137"/>
                    </a:srgbClr>
                  </a:outerShdw>
                </a:effectLst>
                <a:latin typeface="Franklin Gothic Medium" panose="020B0603020102020204" pitchFamily="34" charset="0"/>
              </a:rPr>
              <a:t>self-discipline and self-denial…</a:t>
            </a:r>
            <a:br>
              <a:rPr lang="en-US" sz="3200" b="1" i="0" dirty="0">
                <a:solidFill>
                  <a:schemeClr val="bg2"/>
                </a:solidFill>
                <a:effectLst>
                  <a:outerShdw blurRad="38100" dist="38100" dir="2700000" algn="tl">
                    <a:srgbClr val="000000">
                      <a:alpha val="43137"/>
                    </a:srgbClr>
                  </a:outerShdw>
                </a:effectLst>
                <a:latin typeface="Franklin Gothic Medium" panose="020B0603020102020204" pitchFamily="34" charset="0"/>
              </a:rPr>
            </a:br>
            <a:br>
              <a:rPr lang="en-US" sz="4000" b="1" i="0" dirty="0">
                <a:solidFill>
                  <a:schemeClr val="bg2"/>
                </a:solidFill>
                <a:effectLst>
                  <a:outerShdw blurRad="38100" dist="38100" dir="2700000" algn="tl">
                    <a:srgbClr val="000000">
                      <a:alpha val="43137"/>
                    </a:srgbClr>
                  </a:outerShdw>
                </a:effectLst>
                <a:latin typeface="Franklin Gothic Medium" panose="020B0603020102020204" pitchFamily="34" charset="0"/>
              </a:rPr>
            </a:br>
            <a:r>
              <a:rPr lang="en-US" sz="4000" b="1" i="0" dirty="0">
                <a:solidFill>
                  <a:schemeClr val="bg2"/>
                </a:solidFill>
                <a:effectLst>
                  <a:outerShdw blurRad="38100" dist="38100" dir="2700000" algn="tl">
                    <a:srgbClr val="000000">
                      <a:alpha val="43137"/>
                    </a:srgbClr>
                  </a:outerShdw>
                </a:effectLst>
                <a:latin typeface="Franklin Gothic Medium" panose="020B0603020102020204" pitchFamily="34" charset="0"/>
              </a:rPr>
              <a:t>“particularly in Catholicism and Taoism, emphasizing the balance between indulgence and extreme self-denial.”</a:t>
            </a:r>
          </a:p>
        </p:txBody>
      </p:sp>
      <p:pic>
        <p:nvPicPr>
          <p:cNvPr id="5" name="Picture 4">
            <a:extLst>
              <a:ext uri="{FF2B5EF4-FFF2-40B4-BE49-F238E27FC236}">
                <a16:creationId xmlns:a16="http://schemas.microsoft.com/office/drawing/2014/main" id="{A0FD0F1C-377E-7531-7445-C72121B8675F}"/>
              </a:ext>
            </a:extLst>
          </p:cNvPr>
          <p:cNvPicPr>
            <a:picLocks noChangeAspect="1"/>
          </p:cNvPicPr>
          <p:nvPr/>
        </p:nvPicPr>
        <p:blipFill>
          <a:blip r:embed="rId3"/>
          <a:stretch>
            <a:fillRect/>
          </a:stretch>
        </p:blipFill>
        <p:spPr>
          <a:xfrm>
            <a:off x="8033548" y="0"/>
            <a:ext cx="4158452" cy="6858000"/>
          </a:xfrm>
          <a:prstGeom prst="rect">
            <a:avLst/>
          </a:prstGeom>
        </p:spPr>
      </p:pic>
      <p:sp>
        <p:nvSpPr>
          <p:cNvPr id="6" name="TextBox 5">
            <a:extLst>
              <a:ext uri="{FF2B5EF4-FFF2-40B4-BE49-F238E27FC236}">
                <a16:creationId xmlns:a16="http://schemas.microsoft.com/office/drawing/2014/main" id="{617E05C2-33C9-FFD3-1138-914F44CFE68B}"/>
              </a:ext>
            </a:extLst>
          </p:cNvPr>
          <p:cNvSpPr txBox="1"/>
          <p:nvPr/>
        </p:nvSpPr>
        <p:spPr>
          <a:xfrm>
            <a:off x="920919" y="4605165"/>
            <a:ext cx="6951407" cy="1077218"/>
          </a:xfrm>
          <a:prstGeom prst="rect">
            <a:avLst/>
          </a:prstGeom>
          <a:noFill/>
        </p:spPr>
        <p:txBody>
          <a:bodyPr wrap="square" rtlCol="0">
            <a:spAutoFit/>
          </a:bodyPr>
          <a:lstStyle/>
          <a:p>
            <a:pPr algn="ctr"/>
            <a:r>
              <a:rPr lang="en-US" sz="3200" i="1" dirty="0">
                <a:solidFill>
                  <a:srgbClr val="FFFF99"/>
                </a:solidFill>
                <a:effectLst>
                  <a:outerShdw blurRad="38100" dist="38100" dir="2700000" algn="tl">
                    <a:srgbClr val="000000">
                      <a:alpha val="43137"/>
                    </a:srgbClr>
                  </a:outerShdw>
                </a:effectLst>
              </a:rPr>
              <a:t>A false humility based on elevating oneself to a lower status.</a:t>
            </a:r>
          </a:p>
        </p:txBody>
      </p:sp>
      <p:sp>
        <p:nvSpPr>
          <p:cNvPr id="7" name="Rectangle 6">
            <a:extLst>
              <a:ext uri="{FF2B5EF4-FFF2-40B4-BE49-F238E27FC236}">
                <a16:creationId xmlns:a16="http://schemas.microsoft.com/office/drawing/2014/main" id="{85B6B844-C7D8-8C5D-3806-6A1E3553F948}"/>
              </a:ext>
            </a:extLst>
          </p:cNvPr>
          <p:cNvSpPr/>
          <p:nvPr/>
        </p:nvSpPr>
        <p:spPr>
          <a:xfrm>
            <a:off x="18060" y="6022295"/>
            <a:ext cx="7854266" cy="707886"/>
          </a:xfrm>
          <a:prstGeom prst="rect">
            <a:avLst/>
          </a:prstGeom>
          <a:noFill/>
        </p:spPr>
        <p:txBody>
          <a:bodyPr wrap="none" lIns="91440" tIns="45720" rIns="91440" bIns="45720">
            <a:spAutoFit/>
          </a:bodyPr>
          <a:lstStyle/>
          <a:p>
            <a:pPr algn="ctr"/>
            <a:r>
              <a:rPr lang="en-US" sz="4000" b="1" i="1" cap="none" spc="0" dirty="0">
                <a:ln w="6600">
                  <a:solidFill>
                    <a:schemeClr val="accent2"/>
                  </a:solidFill>
                  <a:prstDash val="solid"/>
                </a:ln>
                <a:solidFill>
                  <a:srgbClr val="FFFFFF"/>
                </a:solidFill>
                <a:effectLst>
                  <a:outerShdw dist="38100" dir="2700000" algn="tl" rotWithShape="0">
                    <a:schemeClr val="accent2"/>
                  </a:outerShdw>
                </a:effectLst>
              </a:rPr>
              <a:t>“The A to Z of Taoism” -Julan F. Pas</a:t>
            </a:r>
          </a:p>
        </p:txBody>
      </p:sp>
    </p:spTree>
    <p:extLst>
      <p:ext uri="{BB962C8B-B14F-4D97-AF65-F5344CB8AC3E}">
        <p14:creationId xmlns:p14="http://schemas.microsoft.com/office/powerpoint/2010/main" val="3728192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4E64E-6E07-ED59-FFB1-B4C072F6BE3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213BC9C-7390-7ECC-F297-A588C548A73D}"/>
              </a:ext>
            </a:extLst>
          </p:cNvPr>
          <p:cNvSpPr txBox="1"/>
          <p:nvPr/>
        </p:nvSpPr>
        <p:spPr>
          <a:xfrm>
            <a:off x="668593" y="698089"/>
            <a:ext cx="5161936" cy="1446550"/>
          </a:xfrm>
          <a:prstGeom prst="rect">
            <a:avLst/>
          </a:prstGeom>
          <a:noFill/>
        </p:spPr>
        <p:txBody>
          <a:bodyPr wrap="square" rtlCol="0">
            <a:spAutoFit/>
          </a:bodyPr>
          <a:lstStyle/>
          <a:p>
            <a:r>
              <a:rPr lang="en-US" sz="8800" u="sng" dirty="0">
                <a:effectLst>
                  <a:outerShdw blurRad="38100" dist="38100" dir="2700000" algn="tl">
                    <a:srgbClr val="000000">
                      <a:alpha val="43137"/>
                    </a:srgbClr>
                  </a:outerShdw>
                </a:effectLst>
                <a:highlight>
                  <a:srgbClr val="FFFF00"/>
                </a:highlight>
              </a:rPr>
              <a:t>Meekness</a:t>
            </a:r>
          </a:p>
        </p:txBody>
      </p:sp>
      <p:sp>
        <p:nvSpPr>
          <p:cNvPr id="4" name="TextBox 3">
            <a:extLst>
              <a:ext uri="{FF2B5EF4-FFF2-40B4-BE49-F238E27FC236}">
                <a16:creationId xmlns:a16="http://schemas.microsoft.com/office/drawing/2014/main" id="{68AA48E0-A936-7CC4-27B2-7801E0C94641}"/>
              </a:ext>
            </a:extLst>
          </p:cNvPr>
          <p:cNvSpPr txBox="1"/>
          <p:nvPr/>
        </p:nvSpPr>
        <p:spPr>
          <a:xfrm>
            <a:off x="6548285" y="353960"/>
            <a:ext cx="4375354" cy="5632311"/>
          </a:xfrm>
          <a:prstGeom prst="rect">
            <a:avLst/>
          </a:prstGeom>
          <a:noFill/>
        </p:spPr>
        <p:txBody>
          <a:bodyPr wrap="square" rtlCol="0">
            <a:spAutoFit/>
          </a:bodyPr>
          <a:lstStyle/>
          <a:p>
            <a:r>
              <a:rPr lang="en-US" sz="6000" dirty="0">
                <a:effectLst>
                  <a:outerShdw blurRad="38100" dist="38100" dir="2700000" algn="tl">
                    <a:srgbClr val="000000">
                      <a:alpha val="43137"/>
                    </a:srgbClr>
                  </a:outerShdw>
                </a:effectLst>
              </a:rPr>
              <a:t>Gentleness</a:t>
            </a:r>
          </a:p>
          <a:p>
            <a:r>
              <a:rPr lang="en-US" sz="6000" dirty="0">
                <a:effectLst>
                  <a:outerShdw blurRad="38100" dist="38100" dir="2700000" algn="tl">
                    <a:srgbClr val="000000">
                      <a:alpha val="43137"/>
                    </a:srgbClr>
                  </a:outerShdw>
                </a:effectLst>
              </a:rPr>
              <a:t>Kind</a:t>
            </a:r>
          </a:p>
          <a:p>
            <a:r>
              <a:rPr lang="en-US" sz="6000" dirty="0">
                <a:effectLst>
                  <a:outerShdw blurRad="38100" dist="38100" dir="2700000" algn="tl">
                    <a:srgbClr val="000000">
                      <a:alpha val="43137"/>
                    </a:srgbClr>
                  </a:outerShdw>
                </a:effectLst>
              </a:rPr>
              <a:t>Mild </a:t>
            </a:r>
          </a:p>
          <a:p>
            <a:r>
              <a:rPr lang="en-US" sz="6000" dirty="0">
                <a:effectLst>
                  <a:outerShdw blurRad="38100" dist="38100" dir="2700000" algn="tl">
                    <a:srgbClr val="000000">
                      <a:alpha val="43137"/>
                    </a:srgbClr>
                  </a:outerShdw>
                </a:effectLst>
              </a:rPr>
              <a:t>Modest</a:t>
            </a:r>
          </a:p>
          <a:p>
            <a:r>
              <a:rPr lang="en-US" sz="6000" dirty="0">
                <a:effectLst>
                  <a:outerShdw blurRad="38100" dist="38100" dir="2700000" algn="tl">
                    <a:srgbClr val="000000">
                      <a:alpha val="43137"/>
                    </a:srgbClr>
                  </a:outerShdw>
                </a:effectLst>
              </a:rPr>
              <a:t>Courtesy</a:t>
            </a:r>
          </a:p>
          <a:p>
            <a:r>
              <a:rPr lang="en-US" sz="6000" dirty="0">
                <a:effectLst>
                  <a:outerShdw blurRad="38100" dist="38100" dir="2700000" algn="tl">
                    <a:srgbClr val="000000">
                      <a:alpha val="43137"/>
                    </a:srgbClr>
                  </a:outerShdw>
                </a:effectLst>
              </a:rPr>
              <a:t>Considerate</a:t>
            </a:r>
          </a:p>
        </p:txBody>
      </p:sp>
      <p:sp>
        <p:nvSpPr>
          <p:cNvPr id="5" name="TextBox 4">
            <a:extLst>
              <a:ext uri="{FF2B5EF4-FFF2-40B4-BE49-F238E27FC236}">
                <a16:creationId xmlns:a16="http://schemas.microsoft.com/office/drawing/2014/main" id="{3C1274DD-D7AE-745E-1FD4-862E5B81FA9D}"/>
              </a:ext>
            </a:extLst>
          </p:cNvPr>
          <p:cNvSpPr txBox="1"/>
          <p:nvPr/>
        </p:nvSpPr>
        <p:spPr>
          <a:xfrm>
            <a:off x="865238" y="2829232"/>
            <a:ext cx="4768645" cy="2554545"/>
          </a:xfrm>
          <a:prstGeom prst="rect">
            <a:avLst/>
          </a:prstGeom>
          <a:noFill/>
        </p:spPr>
        <p:txBody>
          <a:bodyPr wrap="square" rtlCol="0">
            <a:spAutoFit/>
          </a:bodyPr>
          <a:lstStyle/>
          <a:p>
            <a:pPr algn="ctr"/>
            <a:r>
              <a:rPr lang="en-US" sz="3200" b="1" dirty="0"/>
              <a:t>While it CAN mean any of those words, the 11x it is seen in the NT, it is only “</a:t>
            </a:r>
            <a:r>
              <a:rPr lang="en-US" sz="3200" b="1" u="sng" dirty="0"/>
              <a:t>gentleness</a:t>
            </a:r>
            <a:r>
              <a:rPr lang="en-US" sz="3200" b="1" dirty="0"/>
              <a:t>, </a:t>
            </a:r>
            <a:r>
              <a:rPr lang="en-US" sz="3200" b="1" u="sng" dirty="0"/>
              <a:t>meekness</a:t>
            </a:r>
            <a:r>
              <a:rPr lang="en-US" sz="3200" b="1" dirty="0"/>
              <a:t>, or </a:t>
            </a:r>
            <a:r>
              <a:rPr lang="en-US" sz="3200" b="1" u="sng" dirty="0"/>
              <a:t>courtesy.</a:t>
            </a:r>
            <a:r>
              <a:rPr lang="en-US" sz="3200" b="1" dirty="0"/>
              <a:t>”</a:t>
            </a:r>
          </a:p>
        </p:txBody>
      </p:sp>
      <p:sp>
        <p:nvSpPr>
          <p:cNvPr id="6" name="TextBox 5">
            <a:extLst>
              <a:ext uri="{FF2B5EF4-FFF2-40B4-BE49-F238E27FC236}">
                <a16:creationId xmlns:a16="http://schemas.microsoft.com/office/drawing/2014/main" id="{6B6DD6E1-70BE-D557-5033-774558D7B910}"/>
              </a:ext>
            </a:extLst>
          </p:cNvPr>
          <p:cNvSpPr txBox="1"/>
          <p:nvPr/>
        </p:nvSpPr>
        <p:spPr>
          <a:xfrm>
            <a:off x="934065" y="6233652"/>
            <a:ext cx="3746090" cy="369332"/>
          </a:xfrm>
          <a:prstGeom prst="rect">
            <a:avLst/>
          </a:prstGeom>
          <a:noFill/>
        </p:spPr>
        <p:txBody>
          <a:bodyPr wrap="square" rtlCol="0">
            <a:spAutoFit/>
          </a:bodyPr>
          <a:lstStyle/>
          <a:p>
            <a:r>
              <a:rPr lang="en-US" dirty="0"/>
              <a:t>G-6, C-1, M-4</a:t>
            </a:r>
          </a:p>
        </p:txBody>
      </p:sp>
    </p:spTree>
    <p:extLst>
      <p:ext uri="{BB962C8B-B14F-4D97-AF65-F5344CB8AC3E}">
        <p14:creationId xmlns:p14="http://schemas.microsoft.com/office/powerpoint/2010/main" val="910996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204AAE7-6ECA-F758-0F1E-BA57FDEF2ABE}"/>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133AF5A-B1C6-44A0-A3C3-E119A9405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white background with white text&#10;&#10;AI-generated content may be incorrect.">
            <a:extLst>
              <a:ext uri="{FF2B5EF4-FFF2-40B4-BE49-F238E27FC236}">
                <a16:creationId xmlns:a16="http://schemas.microsoft.com/office/drawing/2014/main" id="{194DECA1-62DE-9403-617C-5B0044A87323}"/>
              </a:ext>
            </a:extLst>
          </p:cNvPr>
          <p:cNvPicPr>
            <a:picLocks noChangeAspect="1"/>
          </p:cNvPicPr>
          <p:nvPr/>
        </p:nvPicPr>
        <p:blipFill>
          <a:blip r:embed="rId3"/>
          <a:srcRect b="1747"/>
          <a:stretch>
            <a:fillRect/>
          </a:stretch>
        </p:blipFill>
        <p:spPr>
          <a:xfrm>
            <a:off x="20" y="10"/>
            <a:ext cx="12191980" cy="6857990"/>
          </a:xfrm>
          <a:prstGeom prst="rect">
            <a:avLst/>
          </a:prstGeom>
        </p:spPr>
      </p:pic>
      <p:sp>
        <p:nvSpPr>
          <p:cNvPr id="11" name="Freeform: Shape 10">
            <a:extLst>
              <a:ext uri="{FF2B5EF4-FFF2-40B4-BE49-F238E27FC236}">
                <a16:creationId xmlns:a16="http://schemas.microsoft.com/office/drawing/2014/main" id="{B972518A-110C-4461-B770-CEE16AA8A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1">
            <a:extLst>
              <a:ext uri="{FF2B5EF4-FFF2-40B4-BE49-F238E27FC236}">
                <a16:creationId xmlns:a16="http://schemas.microsoft.com/office/drawing/2014/main" id="{94D19144-07B0-6155-0DD8-8F7DE40F2D0A}"/>
              </a:ext>
            </a:extLst>
          </p:cNvPr>
          <p:cNvSpPr>
            <a:spLocks noGrp="1"/>
          </p:cNvSpPr>
          <p:nvPr>
            <p:ph type="sldNum" sz="quarter" idx="12"/>
          </p:nvPr>
        </p:nvSpPr>
        <p:spPr>
          <a:xfrm>
            <a:off x="11391150" y="6433203"/>
            <a:ext cx="693263" cy="367842"/>
          </a:xfrm>
        </p:spPr>
        <p:txBody>
          <a:bodyPr>
            <a:normAutofit/>
          </a:bodyPr>
          <a:lstStyle/>
          <a:p>
            <a:pPr>
              <a:lnSpc>
                <a:spcPct val="90000"/>
              </a:lnSpc>
              <a:spcAft>
                <a:spcPts val="600"/>
              </a:spcAft>
            </a:pPr>
            <a:fld id="{08AB70BE-1769-45B8-85A6-0C837432C7E6}" type="slidenum">
              <a:rPr lang="en-US" sz="1900"/>
              <a:pPr>
                <a:lnSpc>
                  <a:spcPct val="90000"/>
                </a:lnSpc>
                <a:spcAft>
                  <a:spcPts val="600"/>
                </a:spcAft>
              </a:pPr>
              <a:t>23</a:t>
            </a:fld>
            <a:endParaRPr lang="en-US" sz="1900"/>
          </a:p>
        </p:txBody>
      </p:sp>
      <p:sp>
        <p:nvSpPr>
          <p:cNvPr id="5" name="TextBox 4">
            <a:extLst>
              <a:ext uri="{FF2B5EF4-FFF2-40B4-BE49-F238E27FC236}">
                <a16:creationId xmlns:a16="http://schemas.microsoft.com/office/drawing/2014/main" id="{5B2F70A7-DF9A-F3C1-27F5-E9F002C22C40}"/>
              </a:ext>
            </a:extLst>
          </p:cNvPr>
          <p:cNvSpPr txBox="1"/>
          <p:nvPr/>
        </p:nvSpPr>
        <p:spPr>
          <a:xfrm>
            <a:off x="963561" y="4060723"/>
            <a:ext cx="5545394" cy="1323439"/>
          </a:xfrm>
          <a:prstGeom prst="rect">
            <a:avLst/>
          </a:prstGeom>
          <a:noFill/>
        </p:spPr>
        <p:txBody>
          <a:bodyPr wrap="square" rtlCol="0">
            <a:spAutoFit/>
          </a:bodyPr>
          <a:lstStyle/>
          <a:p>
            <a:r>
              <a:rPr lang="el-GR" sz="8000" b="1" dirty="0">
                <a:solidFill>
                  <a:schemeClr val="bg2"/>
                </a:solidFill>
                <a:effectLst>
                  <a:outerShdw blurRad="38100" dist="38100" dir="2700000" algn="tl">
                    <a:srgbClr val="000000">
                      <a:alpha val="43137"/>
                    </a:srgbClr>
                  </a:outerShdw>
                </a:effectLst>
              </a:rPr>
              <a:t>μακροθυμία</a:t>
            </a:r>
            <a:endParaRPr lang="en-US" sz="8000" b="1" dirty="0">
              <a:solidFill>
                <a:schemeClr val="bg2"/>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E41CF84A-53CA-A4DC-4655-DAA267C10339}"/>
              </a:ext>
            </a:extLst>
          </p:cNvPr>
          <p:cNvSpPr txBox="1"/>
          <p:nvPr/>
        </p:nvSpPr>
        <p:spPr>
          <a:xfrm>
            <a:off x="6823587" y="560439"/>
            <a:ext cx="5142839" cy="1938992"/>
          </a:xfrm>
          <a:prstGeom prst="rect">
            <a:avLst/>
          </a:prstGeom>
          <a:noFill/>
        </p:spPr>
        <p:txBody>
          <a:bodyPr wrap="square" rtlCol="0">
            <a:spAutoFit/>
          </a:bodyPr>
          <a:lstStyle/>
          <a:p>
            <a:pPr algn="ctr"/>
            <a:r>
              <a:rPr lang="en-US" sz="4000" b="1" i="1" dirty="0">
                <a:solidFill>
                  <a:srgbClr val="FFFF00"/>
                </a:solidFill>
              </a:rPr>
              <a:t>Hold your pack off.</a:t>
            </a:r>
          </a:p>
          <a:p>
            <a:pPr algn="ctr"/>
            <a:endParaRPr lang="en-US" sz="4000" b="1" i="1" dirty="0">
              <a:solidFill>
                <a:srgbClr val="FFFF00"/>
              </a:solidFill>
            </a:endParaRPr>
          </a:p>
          <a:p>
            <a:pPr algn="ctr"/>
            <a:r>
              <a:rPr lang="en-US" sz="4000" b="1" i="1" dirty="0">
                <a:solidFill>
                  <a:srgbClr val="FFFF00"/>
                </a:solidFill>
              </a:rPr>
              <a:t>Hold your horses.</a:t>
            </a:r>
          </a:p>
        </p:txBody>
      </p:sp>
    </p:spTree>
    <p:extLst>
      <p:ext uri="{BB962C8B-B14F-4D97-AF65-F5344CB8AC3E}">
        <p14:creationId xmlns:p14="http://schemas.microsoft.com/office/powerpoint/2010/main" val="2124127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7197BE-EB78-D222-9200-C564E24E7552}"/>
              </a:ext>
            </a:extLst>
          </p:cNvPr>
          <p:cNvSpPr txBox="1"/>
          <p:nvPr/>
        </p:nvSpPr>
        <p:spPr>
          <a:xfrm>
            <a:off x="7511845" y="1012722"/>
            <a:ext cx="4493342" cy="4585871"/>
          </a:xfrm>
          <a:prstGeom prst="rect">
            <a:avLst/>
          </a:prstGeom>
          <a:noFill/>
        </p:spPr>
        <p:txBody>
          <a:bodyPr wrap="square" rtlCol="0">
            <a:spAutoFit/>
          </a:bodyPr>
          <a:lstStyle/>
          <a:p>
            <a:pPr algn="ctr"/>
            <a:r>
              <a:rPr lang="en-US" sz="4400" u="sng" dirty="0">
                <a:effectLst>
                  <a:outerShdw blurRad="38100" dist="38100" dir="2700000" algn="tl">
                    <a:srgbClr val="000000">
                      <a:alpha val="43137"/>
                    </a:srgbClr>
                  </a:outerShdw>
                </a:effectLst>
                <a:latin typeface="Fira Sans Condensed" panose="020B0503050000020004" pitchFamily="34" charset="0"/>
              </a:rPr>
              <a:t>The Bamboo Tree</a:t>
            </a:r>
          </a:p>
          <a:p>
            <a:pPr algn="ctr"/>
            <a:endParaRPr lang="en-US" sz="4400" dirty="0">
              <a:effectLst>
                <a:outerShdw blurRad="38100" dist="38100" dir="2700000" algn="tl">
                  <a:srgbClr val="000000">
                    <a:alpha val="43137"/>
                  </a:srgbClr>
                </a:outerShdw>
              </a:effectLst>
              <a:latin typeface="Fira Sans Condensed" panose="020B0503050000020004" pitchFamily="34" charset="0"/>
            </a:endParaRPr>
          </a:p>
          <a:p>
            <a:pPr algn="ctr"/>
            <a:endParaRPr lang="en-US" sz="4400" dirty="0">
              <a:effectLst>
                <a:outerShdw blurRad="38100" dist="38100" dir="2700000" algn="tl">
                  <a:srgbClr val="000000">
                    <a:alpha val="43137"/>
                  </a:srgbClr>
                </a:outerShdw>
              </a:effectLst>
              <a:latin typeface="Fira Sans Condensed" panose="020B0503050000020004" pitchFamily="34" charset="0"/>
            </a:endParaRPr>
          </a:p>
          <a:p>
            <a:pPr algn="ctr"/>
            <a:r>
              <a:rPr lang="en-US" sz="4400" dirty="0">
                <a:effectLst>
                  <a:outerShdw blurRad="38100" dist="38100" dir="2700000" algn="tl">
                    <a:srgbClr val="000000">
                      <a:alpha val="43137"/>
                    </a:srgbClr>
                  </a:outerShdw>
                </a:effectLst>
                <a:latin typeface="Fira Sans Condensed" panose="020B0503050000020004" pitchFamily="34" charset="0"/>
              </a:rPr>
              <a:t>God’s example to us of PATIENCE</a:t>
            </a:r>
          </a:p>
          <a:p>
            <a:endParaRPr lang="en-US" dirty="0"/>
          </a:p>
          <a:p>
            <a:endParaRPr lang="en-US" dirty="0"/>
          </a:p>
          <a:p>
            <a:endParaRPr lang="en-US" dirty="0"/>
          </a:p>
          <a:p>
            <a:endParaRPr lang="en-US" dirty="0"/>
          </a:p>
        </p:txBody>
      </p:sp>
      <p:grpSp>
        <p:nvGrpSpPr>
          <p:cNvPr id="18" name="Group 17">
            <a:extLst>
              <a:ext uri="{FF2B5EF4-FFF2-40B4-BE49-F238E27FC236}">
                <a16:creationId xmlns:a16="http://schemas.microsoft.com/office/drawing/2014/main" id="{5387F109-0883-051E-5CFD-C8D4B5466542}"/>
              </a:ext>
            </a:extLst>
          </p:cNvPr>
          <p:cNvGrpSpPr/>
          <p:nvPr/>
        </p:nvGrpSpPr>
        <p:grpSpPr>
          <a:xfrm>
            <a:off x="1264944" y="670819"/>
            <a:ext cx="5424480" cy="4807440"/>
            <a:chOff x="1264944" y="670819"/>
            <a:chExt cx="5424480" cy="4807440"/>
          </a:xfrm>
        </p:grpSpPr>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2FE9E203-61F7-439A-C1EE-88E23404B6D8}"/>
                    </a:ext>
                  </a:extLst>
                </p14:cNvPr>
                <p14:cNvContentPartPr/>
                <p14:nvPr/>
              </p14:nvContentPartPr>
              <p14:xfrm>
                <a:off x="1761384" y="1165819"/>
                <a:ext cx="1500840" cy="3509640"/>
              </p14:xfrm>
            </p:contentPart>
          </mc:Choice>
          <mc:Fallback>
            <p:pic>
              <p:nvPicPr>
                <p:cNvPr id="2" name="Ink 1">
                  <a:extLst>
                    <a:ext uri="{FF2B5EF4-FFF2-40B4-BE49-F238E27FC236}">
                      <a16:creationId xmlns:a16="http://schemas.microsoft.com/office/drawing/2014/main" id="{2FE9E203-61F7-439A-C1EE-88E23404B6D8}"/>
                    </a:ext>
                  </a:extLst>
                </p:cNvPr>
                <p:cNvPicPr/>
                <p:nvPr/>
              </p:nvPicPr>
              <p:blipFill>
                <a:blip r:embed="rId4"/>
                <a:stretch>
                  <a:fillRect/>
                </a:stretch>
              </p:blipFill>
              <p:spPr>
                <a:xfrm>
                  <a:off x="1743744" y="1148179"/>
                  <a:ext cx="1536480" cy="35452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4E604EE7-7BF3-85F0-4B1C-B42FF40119C2}"/>
                    </a:ext>
                  </a:extLst>
                </p14:cNvPr>
                <p14:cNvContentPartPr/>
                <p14:nvPr/>
              </p14:nvContentPartPr>
              <p14:xfrm>
                <a:off x="3244944" y="1233139"/>
                <a:ext cx="137520" cy="2715840"/>
              </p14:xfrm>
            </p:contentPart>
          </mc:Choice>
          <mc:Fallback>
            <p:pic>
              <p:nvPicPr>
                <p:cNvPr id="3" name="Ink 2">
                  <a:extLst>
                    <a:ext uri="{FF2B5EF4-FFF2-40B4-BE49-F238E27FC236}">
                      <a16:creationId xmlns:a16="http://schemas.microsoft.com/office/drawing/2014/main" id="{4E604EE7-7BF3-85F0-4B1C-B42FF40119C2}"/>
                    </a:ext>
                  </a:extLst>
                </p:cNvPr>
                <p:cNvPicPr/>
                <p:nvPr/>
              </p:nvPicPr>
              <p:blipFill>
                <a:blip r:embed="rId6"/>
                <a:stretch>
                  <a:fillRect/>
                </a:stretch>
              </p:blipFill>
              <p:spPr>
                <a:xfrm>
                  <a:off x="3226944" y="1215139"/>
                  <a:ext cx="173160" cy="27514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6" name="Ink 5">
                  <a:extLst>
                    <a:ext uri="{FF2B5EF4-FFF2-40B4-BE49-F238E27FC236}">
                      <a16:creationId xmlns:a16="http://schemas.microsoft.com/office/drawing/2014/main" id="{CDD13D26-4B2A-F7FA-8D18-022FFC755839}"/>
                    </a:ext>
                  </a:extLst>
                </p14:cNvPr>
                <p14:cNvContentPartPr/>
                <p14:nvPr/>
              </p14:nvContentPartPr>
              <p14:xfrm>
                <a:off x="3157104" y="670819"/>
                <a:ext cx="1004400" cy="4281120"/>
              </p14:xfrm>
            </p:contentPart>
          </mc:Choice>
          <mc:Fallback>
            <p:pic>
              <p:nvPicPr>
                <p:cNvPr id="6" name="Ink 5">
                  <a:extLst>
                    <a:ext uri="{FF2B5EF4-FFF2-40B4-BE49-F238E27FC236}">
                      <a16:creationId xmlns:a16="http://schemas.microsoft.com/office/drawing/2014/main" id="{CDD13D26-4B2A-F7FA-8D18-022FFC755839}"/>
                    </a:ext>
                  </a:extLst>
                </p:cNvPr>
                <p:cNvPicPr/>
                <p:nvPr/>
              </p:nvPicPr>
              <p:blipFill>
                <a:blip r:embed="rId8"/>
                <a:stretch>
                  <a:fillRect/>
                </a:stretch>
              </p:blipFill>
              <p:spPr>
                <a:xfrm>
                  <a:off x="3139464" y="653179"/>
                  <a:ext cx="1040040" cy="43167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7" name="Ink 6">
                  <a:extLst>
                    <a:ext uri="{FF2B5EF4-FFF2-40B4-BE49-F238E27FC236}">
                      <a16:creationId xmlns:a16="http://schemas.microsoft.com/office/drawing/2014/main" id="{2E885C8C-13D4-8C37-5CAD-617A317F7B61}"/>
                    </a:ext>
                  </a:extLst>
                </p14:cNvPr>
                <p14:cNvContentPartPr/>
                <p14:nvPr/>
              </p14:nvContentPartPr>
              <p14:xfrm>
                <a:off x="3846864" y="1023259"/>
                <a:ext cx="1597680" cy="3754800"/>
              </p14:xfrm>
            </p:contentPart>
          </mc:Choice>
          <mc:Fallback>
            <p:pic>
              <p:nvPicPr>
                <p:cNvPr id="7" name="Ink 6">
                  <a:extLst>
                    <a:ext uri="{FF2B5EF4-FFF2-40B4-BE49-F238E27FC236}">
                      <a16:creationId xmlns:a16="http://schemas.microsoft.com/office/drawing/2014/main" id="{2E885C8C-13D4-8C37-5CAD-617A317F7B61}"/>
                    </a:ext>
                  </a:extLst>
                </p:cNvPr>
                <p:cNvPicPr/>
                <p:nvPr/>
              </p:nvPicPr>
              <p:blipFill>
                <a:blip r:embed="rId10"/>
                <a:stretch>
                  <a:fillRect/>
                </a:stretch>
              </p:blipFill>
              <p:spPr>
                <a:xfrm>
                  <a:off x="3829224" y="1005259"/>
                  <a:ext cx="1633320" cy="379044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9" name="Ink 8">
                  <a:extLst>
                    <a:ext uri="{FF2B5EF4-FFF2-40B4-BE49-F238E27FC236}">
                      <a16:creationId xmlns:a16="http://schemas.microsoft.com/office/drawing/2014/main" id="{29901387-643C-334F-ECD4-B56368B57208}"/>
                    </a:ext>
                  </a:extLst>
                </p14:cNvPr>
                <p14:cNvContentPartPr/>
                <p14:nvPr/>
              </p14:nvContentPartPr>
              <p14:xfrm>
                <a:off x="4605384" y="1048099"/>
                <a:ext cx="1183320" cy="3687120"/>
              </p14:xfrm>
            </p:contentPart>
          </mc:Choice>
          <mc:Fallback>
            <p:pic>
              <p:nvPicPr>
                <p:cNvPr id="9" name="Ink 8">
                  <a:extLst>
                    <a:ext uri="{FF2B5EF4-FFF2-40B4-BE49-F238E27FC236}">
                      <a16:creationId xmlns:a16="http://schemas.microsoft.com/office/drawing/2014/main" id="{29901387-643C-334F-ECD4-B56368B57208}"/>
                    </a:ext>
                  </a:extLst>
                </p:cNvPr>
                <p:cNvPicPr/>
                <p:nvPr/>
              </p:nvPicPr>
              <p:blipFill>
                <a:blip r:embed="rId12"/>
                <a:stretch>
                  <a:fillRect/>
                </a:stretch>
              </p:blipFill>
              <p:spPr>
                <a:xfrm>
                  <a:off x="4587384" y="1030459"/>
                  <a:ext cx="1218960" cy="372276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0" name="Ink 9">
                  <a:extLst>
                    <a:ext uri="{FF2B5EF4-FFF2-40B4-BE49-F238E27FC236}">
                      <a16:creationId xmlns:a16="http://schemas.microsoft.com/office/drawing/2014/main" id="{20BA613C-B198-7156-27ED-DCDBE1AA9930}"/>
                    </a:ext>
                  </a:extLst>
                </p14:cNvPr>
                <p14:cNvContentPartPr/>
                <p14:nvPr/>
              </p14:nvContentPartPr>
              <p14:xfrm>
                <a:off x="3374904" y="1098859"/>
                <a:ext cx="516240" cy="3576600"/>
              </p14:xfrm>
            </p:contentPart>
          </mc:Choice>
          <mc:Fallback>
            <p:pic>
              <p:nvPicPr>
                <p:cNvPr id="10" name="Ink 9">
                  <a:extLst>
                    <a:ext uri="{FF2B5EF4-FFF2-40B4-BE49-F238E27FC236}">
                      <a16:creationId xmlns:a16="http://schemas.microsoft.com/office/drawing/2014/main" id="{20BA613C-B198-7156-27ED-DCDBE1AA9930}"/>
                    </a:ext>
                  </a:extLst>
                </p:cNvPr>
                <p:cNvPicPr/>
                <p:nvPr/>
              </p:nvPicPr>
              <p:blipFill>
                <a:blip r:embed="rId14"/>
                <a:stretch>
                  <a:fillRect/>
                </a:stretch>
              </p:blipFill>
              <p:spPr>
                <a:xfrm>
                  <a:off x="3356904" y="1080859"/>
                  <a:ext cx="551880" cy="361224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2" name="Ink 11">
                  <a:extLst>
                    <a:ext uri="{FF2B5EF4-FFF2-40B4-BE49-F238E27FC236}">
                      <a16:creationId xmlns:a16="http://schemas.microsoft.com/office/drawing/2014/main" id="{801DD871-330D-A9AF-1F55-F0CD6CDB2F85}"/>
                    </a:ext>
                  </a:extLst>
                </p14:cNvPr>
                <p14:cNvContentPartPr/>
                <p14:nvPr/>
              </p14:nvContentPartPr>
              <p14:xfrm>
                <a:off x="2869104" y="1149259"/>
                <a:ext cx="319320" cy="2112480"/>
              </p14:xfrm>
            </p:contentPart>
          </mc:Choice>
          <mc:Fallback>
            <p:pic>
              <p:nvPicPr>
                <p:cNvPr id="12" name="Ink 11">
                  <a:extLst>
                    <a:ext uri="{FF2B5EF4-FFF2-40B4-BE49-F238E27FC236}">
                      <a16:creationId xmlns:a16="http://schemas.microsoft.com/office/drawing/2014/main" id="{801DD871-330D-A9AF-1F55-F0CD6CDB2F85}"/>
                    </a:ext>
                  </a:extLst>
                </p:cNvPr>
                <p:cNvPicPr/>
                <p:nvPr/>
              </p:nvPicPr>
              <p:blipFill>
                <a:blip r:embed="rId16"/>
                <a:stretch>
                  <a:fillRect/>
                </a:stretch>
              </p:blipFill>
              <p:spPr>
                <a:xfrm>
                  <a:off x="2851104" y="1131259"/>
                  <a:ext cx="354960" cy="214812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3" name="Ink 12">
                  <a:extLst>
                    <a:ext uri="{FF2B5EF4-FFF2-40B4-BE49-F238E27FC236}">
                      <a16:creationId xmlns:a16="http://schemas.microsoft.com/office/drawing/2014/main" id="{7141FA1B-FD5E-C7D5-9451-03D00002B349}"/>
                    </a:ext>
                  </a:extLst>
                </p14:cNvPr>
                <p14:cNvContentPartPr/>
                <p14:nvPr/>
              </p14:nvContentPartPr>
              <p14:xfrm>
                <a:off x="1459704" y="1316659"/>
                <a:ext cx="1553760" cy="3698640"/>
              </p14:xfrm>
            </p:contentPart>
          </mc:Choice>
          <mc:Fallback>
            <p:pic>
              <p:nvPicPr>
                <p:cNvPr id="13" name="Ink 12">
                  <a:extLst>
                    <a:ext uri="{FF2B5EF4-FFF2-40B4-BE49-F238E27FC236}">
                      <a16:creationId xmlns:a16="http://schemas.microsoft.com/office/drawing/2014/main" id="{7141FA1B-FD5E-C7D5-9451-03D00002B349}"/>
                    </a:ext>
                  </a:extLst>
                </p:cNvPr>
                <p:cNvPicPr/>
                <p:nvPr/>
              </p:nvPicPr>
              <p:blipFill>
                <a:blip r:embed="rId18"/>
                <a:stretch>
                  <a:fillRect/>
                </a:stretch>
              </p:blipFill>
              <p:spPr>
                <a:xfrm>
                  <a:off x="1441704" y="1299019"/>
                  <a:ext cx="1589400" cy="373428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5" name="Ink 14">
                  <a:extLst>
                    <a:ext uri="{FF2B5EF4-FFF2-40B4-BE49-F238E27FC236}">
                      <a16:creationId xmlns:a16="http://schemas.microsoft.com/office/drawing/2014/main" id="{34EA56D0-9ED2-629B-8081-28658482EB8B}"/>
                    </a:ext>
                  </a:extLst>
                </p14:cNvPr>
                <p14:cNvContentPartPr/>
                <p14:nvPr/>
              </p14:nvContentPartPr>
              <p14:xfrm>
                <a:off x="3864504" y="1342219"/>
                <a:ext cx="1235880" cy="3700800"/>
              </p14:xfrm>
            </p:contentPart>
          </mc:Choice>
          <mc:Fallback>
            <p:pic>
              <p:nvPicPr>
                <p:cNvPr id="15" name="Ink 14">
                  <a:extLst>
                    <a:ext uri="{FF2B5EF4-FFF2-40B4-BE49-F238E27FC236}">
                      <a16:creationId xmlns:a16="http://schemas.microsoft.com/office/drawing/2014/main" id="{34EA56D0-9ED2-629B-8081-28658482EB8B}"/>
                    </a:ext>
                  </a:extLst>
                </p:cNvPr>
                <p:cNvPicPr/>
                <p:nvPr/>
              </p:nvPicPr>
              <p:blipFill>
                <a:blip r:embed="rId20"/>
                <a:stretch>
                  <a:fillRect/>
                </a:stretch>
              </p:blipFill>
              <p:spPr>
                <a:xfrm>
                  <a:off x="3846864" y="1324579"/>
                  <a:ext cx="1271520" cy="373644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7" name="Ink 16">
                  <a:extLst>
                    <a:ext uri="{FF2B5EF4-FFF2-40B4-BE49-F238E27FC236}">
                      <a16:creationId xmlns:a16="http://schemas.microsoft.com/office/drawing/2014/main" id="{21EC2D26-83C3-DBD5-D38A-A5F196BB3CB6}"/>
                    </a:ext>
                  </a:extLst>
                </p14:cNvPr>
                <p14:cNvContentPartPr/>
                <p14:nvPr/>
              </p14:nvContentPartPr>
              <p14:xfrm>
                <a:off x="1264944" y="4420579"/>
                <a:ext cx="5424480" cy="1057680"/>
              </p14:xfrm>
            </p:contentPart>
          </mc:Choice>
          <mc:Fallback>
            <p:pic>
              <p:nvPicPr>
                <p:cNvPr id="17" name="Ink 16">
                  <a:extLst>
                    <a:ext uri="{FF2B5EF4-FFF2-40B4-BE49-F238E27FC236}">
                      <a16:creationId xmlns:a16="http://schemas.microsoft.com/office/drawing/2014/main" id="{21EC2D26-83C3-DBD5-D38A-A5F196BB3CB6}"/>
                    </a:ext>
                  </a:extLst>
                </p:cNvPr>
                <p:cNvPicPr/>
                <p:nvPr/>
              </p:nvPicPr>
              <p:blipFill>
                <a:blip r:embed="rId22"/>
                <a:stretch>
                  <a:fillRect/>
                </a:stretch>
              </p:blipFill>
              <p:spPr>
                <a:xfrm>
                  <a:off x="1246944" y="4402939"/>
                  <a:ext cx="5460120" cy="1093320"/>
                </a:xfrm>
                <a:prstGeom prst="rect">
                  <a:avLst/>
                </a:prstGeom>
              </p:spPr>
            </p:pic>
          </mc:Fallback>
        </mc:AlternateContent>
      </p:grpSp>
      <p:sp>
        <p:nvSpPr>
          <p:cNvPr id="19" name="TextBox 18">
            <a:extLst>
              <a:ext uri="{FF2B5EF4-FFF2-40B4-BE49-F238E27FC236}">
                <a16:creationId xmlns:a16="http://schemas.microsoft.com/office/drawing/2014/main" id="{229A82B0-EC6B-EE5D-A7E7-9052B405C564}"/>
              </a:ext>
            </a:extLst>
          </p:cNvPr>
          <p:cNvSpPr txBox="1"/>
          <p:nvPr/>
        </p:nvSpPr>
        <p:spPr>
          <a:xfrm>
            <a:off x="1761384" y="5574897"/>
            <a:ext cx="4362275" cy="923330"/>
          </a:xfrm>
          <a:prstGeom prst="rect">
            <a:avLst/>
          </a:prstGeom>
          <a:noFill/>
        </p:spPr>
        <p:txBody>
          <a:bodyPr wrap="square" rtlCol="0">
            <a:spAutoFit/>
          </a:bodyPr>
          <a:lstStyle/>
          <a:p>
            <a:r>
              <a:rPr lang="en-US" dirty="0"/>
              <a:t>Original bamboo tree file became corrupt. Have you ever seen red bamboo before? Now you have. ;-)</a:t>
            </a:r>
          </a:p>
        </p:txBody>
      </p:sp>
    </p:spTree>
    <p:extLst>
      <p:ext uri="{BB962C8B-B14F-4D97-AF65-F5344CB8AC3E}">
        <p14:creationId xmlns:p14="http://schemas.microsoft.com/office/powerpoint/2010/main" val="18413459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904B3-B9B4-9368-D85D-F000469A29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34C1E6-F162-3045-F803-C6A46677E9C2}"/>
              </a:ext>
            </a:extLst>
          </p:cNvPr>
          <p:cNvSpPr>
            <a:spLocks noGrp="1"/>
          </p:cNvSpPr>
          <p:nvPr>
            <p:ph type="title"/>
          </p:nvPr>
        </p:nvSpPr>
        <p:spPr>
          <a:xfrm>
            <a:off x="1273276" y="1293509"/>
            <a:ext cx="10387783" cy="3819265"/>
          </a:xfrm>
        </p:spPr>
        <p:txBody>
          <a:bodyPr>
            <a:normAutofit fontScale="90000"/>
          </a:bodyPr>
          <a:lstStyle/>
          <a:p>
            <a:pPr algn="ctr"/>
            <a:r>
              <a:rPr lang="en-US" sz="8000" dirty="0">
                <a:latin typeface="Fira Sans Condensed" panose="020B0503050000020004" pitchFamily="34" charset="0"/>
              </a:rPr>
              <a:t>#4 - Bear and Forgive with Gospel Grace</a:t>
            </a:r>
            <a:br>
              <a:rPr lang="en-US" sz="8000" dirty="0">
                <a:latin typeface="Fira Sans Condensed" panose="020B0503050000020004" pitchFamily="34" charset="0"/>
              </a:rPr>
            </a:br>
            <a:r>
              <a:rPr lang="en-US" sz="8000" dirty="0">
                <a:latin typeface="Fira Sans Condensed" panose="020B0503050000020004" pitchFamily="34" charset="0"/>
              </a:rPr>
              <a:t> </a:t>
            </a:r>
            <a:br>
              <a:rPr lang="en-US" sz="8000" dirty="0">
                <a:latin typeface="Fira Sans Condensed" panose="020B0503050000020004" pitchFamily="34" charset="0"/>
              </a:rPr>
            </a:br>
            <a:r>
              <a:rPr lang="en-US" sz="8000" dirty="0">
                <a:latin typeface="Fira Sans Condensed" panose="020B0503050000020004" pitchFamily="34" charset="0"/>
              </a:rPr>
              <a:t>(v. 13)</a:t>
            </a:r>
          </a:p>
        </p:txBody>
      </p:sp>
    </p:spTree>
    <p:extLst>
      <p:ext uri="{BB962C8B-B14F-4D97-AF65-F5344CB8AC3E}">
        <p14:creationId xmlns:p14="http://schemas.microsoft.com/office/powerpoint/2010/main" val="4200894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B9D601CF-9846-1070-4E86-2124C4F37359}"/>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D2D0E93-2666-4683-AF99-5A07ABCF4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white text on a brown background&#10;&#10;AI-generated content may be incorrect.">
            <a:extLst>
              <a:ext uri="{FF2B5EF4-FFF2-40B4-BE49-F238E27FC236}">
                <a16:creationId xmlns:a16="http://schemas.microsoft.com/office/drawing/2014/main" id="{F1D7363E-06CF-94A9-39B4-7FF39459B7DE}"/>
              </a:ext>
            </a:extLst>
          </p:cNvPr>
          <p:cNvPicPr>
            <a:picLocks noChangeAspect="1"/>
          </p:cNvPicPr>
          <p:nvPr/>
        </p:nvPicPr>
        <p:blipFill>
          <a:blip r:embed="rId3"/>
          <a:srcRect b="2174"/>
          <a:stretch>
            <a:fillRect/>
          </a:stretch>
        </p:blipFill>
        <p:spPr>
          <a:xfrm>
            <a:off x="20" y="10"/>
            <a:ext cx="12191979" cy="6857989"/>
          </a:xfrm>
          <a:prstGeom prst="rect">
            <a:avLst/>
          </a:prstGeom>
        </p:spPr>
      </p:pic>
      <p:sp>
        <p:nvSpPr>
          <p:cNvPr id="11" name="Freeform: Shape 10">
            <a:extLst>
              <a:ext uri="{FF2B5EF4-FFF2-40B4-BE49-F238E27FC236}">
                <a16:creationId xmlns:a16="http://schemas.microsoft.com/office/drawing/2014/main" id="{86AB017B-1DE4-4083-A7AC-D42A85241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53183" y="113375"/>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10494BB2-D29A-43CB-9DF3-0A27F0E99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3377" y="3619183"/>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1">
            <a:extLst>
              <a:ext uri="{FF2B5EF4-FFF2-40B4-BE49-F238E27FC236}">
                <a16:creationId xmlns:a16="http://schemas.microsoft.com/office/drawing/2014/main" id="{BD644D87-E041-8E6C-BCF2-568ACD694941}"/>
              </a:ext>
            </a:extLst>
          </p:cNvPr>
          <p:cNvSpPr>
            <a:spLocks noGrp="1"/>
          </p:cNvSpPr>
          <p:nvPr>
            <p:ph type="sldNum" sz="quarter" idx="12"/>
          </p:nvPr>
        </p:nvSpPr>
        <p:spPr>
          <a:xfrm>
            <a:off x="11391150" y="6433203"/>
            <a:ext cx="693263" cy="367842"/>
          </a:xfrm>
        </p:spPr>
        <p:txBody>
          <a:bodyPr>
            <a:normAutofit/>
          </a:bodyPr>
          <a:lstStyle/>
          <a:p>
            <a:pPr>
              <a:lnSpc>
                <a:spcPct val="90000"/>
              </a:lnSpc>
              <a:spcAft>
                <a:spcPts val="600"/>
              </a:spcAft>
            </a:pPr>
            <a:endParaRPr lang="en-US" sz="1900" dirty="0"/>
          </a:p>
        </p:txBody>
      </p:sp>
    </p:spTree>
    <p:extLst>
      <p:ext uri="{BB962C8B-B14F-4D97-AF65-F5344CB8AC3E}">
        <p14:creationId xmlns:p14="http://schemas.microsoft.com/office/powerpoint/2010/main" val="2501363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38C1582-35F7-A271-A2A9-3891F7424908}"/>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133AF5A-B1C6-44A0-A3C3-E119A9405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black background&#10;&#10;AI-generated content may be incorrect.">
            <a:extLst>
              <a:ext uri="{FF2B5EF4-FFF2-40B4-BE49-F238E27FC236}">
                <a16:creationId xmlns:a16="http://schemas.microsoft.com/office/drawing/2014/main" id="{A52D5EC8-E813-D9B9-CE86-68595D0925D6}"/>
              </a:ext>
            </a:extLst>
          </p:cNvPr>
          <p:cNvPicPr>
            <a:picLocks noChangeAspect="1"/>
          </p:cNvPicPr>
          <p:nvPr/>
        </p:nvPicPr>
        <p:blipFill>
          <a:blip r:embed="rId3"/>
          <a:srcRect b="881"/>
          <a:stretch>
            <a:fillRect/>
          </a:stretch>
        </p:blipFill>
        <p:spPr>
          <a:xfrm>
            <a:off x="20" y="-56945"/>
            <a:ext cx="12191980" cy="6857990"/>
          </a:xfrm>
          <a:prstGeom prst="rect">
            <a:avLst/>
          </a:prstGeom>
        </p:spPr>
      </p:pic>
      <p:sp>
        <p:nvSpPr>
          <p:cNvPr id="11" name="Freeform: Shape 10">
            <a:extLst>
              <a:ext uri="{FF2B5EF4-FFF2-40B4-BE49-F238E27FC236}">
                <a16:creationId xmlns:a16="http://schemas.microsoft.com/office/drawing/2014/main" id="{B972518A-110C-4461-B770-CEE16AA8A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1">
            <a:extLst>
              <a:ext uri="{FF2B5EF4-FFF2-40B4-BE49-F238E27FC236}">
                <a16:creationId xmlns:a16="http://schemas.microsoft.com/office/drawing/2014/main" id="{2FAA0445-4D95-C77D-D2C7-5682D1E40713}"/>
              </a:ext>
            </a:extLst>
          </p:cNvPr>
          <p:cNvSpPr>
            <a:spLocks noGrp="1"/>
          </p:cNvSpPr>
          <p:nvPr>
            <p:ph type="sldNum" sz="quarter" idx="12"/>
          </p:nvPr>
        </p:nvSpPr>
        <p:spPr>
          <a:xfrm>
            <a:off x="11391150" y="6433203"/>
            <a:ext cx="693263" cy="367842"/>
          </a:xfrm>
        </p:spPr>
        <p:txBody>
          <a:bodyPr>
            <a:normAutofit/>
          </a:bodyPr>
          <a:lstStyle/>
          <a:p>
            <a:pPr>
              <a:lnSpc>
                <a:spcPct val="90000"/>
              </a:lnSpc>
              <a:spcAft>
                <a:spcPts val="600"/>
              </a:spcAft>
            </a:pPr>
            <a:fld id="{08AB70BE-1769-45B8-85A6-0C837432C7E6}" type="slidenum">
              <a:rPr lang="en-US" sz="1900"/>
              <a:pPr>
                <a:lnSpc>
                  <a:spcPct val="90000"/>
                </a:lnSpc>
                <a:spcAft>
                  <a:spcPts val="600"/>
                </a:spcAft>
              </a:pPr>
              <a:t>27</a:t>
            </a:fld>
            <a:endParaRPr lang="en-US" sz="1900"/>
          </a:p>
        </p:txBody>
      </p:sp>
      <p:sp>
        <p:nvSpPr>
          <p:cNvPr id="5" name="TextBox 4">
            <a:extLst>
              <a:ext uri="{FF2B5EF4-FFF2-40B4-BE49-F238E27FC236}">
                <a16:creationId xmlns:a16="http://schemas.microsoft.com/office/drawing/2014/main" id="{48095EFB-92BD-D267-384B-04EFF8ACCA24}"/>
              </a:ext>
            </a:extLst>
          </p:cNvPr>
          <p:cNvSpPr txBox="1"/>
          <p:nvPr/>
        </p:nvSpPr>
        <p:spPr>
          <a:xfrm>
            <a:off x="904568" y="4375355"/>
            <a:ext cx="4965290" cy="1323439"/>
          </a:xfrm>
          <a:prstGeom prst="rect">
            <a:avLst/>
          </a:prstGeom>
          <a:noFill/>
        </p:spPr>
        <p:txBody>
          <a:bodyPr wrap="square" rtlCol="0">
            <a:spAutoFit/>
          </a:bodyPr>
          <a:lstStyle/>
          <a:p>
            <a:r>
              <a:rPr lang="el-GR" sz="8000" b="1" dirty="0">
                <a:solidFill>
                  <a:schemeClr val="bg2"/>
                </a:solidFill>
                <a:effectLst>
                  <a:outerShdw blurRad="38100" dist="38100" dir="2700000" algn="tl">
                    <a:srgbClr val="000000">
                      <a:alpha val="43137"/>
                    </a:srgbClr>
                  </a:outerShdw>
                </a:effectLst>
              </a:rPr>
              <a:t>χαρίζομαι</a:t>
            </a:r>
            <a:endParaRPr lang="en-US" sz="8000" b="1" dirty="0">
              <a:solidFill>
                <a:schemeClr val="bg2"/>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7788141D-0C55-C425-1376-7655622456ED}"/>
              </a:ext>
            </a:extLst>
          </p:cNvPr>
          <p:cNvSpPr txBox="1"/>
          <p:nvPr/>
        </p:nvSpPr>
        <p:spPr>
          <a:xfrm>
            <a:off x="6818192" y="770965"/>
            <a:ext cx="4469240" cy="4524315"/>
          </a:xfrm>
          <a:prstGeom prst="rect">
            <a:avLst/>
          </a:prstGeom>
          <a:noFill/>
        </p:spPr>
        <p:txBody>
          <a:bodyPr wrap="square" rtlCol="0">
            <a:spAutoFit/>
          </a:bodyPr>
          <a:lstStyle/>
          <a:p>
            <a:pPr algn="ctr"/>
            <a:r>
              <a:rPr lang="en-US" sz="4800" b="1" dirty="0">
                <a:solidFill>
                  <a:schemeClr val="bg2"/>
                </a:solidFill>
                <a:effectLst>
                  <a:outerShdw blurRad="38100" dist="38100" dir="2700000" algn="tl">
                    <a:srgbClr val="000000">
                      <a:alpha val="43137"/>
                    </a:srgbClr>
                  </a:outerShdw>
                </a:effectLst>
              </a:rPr>
              <a:t>Cancel/remove, </a:t>
            </a:r>
          </a:p>
          <a:p>
            <a:pPr algn="ctr"/>
            <a:r>
              <a:rPr lang="en-US" sz="4800" b="1" dirty="0">
                <a:solidFill>
                  <a:schemeClr val="bg2"/>
                </a:solidFill>
                <a:effectLst>
                  <a:outerShdw blurRad="38100" dist="38100" dir="2700000" algn="tl">
                    <a:srgbClr val="000000">
                      <a:alpha val="43137"/>
                    </a:srgbClr>
                  </a:outerShdw>
                </a:effectLst>
              </a:rPr>
              <a:t>pardon, </a:t>
            </a:r>
          </a:p>
          <a:p>
            <a:pPr algn="ctr"/>
            <a:r>
              <a:rPr lang="en-US" sz="4800" b="1" dirty="0">
                <a:solidFill>
                  <a:schemeClr val="bg2"/>
                </a:solidFill>
                <a:effectLst>
                  <a:outerShdw blurRad="38100" dist="38100" dir="2700000" algn="tl">
                    <a:srgbClr val="000000">
                      <a:alpha val="43137"/>
                    </a:srgbClr>
                  </a:outerShdw>
                </a:effectLst>
              </a:rPr>
              <a:t>show favor, gratify, </a:t>
            </a:r>
          </a:p>
          <a:p>
            <a:pPr algn="ctr"/>
            <a:r>
              <a:rPr lang="en-US" sz="4800" b="1" dirty="0">
                <a:solidFill>
                  <a:schemeClr val="bg2"/>
                </a:solidFill>
                <a:effectLst>
                  <a:outerShdw blurRad="38100" dist="38100" dir="2700000" algn="tl">
                    <a:srgbClr val="000000">
                      <a:alpha val="43137"/>
                    </a:srgbClr>
                  </a:outerShdw>
                </a:effectLst>
              </a:rPr>
              <a:t>give graciously, </a:t>
            </a:r>
          </a:p>
          <a:p>
            <a:pPr algn="ctr"/>
            <a:r>
              <a:rPr lang="en-US" sz="4800" b="1" dirty="0">
                <a:solidFill>
                  <a:schemeClr val="bg2"/>
                </a:solidFill>
                <a:effectLst>
                  <a:outerShdw blurRad="38100" dist="38100" dir="2700000" algn="tl">
                    <a:srgbClr val="000000">
                      <a:alpha val="43137"/>
                    </a:srgbClr>
                  </a:outerShdw>
                </a:effectLst>
              </a:rPr>
              <a:t>zero out a debt</a:t>
            </a:r>
          </a:p>
        </p:txBody>
      </p:sp>
    </p:spTree>
    <p:extLst>
      <p:ext uri="{BB962C8B-B14F-4D97-AF65-F5344CB8AC3E}">
        <p14:creationId xmlns:p14="http://schemas.microsoft.com/office/powerpoint/2010/main" val="618206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C990FA9-1BB1-E006-66C1-53178BB6C507}"/>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D2D0E93-2666-4683-AF99-5A07ABCF4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white text on a brown background&#10;&#10;AI-generated content may be incorrect.">
            <a:extLst>
              <a:ext uri="{FF2B5EF4-FFF2-40B4-BE49-F238E27FC236}">
                <a16:creationId xmlns:a16="http://schemas.microsoft.com/office/drawing/2014/main" id="{6BD5DDCE-F3D6-DDB0-4670-F648B9D85279}"/>
              </a:ext>
            </a:extLst>
          </p:cNvPr>
          <p:cNvPicPr>
            <a:picLocks noChangeAspect="1"/>
          </p:cNvPicPr>
          <p:nvPr/>
        </p:nvPicPr>
        <p:blipFill>
          <a:blip r:embed="rId3"/>
          <a:srcRect b="2174"/>
          <a:stretch>
            <a:fillRect/>
          </a:stretch>
        </p:blipFill>
        <p:spPr>
          <a:xfrm>
            <a:off x="20" y="10"/>
            <a:ext cx="12191979" cy="6857989"/>
          </a:xfrm>
          <a:prstGeom prst="rect">
            <a:avLst/>
          </a:prstGeom>
        </p:spPr>
      </p:pic>
      <p:sp>
        <p:nvSpPr>
          <p:cNvPr id="11" name="Freeform: Shape 10">
            <a:extLst>
              <a:ext uri="{FF2B5EF4-FFF2-40B4-BE49-F238E27FC236}">
                <a16:creationId xmlns:a16="http://schemas.microsoft.com/office/drawing/2014/main" id="{86AB017B-1DE4-4083-A7AC-D42A85241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53183" y="113375"/>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10494BB2-D29A-43CB-9DF3-0A27F0E99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3377" y="3619183"/>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1">
            <a:extLst>
              <a:ext uri="{FF2B5EF4-FFF2-40B4-BE49-F238E27FC236}">
                <a16:creationId xmlns:a16="http://schemas.microsoft.com/office/drawing/2014/main" id="{DCB39A7D-F8BF-D49C-0369-31B33409193D}"/>
              </a:ext>
            </a:extLst>
          </p:cNvPr>
          <p:cNvSpPr>
            <a:spLocks noGrp="1"/>
          </p:cNvSpPr>
          <p:nvPr>
            <p:ph type="sldNum" sz="quarter" idx="12"/>
          </p:nvPr>
        </p:nvSpPr>
        <p:spPr>
          <a:xfrm>
            <a:off x="11391150" y="6433203"/>
            <a:ext cx="693263" cy="367842"/>
          </a:xfrm>
        </p:spPr>
        <p:txBody>
          <a:bodyPr>
            <a:normAutofit/>
          </a:bodyPr>
          <a:lstStyle/>
          <a:p>
            <a:pPr>
              <a:lnSpc>
                <a:spcPct val="90000"/>
              </a:lnSpc>
              <a:spcAft>
                <a:spcPts val="600"/>
              </a:spcAft>
            </a:pPr>
            <a:endParaRPr lang="en-US" sz="1900" dirty="0"/>
          </a:p>
        </p:txBody>
      </p:sp>
    </p:spTree>
    <p:extLst>
      <p:ext uri="{BB962C8B-B14F-4D97-AF65-F5344CB8AC3E}">
        <p14:creationId xmlns:p14="http://schemas.microsoft.com/office/powerpoint/2010/main" val="2200207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133AF5A-B1C6-44A0-A3C3-E119A9405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59B338F-E34C-09F8-7F43-FE3054566565}"/>
              </a:ext>
            </a:extLst>
          </p:cNvPr>
          <p:cNvPicPr>
            <a:picLocks noChangeAspect="1"/>
          </p:cNvPicPr>
          <p:nvPr/>
        </p:nvPicPr>
        <p:blipFill>
          <a:blip r:embed="rId3"/>
          <a:srcRect r="1334"/>
          <a:stretch>
            <a:fillRect/>
          </a:stretch>
        </p:blipFill>
        <p:spPr>
          <a:xfrm>
            <a:off x="20" y="10"/>
            <a:ext cx="12191980" cy="6857990"/>
          </a:xfrm>
          <a:prstGeom prst="rect">
            <a:avLst/>
          </a:prstGeom>
        </p:spPr>
      </p:pic>
      <p:sp>
        <p:nvSpPr>
          <p:cNvPr id="16" name="Freeform: Shape 15">
            <a:extLst>
              <a:ext uri="{FF2B5EF4-FFF2-40B4-BE49-F238E27FC236}">
                <a16:creationId xmlns:a16="http://schemas.microsoft.com/office/drawing/2014/main" id="{B972518A-110C-4461-B770-CEE16AA8A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389003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334F9-A6E2-D968-FE99-60967329DB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D2B8BE-AC6C-F0FB-F513-A2DB3F25DCC7}"/>
              </a:ext>
            </a:extLst>
          </p:cNvPr>
          <p:cNvSpPr>
            <a:spLocks noGrp="1"/>
          </p:cNvSpPr>
          <p:nvPr>
            <p:ph type="title"/>
          </p:nvPr>
        </p:nvSpPr>
        <p:spPr>
          <a:xfrm>
            <a:off x="1136469" y="-535577"/>
            <a:ext cx="10489475" cy="6884125"/>
          </a:xfrm>
        </p:spPr>
        <p:txBody>
          <a:bodyPr>
            <a:normAutofit/>
          </a:bodyPr>
          <a:lstStyle/>
          <a:p>
            <a:pPr marL="0" marR="0" algn="l" fontAlgn="base">
              <a:lnSpc>
                <a:spcPct val="150000"/>
              </a:lnSpc>
              <a:spcAft>
                <a:spcPts val="400"/>
              </a:spcAft>
              <a:buNone/>
            </a:pPr>
            <a:r>
              <a:rPr lang="en-US" sz="4000" b="1" i="0" dirty="0">
                <a:solidFill>
                  <a:schemeClr val="bg2"/>
                </a:solidFill>
                <a:latin typeface="Fira Sans Condensed" panose="020B0503050000020004" pitchFamily="34" charset="0"/>
              </a:rPr>
              <a:t>1. Our identity determines our outfit (</a:t>
            </a:r>
            <a:r>
              <a:rPr lang="en-US" sz="4000" b="1" i="0" dirty="0">
                <a:solidFill>
                  <a:srgbClr val="FFFF99"/>
                </a:solidFill>
                <a:latin typeface="Fira Sans Condensed" panose="020B0503050000020004" pitchFamily="34" charset="0"/>
              </a:rPr>
              <a:t>12a</a:t>
            </a:r>
            <a:r>
              <a:rPr lang="en-US" sz="4000" b="1" i="0" dirty="0">
                <a:solidFill>
                  <a:schemeClr val="bg2"/>
                </a:solidFill>
                <a:latin typeface="Fira Sans Condensed" panose="020B0503050000020004" pitchFamily="34" charset="0"/>
              </a:rPr>
              <a:t>)</a:t>
            </a:r>
            <a:br>
              <a:rPr lang="en-US" sz="4000" b="1" i="0" dirty="0">
                <a:solidFill>
                  <a:schemeClr val="bg2"/>
                </a:solidFill>
                <a:latin typeface="Fira Sans Condensed" panose="020B0503050000020004" pitchFamily="34" charset="0"/>
              </a:rPr>
            </a:br>
            <a:r>
              <a:rPr lang="en-US" sz="4000" b="1" i="0" dirty="0">
                <a:solidFill>
                  <a:schemeClr val="bg2"/>
                </a:solidFill>
                <a:latin typeface="Fira Sans Condensed" panose="020B0503050000020004" pitchFamily="34" charset="0"/>
              </a:rPr>
              <a:t>2. Start with the undergarments of grace (</a:t>
            </a:r>
            <a:r>
              <a:rPr lang="en-US" sz="4000" b="1" dirty="0">
                <a:solidFill>
                  <a:srgbClr val="FFFF99"/>
                </a:solidFill>
                <a:latin typeface="Fira Sans Condensed" panose="020B0503050000020004" pitchFamily="34" charset="0"/>
              </a:rPr>
              <a:t>12b</a:t>
            </a:r>
            <a:r>
              <a:rPr lang="en-US" sz="4000" b="1" i="0" dirty="0">
                <a:solidFill>
                  <a:schemeClr val="bg2"/>
                </a:solidFill>
                <a:latin typeface="Fira Sans Condensed" panose="020B0503050000020004" pitchFamily="34" charset="0"/>
              </a:rPr>
              <a:t>)</a:t>
            </a:r>
            <a:br>
              <a:rPr lang="en-US" sz="4000" b="1" i="0" dirty="0">
                <a:solidFill>
                  <a:schemeClr val="bg2"/>
                </a:solidFill>
                <a:latin typeface="Fira Sans Condensed" panose="020B0503050000020004" pitchFamily="34" charset="0"/>
              </a:rPr>
            </a:br>
            <a:r>
              <a:rPr lang="en-US" sz="4000" b="1" i="0" dirty="0">
                <a:solidFill>
                  <a:schemeClr val="bg2"/>
                </a:solidFill>
                <a:latin typeface="Fira Sans Condensed" panose="020B0503050000020004" pitchFamily="34" charset="0"/>
              </a:rPr>
              <a:t>3. </a:t>
            </a:r>
            <a:r>
              <a:rPr lang="en-US" sz="4000" b="1" dirty="0">
                <a:solidFill>
                  <a:schemeClr val="bg2"/>
                </a:solidFill>
                <a:latin typeface="Fira Sans Condensed" panose="020B0503050000020004" pitchFamily="34" charset="0"/>
              </a:rPr>
              <a:t>Layer on with patience and gentleness </a:t>
            </a:r>
            <a:r>
              <a:rPr lang="en-US" sz="4000" b="1" i="0" dirty="0">
                <a:solidFill>
                  <a:schemeClr val="bg2"/>
                </a:solidFill>
                <a:latin typeface="Fira Sans Condensed" panose="020B0503050000020004" pitchFamily="34" charset="0"/>
              </a:rPr>
              <a:t>(</a:t>
            </a:r>
            <a:r>
              <a:rPr lang="en-US" sz="4000" b="1" dirty="0">
                <a:solidFill>
                  <a:srgbClr val="FFFF99"/>
                </a:solidFill>
                <a:latin typeface="Fira Sans Condensed" panose="020B0503050000020004" pitchFamily="34" charset="0"/>
              </a:rPr>
              <a:t>12c</a:t>
            </a:r>
            <a:r>
              <a:rPr lang="en-US" sz="4000" b="1" i="0" dirty="0">
                <a:solidFill>
                  <a:schemeClr val="bg2"/>
                </a:solidFill>
                <a:latin typeface="Fira Sans Condensed" panose="020B0503050000020004" pitchFamily="34" charset="0"/>
              </a:rPr>
              <a:t>)</a:t>
            </a:r>
            <a:br>
              <a:rPr lang="en-US" sz="4000" b="1" i="0" dirty="0">
                <a:solidFill>
                  <a:schemeClr val="bg2"/>
                </a:solidFill>
                <a:latin typeface="Fira Sans Condensed" panose="020B0503050000020004" pitchFamily="34" charset="0"/>
              </a:rPr>
            </a:br>
            <a:r>
              <a:rPr lang="en-US" sz="4000" b="1" i="0" dirty="0">
                <a:solidFill>
                  <a:schemeClr val="bg2"/>
                </a:solidFill>
                <a:latin typeface="Fira Sans Condensed" panose="020B0503050000020004" pitchFamily="34" charset="0"/>
              </a:rPr>
              <a:t>4. Bear and forgive with Gospel grace (</a:t>
            </a:r>
            <a:r>
              <a:rPr lang="en-US" sz="4000" b="1" dirty="0">
                <a:solidFill>
                  <a:srgbClr val="FFFF99"/>
                </a:solidFill>
                <a:latin typeface="Fira Sans Condensed" panose="020B0503050000020004" pitchFamily="34" charset="0"/>
              </a:rPr>
              <a:t>13</a:t>
            </a:r>
            <a:r>
              <a:rPr lang="en-US" sz="4000" b="1" i="0" dirty="0">
                <a:solidFill>
                  <a:schemeClr val="bg2"/>
                </a:solidFill>
                <a:latin typeface="Fira Sans Condensed" panose="020B0503050000020004" pitchFamily="34" charset="0"/>
              </a:rPr>
              <a:t>)</a:t>
            </a:r>
            <a:br>
              <a:rPr lang="en-US" sz="4000" b="1" i="0" dirty="0">
                <a:solidFill>
                  <a:schemeClr val="bg2"/>
                </a:solidFill>
                <a:latin typeface="Fira Sans Condensed" panose="020B0503050000020004" pitchFamily="34" charset="0"/>
              </a:rPr>
            </a:br>
            <a:r>
              <a:rPr lang="en-US" sz="4000" b="1" i="0" dirty="0">
                <a:solidFill>
                  <a:schemeClr val="bg2"/>
                </a:solidFill>
                <a:latin typeface="Fira Sans Condensed" panose="020B0503050000020004" pitchFamily="34" charset="0"/>
              </a:rPr>
              <a:t>5. Fasten it all with love (</a:t>
            </a:r>
            <a:r>
              <a:rPr lang="en-US" sz="4000" b="1" dirty="0">
                <a:solidFill>
                  <a:srgbClr val="FFFF99"/>
                </a:solidFill>
                <a:latin typeface="Fira Sans Condensed" panose="020B0503050000020004" pitchFamily="34" charset="0"/>
              </a:rPr>
              <a:t>14</a:t>
            </a:r>
            <a:r>
              <a:rPr lang="en-US" sz="4000" b="1" i="0" dirty="0">
                <a:solidFill>
                  <a:schemeClr val="bg2"/>
                </a:solidFill>
                <a:latin typeface="Fira Sans Condensed" panose="020B0503050000020004" pitchFamily="34" charset="0"/>
              </a:rPr>
              <a:t>)</a:t>
            </a:r>
          </a:p>
        </p:txBody>
      </p:sp>
    </p:spTree>
    <p:extLst>
      <p:ext uri="{BB962C8B-B14F-4D97-AF65-F5344CB8AC3E}">
        <p14:creationId xmlns:p14="http://schemas.microsoft.com/office/powerpoint/2010/main" val="33079958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431C811-8E89-6F60-192C-F1B1149D00F1}"/>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133AF5A-B1C6-44A0-A3C3-E119A9405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EB49269-EBF6-DF81-D8BE-57E91267775B}"/>
              </a:ext>
            </a:extLst>
          </p:cNvPr>
          <p:cNvPicPr>
            <a:picLocks noChangeAspect="1"/>
          </p:cNvPicPr>
          <p:nvPr/>
        </p:nvPicPr>
        <p:blipFill>
          <a:blip r:embed="rId3"/>
          <a:srcRect r="888" b="-1"/>
          <a:stretch>
            <a:fillRect/>
          </a:stretch>
        </p:blipFill>
        <p:spPr>
          <a:xfrm>
            <a:off x="20" y="10"/>
            <a:ext cx="12191980" cy="6857990"/>
          </a:xfrm>
          <a:prstGeom prst="rect">
            <a:avLst/>
          </a:prstGeom>
        </p:spPr>
      </p:pic>
      <p:sp>
        <p:nvSpPr>
          <p:cNvPr id="11" name="Freeform: Shape 10">
            <a:extLst>
              <a:ext uri="{FF2B5EF4-FFF2-40B4-BE49-F238E27FC236}">
                <a16:creationId xmlns:a16="http://schemas.microsoft.com/office/drawing/2014/main" id="{B972518A-110C-4461-B770-CEE16AA8A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1">
            <a:extLst>
              <a:ext uri="{FF2B5EF4-FFF2-40B4-BE49-F238E27FC236}">
                <a16:creationId xmlns:a16="http://schemas.microsoft.com/office/drawing/2014/main" id="{B6BD9998-021B-97CC-6EEA-0C5A7E25BA04}"/>
              </a:ext>
            </a:extLst>
          </p:cNvPr>
          <p:cNvSpPr>
            <a:spLocks noGrp="1"/>
          </p:cNvSpPr>
          <p:nvPr>
            <p:ph type="sldNum" sz="quarter" idx="12"/>
          </p:nvPr>
        </p:nvSpPr>
        <p:spPr>
          <a:xfrm>
            <a:off x="11391150" y="6433203"/>
            <a:ext cx="693263" cy="367842"/>
          </a:xfrm>
        </p:spPr>
        <p:txBody>
          <a:bodyPr>
            <a:normAutofit/>
          </a:bodyPr>
          <a:lstStyle/>
          <a:p>
            <a:pPr>
              <a:lnSpc>
                <a:spcPct val="90000"/>
              </a:lnSpc>
              <a:spcAft>
                <a:spcPts val="600"/>
              </a:spcAft>
            </a:pPr>
            <a:endParaRPr lang="en-US" sz="1900" dirty="0"/>
          </a:p>
        </p:txBody>
      </p:sp>
      <p:sp>
        <p:nvSpPr>
          <p:cNvPr id="5" name="TextBox 4">
            <a:extLst>
              <a:ext uri="{FF2B5EF4-FFF2-40B4-BE49-F238E27FC236}">
                <a16:creationId xmlns:a16="http://schemas.microsoft.com/office/drawing/2014/main" id="{652FA2B4-2D45-E835-735D-6B3998622C0C}"/>
              </a:ext>
            </a:extLst>
          </p:cNvPr>
          <p:cNvSpPr txBox="1"/>
          <p:nvPr/>
        </p:nvSpPr>
        <p:spPr>
          <a:xfrm>
            <a:off x="4199943" y="4332346"/>
            <a:ext cx="5329670" cy="1569660"/>
          </a:xfrm>
          <a:prstGeom prst="rect">
            <a:avLst/>
          </a:prstGeom>
          <a:noFill/>
        </p:spPr>
        <p:txBody>
          <a:bodyPr wrap="square" rtlCol="0">
            <a:spAutoFit/>
          </a:bodyPr>
          <a:lstStyle/>
          <a:p>
            <a:pPr algn="ctr"/>
            <a:r>
              <a:rPr lang="en-US" sz="4800" b="1" dirty="0">
                <a:solidFill>
                  <a:schemeClr val="bg2"/>
                </a:solidFill>
              </a:rPr>
              <a:t>There are no words</a:t>
            </a:r>
          </a:p>
          <a:p>
            <a:pPr algn="ctr"/>
            <a:r>
              <a:rPr lang="en-US" sz="4800" b="1" dirty="0">
                <a:solidFill>
                  <a:schemeClr val="bg2"/>
                </a:solidFill>
              </a:rPr>
              <a:t>in Koine Greek</a:t>
            </a:r>
          </a:p>
        </p:txBody>
      </p:sp>
      <p:sp>
        <p:nvSpPr>
          <p:cNvPr id="6" name="TextBox 5">
            <a:extLst>
              <a:ext uri="{FF2B5EF4-FFF2-40B4-BE49-F238E27FC236}">
                <a16:creationId xmlns:a16="http://schemas.microsoft.com/office/drawing/2014/main" id="{52803E6C-A3C5-F102-3CAF-C0A20F179DE3}"/>
              </a:ext>
            </a:extLst>
          </p:cNvPr>
          <p:cNvSpPr txBox="1"/>
          <p:nvPr/>
        </p:nvSpPr>
        <p:spPr>
          <a:xfrm>
            <a:off x="6365869" y="-88285"/>
            <a:ext cx="2575249" cy="4508927"/>
          </a:xfrm>
          <a:prstGeom prst="rect">
            <a:avLst/>
          </a:prstGeom>
          <a:noFill/>
        </p:spPr>
        <p:txBody>
          <a:bodyPr wrap="square" rtlCol="0">
            <a:spAutoFit/>
          </a:bodyPr>
          <a:lstStyle/>
          <a:p>
            <a:pPr algn="ctr"/>
            <a:r>
              <a:rPr lang="en-US" sz="28700" b="1" dirty="0">
                <a:solidFill>
                  <a:srgbClr val="FFFF0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7496924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13530-0DFC-5B14-072A-C2158ADEADF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5C5C24E-D4FC-FE28-5008-DF6577ABD588}"/>
              </a:ext>
            </a:extLst>
          </p:cNvPr>
          <p:cNvSpPr>
            <a:spLocks noGrp="1"/>
          </p:cNvSpPr>
          <p:nvPr>
            <p:ph type="title"/>
          </p:nvPr>
        </p:nvSpPr>
        <p:spPr>
          <a:xfrm>
            <a:off x="826478" y="619858"/>
            <a:ext cx="10867292" cy="3578469"/>
          </a:xfrm>
        </p:spPr>
        <p:txBody>
          <a:bodyPr>
            <a:normAutofit fontScale="90000"/>
          </a:bodyPr>
          <a:lstStyle/>
          <a:p>
            <a:r>
              <a:rPr lang="en-US" sz="4800" b="1" dirty="0"/>
              <a:t>1- </a:t>
            </a:r>
            <a:r>
              <a:rPr lang="el-GR" sz="6000" b="1" dirty="0">
                <a:solidFill>
                  <a:srgbClr val="FFFF00"/>
                </a:solidFill>
              </a:rPr>
              <a:t>Τελειότης</a:t>
            </a:r>
            <a:r>
              <a:rPr lang="en-US" sz="6000" b="1" dirty="0"/>
              <a:t> - </a:t>
            </a:r>
            <a:r>
              <a:rPr lang="en-US" sz="4800" dirty="0"/>
              <a:t>perfect, mature, complete.</a:t>
            </a:r>
            <a:br>
              <a:rPr lang="en-US" sz="4800" dirty="0"/>
            </a:br>
            <a:br>
              <a:rPr lang="en-US" sz="4800" dirty="0"/>
            </a:br>
            <a:r>
              <a:rPr lang="en-US" sz="4800" b="1" dirty="0"/>
              <a:t>2- </a:t>
            </a:r>
            <a:r>
              <a:rPr lang="el-GR" sz="6000" b="1" dirty="0">
                <a:solidFill>
                  <a:srgbClr val="FFFF00"/>
                </a:solidFill>
              </a:rPr>
              <a:t>συμφωνέω</a:t>
            </a:r>
            <a:r>
              <a:rPr lang="en-US" sz="6000" b="1" dirty="0"/>
              <a:t> - </a:t>
            </a:r>
            <a:r>
              <a:rPr lang="en-US" sz="4800" dirty="0"/>
              <a:t>agree on opinion, </a:t>
            </a:r>
            <a:r>
              <a:rPr lang="en-US" sz="4800" dirty="0" err="1"/>
              <a:t>feeling,or</a:t>
            </a:r>
            <a:r>
              <a:rPr lang="en-US" sz="4800" dirty="0"/>
              <a:t> purpose.</a:t>
            </a:r>
          </a:p>
        </p:txBody>
      </p:sp>
      <p:sp>
        <p:nvSpPr>
          <p:cNvPr id="5" name="TextBox 4">
            <a:extLst>
              <a:ext uri="{FF2B5EF4-FFF2-40B4-BE49-F238E27FC236}">
                <a16:creationId xmlns:a16="http://schemas.microsoft.com/office/drawing/2014/main" id="{9423BD96-9C15-DAC6-3BCA-F75F55130114}"/>
              </a:ext>
            </a:extLst>
          </p:cNvPr>
          <p:cNvSpPr txBox="1"/>
          <p:nvPr/>
        </p:nvSpPr>
        <p:spPr>
          <a:xfrm>
            <a:off x="796697" y="4959335"/>
            <a:ext cx="10598606" cy="769441"/>
          </a:xfrm>
          <a:prstGeom prst="rect">
            <a:avLst/>
          </a:prstGeom>
          <a:noFill/>
        </p:spPr>
        <p:txBody>
          <a:bodyPr wrap="square" rtlCol="0">
            <a:spAutoFit/>
          </a:bodyPr>
          <a:lstStyle/>
          <a:p>
            <a:r>
              <a:rPr lang="en-US" sz="4400" b="1" dirty="0">
                <a:solidFill>
                  <a:srgbClr val="FFFF00"/>
                </a:solidFill>
                <a:effectLst>
                  <a:outerShdw blurRad="38100" dist="38100" dir="2700000" algn="tl">
                    <a:srgbClr val="000000">
                      <a:alpha val="43137"/>
                    </a:srgbClr>
                  </a:outerShdw>
                </a:effectLst>
              </a:rPr>
              <a:t>Verb - to agree, noun - a harmonious state </a:t>
            </a:r>
          </a:p>
        </p:txBody>
      </p:sp>
    </p:spTree>
    <p:extLst>
      <p:ext uri="{BB962C8B-B14F-4D97-AF65-F5344CB8AC3E}">
        <p14:creationId xmlns:p14="http://schemas.microsoft.com/office/powerpoint/2010/main" val="2563826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15F737A-EAA5-49DA-BB0C-2A4793697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aundry room with a washing machine and a window&#10;&#10;AI-generated content may be incorrect.">
            <a:extLst>
              <a:ext uri="{FF2B5EF4-FFF2-40B4-BE49-F238E27FC236}">
                <a16:creationId xmlns:a16="http://schemas.microsoft.com/office/drawing/2014/main" id="{6ABCCD01-AA0B-4C0A-FA27-25357CAA67C3}"/>
              </a:ext>
            </a:extLst>
          </p:cNvPr>
          <p:cNvPicPr>
            <a:picLocks noChangeAspect="1"/>
          </p:cNvPicPr>
          <p:nvPr/>
        </p:nvPicPr>
        <p:blipFill>
          <a:blip r:embed="rId3"/>
          <a:srcRect b="15730"/>
          <a:stretch>
            <a:fillRect/>
          </a:stretch>
        </p:blipFill>
        <p:spPr>
          <a:xfrm>
            <a:off x="20" y="10"/>
            <a:ext cx="12191980" cy="6857990"/>
          </a:xfrm>
          <a:prstGeom prst="rect">
            <a:avLst/>
          </a:prstGeom>
        </p:spPr>
      </p:pic>
    </p:spTree>
    <p:extLst>
      <p:ext uri="{BB962C8B-B14F-4D97-AF65-F5344CB8AC3E}">
        <p14:creationId xmlns:p14="http://schemas.microsoft.com/office/powerpoint/2010/main" val="29177423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4" name="Rectangle 13">
            <a:extLst>
              <a:ext uri="{FF2B5EF4-FFF2-40B4-BE49-F238E27FC236}">
                <a16:creationId xmlns:a16="http://schemas.microsoft.com/office/drawing/2014/main" id="{715F737A-EAA5-49DA-BB0C-2A4793697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descr="A person with a yellow background&#10;&#10;AI-generated content may be incorrect.">
            <a:extLst>
              <a:ext uri="{FF2B5EF4-FFF2-40B4-BE49-F238E27FC236}">
                <a16:creationId xmlns:a16="http://schemas.microsoft.com/office/drawing/2014/main" id="{A7E4072A-A720-6933-A680-1E2378652889}"/>
              </a:ext>
            </a:extLst>
          </p:cNvPr>
          <p:cNvPicPr>
            <a:picLocks noGrp="1" noChangeAspect="1"/>
          </p:cNvPicPr>
          <p:nvPr>
            <p:ph sz="quarter" idx="10"/>
          </p:nvPr>
        </p:nvPicPr>
        <p:blipFill>
          <a:blip r:embed="rId3"/>
          <a:srcRect t="9393" b="6337"/>
          <a:stretch>
            <a:fillRect/>
          </a:stretch>
        </p:blipFill>
        <p:spPr>
          <a:xfrm>
            <a:off x="20" y="10"/>
            <a:ext cx="12191980" cy="6857990"/>
          </a:xfrm>
          <a:prstGeom prst="rect">
            <a:avLst/>
          </a:prstGeom>
        </p:spPr>
      </p:pic>
      <p:sp>
        <p:nvSpPr>
          <p:cNvPr id="5" name="Slide Number Placeholder 4">
            <a:extLst>
              <a:ext uri="{FF2B5EF4-FFF2-40B4-BE49-F238E27FC236}">
                <a16:creationId xmlns:a16="http://schemas.microsoft.com/office/drawing/2014/main" id="{8A73FB9B-D440-40FC-A61E-DD386470481F}"/>
              </a:ext>
            </a:extLst>
          </p:cNvPr>
          <p:cNvSpPr>
            <a:spLocks noGrp="1"/>
          </p:cNvSpPr>
          <p:nvPr>
            <p:ph type="sldNum" sz="quarter" idx="4"/>
          </p:nvPr>
        </p:nvSpPr>
        <p:spPr>
          <a:xfrm>
            <a:off x="11391150" y="6433203"/>
            <a:ext cx="693263" cy="367842"/>
          </a:xfrm>
        </p:spPr>
        <p:txBody>
          <a:bodyPr vert="horz" lIns="91440" tIns="45720" rIns="91440" bIns="45720" rtlCol="0" anchor="ctr">
            <a:normAutofit/>
          </a:bodyPr>
          <a:lstStyle/>
          <a:p>
            <a:pPr algn="r">
              <a:lnSpc>
                <a:spcPct val="90000"/>
              </a:lnSpc>
              <a:spcAft>
                <a:spcPts val="600"/>
              </a:spcAft>
            </a:pPr>
            <a:fld id="{08AB70BE-1769-45B8-85A6-0C837432C7E6}" type="slidenum">
              <a:rPr lang="en-US" sz="1900"/>
              <a:pPr algn="r">
                <a:lnSpc>
                  <a:spcPct val="90000"/>
                </a:lnSpc>
                <a:spcAft>
                  <a:spcPts val="600"/>
                </a:spcAft>
              </a:pPr>
              <a:t>33</a:t>
            </a:fld>
            <a:endParaRPr lang="en-US" sz="1900"/>
          </a:p>
        </p:txBody>
      </p:sp>
    </p:spTree>
    <p:extLst>
      <p:ext uri="{BB962C8B-B14F-4D97-AF65-F5344CB8AC3E}">
        <p14:creationId xmlns:p14="http://schemas.microsoft.com/office/powerpoint/2010/main" val="36814164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DB48473-3BE2-128F-5010-17498C89FBDD}"/>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502DCBF-522D-A6A8-7EDB-01D92ACA8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in a suit&#10;&#10;AI-generated content may be incorrect.">
            <a:extLst>
              <a:ext uri="{FF2B5EF4-FFF2-40B4-BE49-F238E27FC236}">
                <a16:creationId xmlns:a16="http://schemas.microsoft.com/office/drawing/2014/main" id="{2A5D74C0-E68C-F30C-C13D-551A990A9461}"/>
              </a:ext>
            </a:extLst>
          </p:cNvPr>
          <p:cNvPicPr>
            <a:picLocks noChangeAspect="1"/>
          </p:cNvPicPr>
          <p:nvPr/>
        </p:nvPicPr>
        <p:blipFill>
          <a:blip r:embed="rId3"/>
          <a:srcRect b="15730"/>
          <a:stretch>
            <a:fillRect/>
          </a:stretch>
        </p:blipFill>
        <p:spPr>
          <a:xfrm>
            <a:off x="20" y="10"/>
            <a:ext cx="12191979" cy="6857989"/>
          </a:xfrm>
          <a:prstGeom prst="rect">
            <a:avLst/>
          </a:prstGeom>
        </p:spPr>
      </p:pic>
      <p:sp>
        <p:nvSpPr>
          <p:cNvPr id="15" name="Freeform: Shape 14">
            <a:extLst>
              <a:ext uri="{FF2B5EF4-FFF2-40B4-BE49-F238E27FC236}">
                <a16:creationId xmlns:a16="http://schemas.microsoft.com/office/drawing/2014/main" id="{22D9BF51-5931-CCE4-F223-C1ADE96BC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53183" y="113375"/>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DA2F31F8-4FD3-E0C6-4093-9C48C6D167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3377" y="3619183"/>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1">
            <a:extLst>
              <a:ext uri="{FF2B5EF4-FFF2-40B4-BE49-F238E27FC236}">
                <a16:creationId xmlns:a16="http://schemas.microsoft.com/office/drawing/2014/main" id="{6EFBB304-0170-2521-C06C-5E0C70982C33}"/>
              </a:ext>
            </a:extLst>
          </p:cNvPr>
          <p:cNvSpPr>
            <a:spLocks noGrp="1"/>
          </p:cNvSpPr>
          <p:nvPr>
            <p:ph type="sldNum" sz="quarter" idx="12"/>
          </p:nvPr>
        </p:nvSpPr>
        <p:spPr>
          <a:xfrm>
            <a:off x="11391150" y="6433203"/>
            <a:ext cx="693263" cy="367842"/>
          </a:xfrm>
        </p:spPr>
        <p:txBody>
          <a:bodyPr>
            <a:normAutofit/>
          </a:bodyPr>
          <a:lstStyle/>
          <a:p>
            <a:pPr>
              <a:lnSpc>
                <a:spcPct val="90000"/>
              </a:lnSpc>
              <a:spcAft>
                <a:spcPts val="600"/>
              </a:spcAft>
            </a:pPr>
            <a:fld id="{08AB70BE-1769-45B8-85A6-0C837432C7E6}" type="slidenum">
              <a:rPr lang="en-US" sz="1900"/>
              <a:pPr>
                <a:lnSpc>
                  <a:spcPct val="90000"/>
                </a:lnSpc>
                <a:spcAft>
                  <a:spcPts val="600"/>
                </a:spcAft>
              </a:pPr>
              <a:t>34</a:t>
            </a:fld>
            <a:endParaRPr lang="en-US" sz="1900" dirty="0"/>
          </a:p>
        </p:txBody>
      </p:sp>
    </p:spTree>
    <p:extLst>
      <p:ext uri="{BB962C8B-B14F-4D97-AF65-F5344CB8AC3E}">
        <p14:creationId xmlns:p14="http://schemas.microsoft.com/office/powerpoint/2010/main" val="2033868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BE95D-F1C5-3539-C414-333B4214004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5AF3A3D-7683-7DBC-7F8D-694562F3C771}"/>
              </a:ext>
            </a:extLst>
          </p:cNvPr>
          <p:cNvSpPr>
            <a:spLocks noGrp="1"/>
          </p:cNvSpPr>
          <p:nvPr>
            <p:ph type="title"/>
          </p:nvPr>
        </p:nvSpPr>
        <p:spPr>
          <a:xfrm>
            <a:off x="861344" y="3592436"/>
            <a:ext cx="10867292" cy="3578469"/>
          </a:xfrm>
        </p:spPr>
        <p:txBody>
          <a:bodyPr>
            <a:normAutofit fontScale="90000"/>
          </a:bodyPr>
          <a:lstStyle/>
          <a:p>
            <a:pPr>
              <a:lnSpc>
                <a:spcPct val="150000"/>
              </a:lnSpc>
            </a:pPr>
            <a:r>
              <a:rPr lang="en-US" sz="4800" dirty="0">
                <a:solidFill>
                  <a:srgbClr val="FFFF99"/>
                </a:solidFill>
                <a:effectLst>
                  <a:outerShdw blurRad="38100" dist="38100" dir="2700000" algn="tl">
                    <a:srgbClr val="000000">
                      <a:alpha val="43137"/>
                    </a:srgbClr>
                  </a:outerShdw>
                </a:effectLst>
                <a:latin typeface="Franklin Gothic Medium" panose="020B0603020102020204" pitchFamily="34" charset="0"/>
              </a:rPr>
              <a:t>Prepare your hearts now as we observe the</a:t>
            </a:r>
            <a:br>
              <a:rPr lang="en-US" sz="2700" dirty="0">
                <a:solidFill>
                  <a:srgbClr val="FFFF99"/>
                </a:solidFill>
                <a:effectLst>
                  <a:outerShdw blurRad="38100" dist="38100" dir="2700000" algn="tl">
                    <a:srgbClr val="000000">
                      <a:alpha val="43137"/>
                    </a:srgbClr>
                  </a:outerShdw>
                </a:effectLst>
                <a:latin typeface="Franklin Gothic Medium" panose="020B0603020102020204" pitchFamily="34" charset="0"/>
              </a:rPr>
            </a:br>
            <a:r>
              <a:rPr lang="en-US" sz="6700" dirty="0">
                <a:solidFill>
                  <a:srgbClr val="FFFF99"/>
                </a:solidFill>
                <a:effectLst>
                  <a:outerShdw blurRad="38100" dist="38100" dir="2700000" algn="tl">
                    <a:srgbClr val="000000">
                      <a:alpha val="43137"/>
                    </a:srgbClr>
                  </a:outerShdw>
                </a:effectLst>
                <a:latin typeface="Franklin Gothic Medium" panose="020B0603020102020204" pitchFamily="34" charset="0"/>
              </a:rPr>
              <a:t> </a:t>
            </a:r>
            <a:r>
              <a:rPr lang="en-US" sz="6700" b="1" u="sng" dirty="0">
                <a:effectLst>
                  <a:outerShdw blurRad="38100" dist="38100" dir="2700000" algn="tl">
                    <a:srgbClr val="000000">
                      <a:alpha val="43137"/>
                    </a:srgbClr>
                  </a:outerShdw>
                </a:effectLst>
                <a:latin typeface="Franklin Gothic Medium" panose="020B0603020102020204" pitchFamily="34" charset="0"/>
              </a:rPr>
              <a:t>Lord’s Supper </a:t>
            </a:r>
            <a:r>
              <a:rPr lang="en-US" sz="6700" dirty="0">
                <a:effectLst>
                  <a:outerShdw blurRad="38100" dist="38100" dir="2700000" algn="tl">
                    <a:srgbClr val="000000">
                      <a:alpha val="43137"/>
                    </a:srgbClr>
                  </a:outerShdw>
                </a:effectLst>
                <a:latin typeface="Franklin Gothic Medium" panose="020B0603020102020204" pitchFamily="34" charset="0"/>
              </a:rPr>
              <a:t> </a:t>
            </a:r>
            <a:br>
              <a:rPr lang="en-US" sz="4800" dirty="0">
                <a:solidFill>
                  <a:srgbClr val="FFFF99"/>
                </a:solidFill>
                <a:effectLst>
                  <a:outerShdw blurRad="38100" dist="38100" dir="2700000" algn="tl">
                    <a:srgbClr val="000000">
                      <a:alpha val="43137"/>
                    </a:srgbClr>
                  </a:outerShdw>
                </a:effectLst>
                <a:latin typeface="Franklin Gothic Medium" panose="020B0603020102020204" pitchFamily="34" charset="0"/>
              </a:rPr>
            </a:br>
            <a:br>
              <a:rPr lang="en-US" sz="2700" dirty="0">
                <a:solidFill>
                  <a:srgbClr val="FFFF99"/>
                </a:solidFill>
                <a:effectLst>
                  <a:outerShdw blurRad="38100" dist="38100" dir="2700000" algn="tl">
                    <a:srgbClr val="000000">
                      <a:alpha val="43137"/>
                    </a:srgbClr>
                  </a:outerShdw>
                </a:effectLst>
                <a:latin typeface="Franklin Gothic Medium" panose="020B0603020102020204" pitchFamily="34" charset="0"/>
              </a:rPr>
            </a:br>
            <a:r>
              <a:rPr lang="en-US" sz="2700" dirty="0">
                <a:solidFill>
                  <a:srgbClr val="FFFF99"/>
                </a:solidFill>
                <a:effectLst>
                  <a:outerShdw blurRad="38100" dist="38100" dir="2700000" algn="tl">
                    <a:srgbClr val="000000">
                      <a:alpha val="43137"/>
                    </a:srgbClr>
                  </a:outerShdw>
                </a:effectLst>
                <a:latin typeface="Franklin Gothic Medium" panose="020B0603020102020204" pitchFamily="34" charset="0"/>
              </a:rPr>
              <a:t>“</a:t>
            </a:r>
            <a:r>
              <a:rPr lang="en-US" sz="4800" dirty="0">
                <a:solidFill>
                  <a:srgbClr val="FFFF99"/>
                </a:solidFill>
                <a:effectLst>
                  <a:outerShdw blurRad="38100" dist="38100" dir="2700000" algn="tl">
                    <a:srgbClr val="000000">
                      <a:alpha val="43137"/>
                    </a:srgbClr>
                  </a:outerShdw>
                </a:effectLst>
                <a:latin typeface="Franklin Gothic Medium" panose="020B0603020102020204" pitchFamily="34" charset="0"/>
              </a:rPr>
              <a:t>The Communion Table is open to all </a:t>
            </a:r>
            <a:br>
              <a:rPr lang="en-US" sz="4800" dirty="0">
                <a:solidFill>
                  <a:srgbClr val="FFFF99"/>
                </a:solidFill>
                <a:effectLst>
                  <a:outerShdw blurRad="38100" dist="38100" dir="2700000" algn="tl">
                    <a:srgbClr val="000000">
                      <a:alpha val="43137"/>
                    </a:srgbClr>
                  </a:outerShdw>
                </a:effectLst>
                <a:latin typeface="Franklin Gothic Medium" panose="020B0603020102020204" pitchFamily="34" charset="0"/>
              </a:rPr>
            </a:br>
            <a:r>
              <a:rPr lang="en-US" sz="4800" dirty="0">
                <a:solidFill>
                  <a:srgbClr val="FFFF99"/>
                </a:solidFill>
                <a:effectLst>
                  <a:outerShdw blurRad="38100" dist="38100" dir="2700000" algn="tl">
                    <a:srgbClr val="000000">
                      <a:alpha val="43137"/>
                    </a:srgbClr>
                  </a:outerShdw>
                </a:effectLst>
                <a:latin typeface="Franklin Gothic Medium" panose="020B0603020102020204" pitchFamily="34" charset="0"/>
              </a:rPr>
              <a:t>who are born again </a:t>
            </a:r>
            <a:br>
              <a:rPr lang="en-US" sz="4800" dirty="0">
                <a:solidFill>
                  <a:srgbClr val="FFFF99"/>
                </a:solidFill>
                <a:effectLst>
                  <a:outerShdw blurRad="38100" dist="38100" dir="2700000" algn="tl">
                    <a:srgbClr val="000000">
                      <a:alpha val="43137"/>
                    </a:srgbClr>
                  </a:outerShdw>
                </a:effectLst>
                <a:latin typeface="Franklin Gothic Medium" panose="020B0603020102020204" pitchFamily="34" charset="0"/>
              </a:rPr>
            </a:br>
            <a:r>
              <a:rPr lang="en-US" sz="4800" dirty="0">
                <a:solidFill>
                  <a:srgbClr val="FFFF99"/>
                </a:solidFill>
                <a:effectLst>
                  <a:outerShdw blurRad="38100" dist="38100" dir="2700000" algn="tl">
                    <a:srgbClr val="000000">
                      <a:alpha val="43137"/>
                    </a:srgbClr>
                  </a:outerShdw>
                </a:effectLst>
                <a:latin typeface="Franklin Gothic Medium" panose="020B0603020102020204" pitchFamily="34" charset="0"/>
              </a:rPr>
              <a:t>in Jesus Christ.”</a:t>
            </a:r>
            <a:br>
              <a:rPr lang="en-US" sz="4800" dirty="0">
                <a:effectLst>
                  <a:outerShdw blurRad="38100" dist="38100" dir="2700000" algn="tl">
                    <a:srgbClr val="000000">
                      <a:alpha val="43137"/>
                    </a:srgbClr>
                  </a:outerShdw>
                </a:effectLst>
                <a:latin typeface="Franklin Gothic Medium" panose="020B0603020102020204" pitchFamily="34" charset="0"/>
              </a:rPr>
            </a:br>
            <a:endParaRPr lang="en-US" sz="7300" dirty="0">
              <a:effectLst>
                <a:outerShdw blurRad="38100" dist="38100" dir="2700000" algn="tl">
                  <a:srgbClr val="000000">
                    <a:alpha val="43137"/>
                  </a:srgbClr>
                </a:outerShdw>
              </a:effectLst>
              <a:latin typeface="Franklin Gothic Medium" panose="020B0603020102020204" pitchFamily="34" charset="0"/>
            </a:endParaRPr>
          </a:p>
        </p:txBody>
      </p:sp>
    </p:spTree>
    <p:extLst>
      <p:ext uri="{BB962C8B-B14F-4D97-AF65-F5344CB8AC3E}">
        <p14:creationId xmlns:p14="http://schemas.microsoft.com/office/powerpoint/2010/main" val="549195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Rectangle 12">
            <a:extLst>
              <a:ext uri="{FF2B5EF4-FFF2-40B4-BE49-F238E27FC236}">
                <a16:creationId xmlns:a16="http://schemas.microsoft.com/office/drawing/2014/main" id="{D2FE1895-D723-4291-9D23-34ABCE9727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FA0D2B71-5D5B-4887-8703-474324E0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29C3614-2A4F-446E-99B0-D1589D9979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8537" y="0"/>
            <a:ext cx="633672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1BC7C971-803E-4F15-ACE9-AE0BFA876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499" y="4485"/>
            <a:ext cx="4221130" cy="6858000"/>
          </a:xfrm>
          <a:custGeom>
            <a:avLst/>
            <a:gdLst>
              <a:gd name="connsiteX0" fmla="*/ 0 w 7010402"/>
              <a:gd name="connsiteY0" fmla="*/ 6854090 h 6858000"/>
              <a:gd name="connsiteX1" fmla="*/ 2789272 w 7010402"/>
              <a:gd name="connsiteY1" fmla="*/ 6854090 h 6858000"/>
              <a:gd name="connsiteX2" fmla="*/ 2943903 w 7010402"/>
              <a:gd name="connsiteY2" fmla="*/ 6858000 h 6858000"/>
              <a:gd name="connsiteX3" fmla="*/ 0 w 7010402"/>
              <a:gd name="connsiteY3" fmla="*/ 6858000 h 6858000"/>
              <a:gd name="connsiteX4" fmla="*/ 3098547 w 7010402"/>
              <a:gd name="connsiteY4" fmla="*/ 0 h 6858000"/>
              <a:gd name="connsiteX5" fmla="*/ 7010402 w 7010402"/>
              <a:gd name="connsiteY5" fmla="*/ 0 h 6858000"/>
              <a:gd name="connsiteX6" fmla="*/ 7010402 w 7010402"/>
              <a:gd name="connsiteY6" fmla="*/ 6858000 h 6858000"/>
              <a:gd name="connsiteX7" fmla="*/ 2943903 w 7010402"/>
              <a:gd name="connsiteY7" fmla="*/ 6858000 h 6858000"/>
              <a:gd name="connsiteX8" fmla="*/ 6374858 w 7010402"/>
              <a:gd name="connsiteY8" fmla="*/ 3427045 h 6858000"/>
              <a:gd name="connsiteX9" fmla="*/ 3120459 w 7010402"/>
              <a:gd name="connsiteY9" fmla="*/ 554 h 6858000"/>
              <a:gd name="connsiteX0" fmla="*/ 0 w 7010402"/>
              <a:gd name="connsiteY0" fmla="*/ 6858000 h 6858000"/>
              <a:gd name="connsiteX1" fmla="*/ 2789272 w 7010402"/>
              <a:gd name="connsiteY1" fmla="*/ 6854090 h 6858000"/>
              <a:gd name="connsiteX2" fmla="*/ 2943903 w 7010402"/>
              <a:gd name="connsiteY2" fmla="*/ 6858000 h 6858000"/>
              <a:gd name="connsiteX3" fmla="*/ 0 w 7010402"/>
              <a:gd name="connsiteY3" fmla="*/ 6858000 h 6858000"/>
              <a:gd name="connsiteX4" fmla="*/ 3098547 w 7010402"/>
              <a:gd name="connsiteY4" fmla="*/ 0 h 6858000"/>
              <a:gd name="connsiteX5" fmla="*/ 7010402 w 7010402"/>
              <a:gd name="connsiteY5" fmla="*/ 0 h 6858000"/>
              <a:gd name="connsiteX6" fmla="*/ 7010402 w 7010402"/>
              <a:gd name="connsiteY6" fmla="*/ 6858000 h 6858000"/>
              <a:gd name="connsiteX7" fmla="*/ 2943903 w 7010402"/>
              <a:gd name="connsiteY7" fmla="*/ 6858000 h 6858000"/>
              <a:gd name="connsiteX8" fmla="*/ 6374858 w 7010402"/>
              <a:gd name="connsiteY8" fmla="*/ 3427045 h 6858000"/>
              <a:gd name="connsiteX9" fmla="*/ 3120459 w 7010402"/>
              <a:gd name="connsiteY9" fmla="*/ 554 h 6858000"/>
              <a:gd name="connsiteX10" fmla="*/ 3098547 w 7010402"/>
              <a:gd name="connsiteY10" fmla="*/ 0 h 6858000"/>
              <a:gd name="connsiteX0" fmla="*/ 154631 w 4221130"/>
              <a:gd name="connsiteY0" fmla="*/ 6858000 h 6858000"/>
              <a:gd name="connsiteX1" fmla="*/ 0 w 4221130"/>
              <a:gd name="connsiteY1" fmla="*/ 6854090 h 6858000"/>
              <a:gd name="connsiteX2" fmla="*/ 154631 w 4221130"/>
              <a:gd name="connsiteY2" fmla="*/ 6858000 h 6858000"/>
              <a:gd name="connsiteX3" fmla="*/ 309275 w 4221130"/>
              <a:gd name="connsiteY3" fmla="*/ 0 h 6858000"/>
              <a:gd name="connsiteX4" fmla="*/ 4221130 w 4221130"/>
              <a:gd name="connsiteY4" fmla="*/ 0 h 6858000"/>
              <a:gd name="connsiteX5" fmla="*/ 4221130 w 4221130"/>
              <a:gd name="connsiteY5" fmla="*/ 6858000 h 6858000"/>
              <a:gd name="connsiteX6" fmla="*/ 154631 w 4221130"/>
              <a:gd name="connsiteY6" fmla="*/ 6858000 h 6858000"/>
              <a:gd name="connsiteX7" fmla="*/ 3585586 w 4221130"/>
              <a:gd name="connsiteY7" fmla="*/ 3427045 h 6858000"/>
              <a:gd name="connsiteX8" fmla="*/ 331187 w 4221130"/>
              <a:gd name="connsiteY8" fmla="*/ 554 h 6858000"/>
              <a:gd name="connsiteX9" fmla="*/ 309275 w 4221130"/>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1130" h="6858000">
                <a:moveTo>
                  <a:pt x="154631" y="6858000"/>
                </a:moveTo>
                <a:lnTo>
                  <a:pt x="0" y="6854090"/>
                </a:lnTo>
                <a:lnTo>
                  <a:pt x="154631" y="6858000"/>
                </a:lnTo>
                <a:close/>
                <a:moveTo>
                  <a:pt x="309275" y="0"/>
                </a:moveTo>
                <a:lnTo>
                  <a:pt x="4221130" y="0"/>
                </a:lnTo>
                <a:lnTo>
                  <a:pt x="4221130" y="6858000"/>
                </a:lnTo>
                <a:lnTo>
                  <a:pt x="154631" y="6858000"/>
                </a:lnTo>
                <a:cubicBezTo>
                  <a:pt x="2049495" y="6858000"/>
                  <a:pt x="3585586" y="5321909"/>
                  <a:pt x="3585586" y="3427045"/>
                </a:cubicBezTo>
                <a:cubicBezTo>
                  <a:pt x="3585586" y="1591396"/>
                  <a:pt x="2144001" y="92446"/>
                  <a:pt x="331187" y="554"/>
                </a:cubicBezTo>
                <a:lnTo>
                  <a:pt x="309275" y="0"/>
                </a:lnTo>
                <a:close/>
              </a:path>
            </a:pathLst>
          </a:custGeom>
          <a:solidFill>
            <a:schemeClr val="accent2">
              <a:lumMod val="75000"/>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5">
            <a:extLst>
              <a:ext uri="{FF2B5EF4-FFF2-40B4-BE49-F238E27FC236}">
                <a16:creationId xmlns:a16="http://schemas.microsoft.com/office/drawing/2014/main" id="{6C71D8FC-E122-CABE-6FCE-615B2C341934}"/>
              </a:ext>
            </a:extLst>
          </p:cNvPr>
          <p:cNvSpPr>
            <a:spLocks noGrp="1"/>
          </p:cNvSpPr>
          <p:nvPr>
            <p:ph type="title"/>
          </p:nvPr>
        </p:nvSpPr>
        <p:spPr>
          <a:xfrm>
            <a:off x="5816137" y="904642"/>
            <a:ext cx="5857435" cy="5048713"/>
          </a:xfrm>
        </p:spPr>
        <p:txBody>
          <a:bodyPr vert="horz" lIns="91440" tIns="45720" rIns="91440" bIns="45720" rtlCol="0" anchor="b">
            <a:normAutofit fontScale="90000"/>
          </a:bodyPr>
          <a:lstStyle/>
          <a:p>
            <a:pPr algn="ctr"/>
            <a:br>
              <a:rPr lang="en-US" sz="6000" dirty="0">
                <a:solidFill>
                  <a:srgbClr val="FFFF00"/>
                </a:solidFill>
                <a:effectLst>
                  <a:outerShdw blurRad="38100" dist="38100" dir="2700000" algn="tl">
                    <a:srgbClr val="000000">
                      <a:alpha val="43137"/>
                    </a:srgbClr>
                  </a:outerShdw>
                </a:effectLst>
              </a:rPr>
            </a:br>
            <a:br>
              <a:rPr lang="en-US" sz="6000" dirty="0">
                <a:solidFill>
                  <a:srgbClr val="FFFF00"/>
                </a:solidFill>
                <a:effectLst>
                  <a:outerShdw blurRad="38100" dist="38100" dir="2700000" algn="tl">
                    <a:srgbClr val="000000">
                      <a:alpha val="43137"/>
                    </a:srgbClr>
                  </a:outerShdw>
                </a:effectLst>
              </a:rPr>
            </a:br>
            <a:r>
              <a:rPr lang="en-US" sz="6000" dirty="0">
                <a:solidFill>
                  <a:srgbClr val="FFFF00"/>
                </a:solidFill>
                <a:effectLst>
                  <a:outerShdw blurRad="38100" dist="38100" dir="2700000" algn="tl">
                    <a:srgbClr val="000000">
                      <a:alpha val="43137"/>
                    </a:srgbClr>
                  </a:outerShdw>
                </a:effectLst>
              </a:rPr>
              <a:t> </a:t>
            </a:r>
            <a:r>
              <a:rPr lang="en-US" sz="6000" dirty="0" err="1">
                <a:solidFill>
                  <a:srgbClr val="FFFF00"/>
                </a:solidFill>
                <a:effectLst>
                  <a:outerShdw blurRad="38100" dist="38100" dir="2700000" algn="tl">
                    <a:srgbClr val="000000">
                      <a:alpha val="43137"/>
                    </a:srgbClr>
                  </a:outerShdw>
                </a:effectLst>
              </a:rPr>
              <a:t>Qrtly</a:t>
            </a:r>
            <a:r>
              <a:rPr lang="en-US" sz="6000" dirty="0">
                <a:solidFill>
                  <a:srgbClr val="FFFF00"/>
                </a:solidFill>
                <a:effectLst>
                  <a:outerShdw blurRad="38100" dist="38100" dir="2700000" algn="tl">
                    <a:srgbClr val="000000">
                      <a:alpha val="43137"/>
                    </a:srgbClr>
                  </a:outerShdw>
                </a:effectLst>
              </a:rPr>
              <a:t> Business Mtg</a:t>
            </a:r>
            <a:br>
              <a:rPr lang="en-US" sz="6000" dirty="0">
                <a:solidFill>
                  <a:srgbClr val="FFFF00"/>
                </a:solidFill>
                <a:effectLst>
                  <a:outerShdw blurRad="38100" dist="38100" dir="2700000" algn="tl">
                    <a:srgbClr val="000000">
                      <a:alpha val="43137"/>
                    </a:srgbClr>
                  </a:outerShdw>
                </a:effectLst>
              </a:rPr>
            </a:br>
            <a:br>
              <a:rPr lang="en-US" sz="6000" dirty="0">
                <a:solidFill>
                  <a:srgbClr val="FFFF00"/>
                </a:solidFill>
                <a:effectLst>
                  <a:outerShdw blurRad="38100" dist="38100" dir="2700000" algn="tl">
                    <a:srgbClr val="000000">
                      <a:alpha val="43137"/>
                    </a:srgbClr>
                  </a:outerShdw>
                </a:effectLst>
              </a:rPr>
            </a:br>
            <a:r>
              <a:rPr lang="en-US" sz="6000" dirty="0">
                <a:solidFill>
                  <a:srgbClr val="FFFF00"/>
                </a:solidFill>
                <a:effectLst>
                  <a:outerShdw blurRad="38100" dist="38100" dir="2700000" algn="tl">
                    <a:srgbClr val="000000">
                      <a:alpha val="43137"/>
                    </a:srgbClr>
                  </a:outerShdw>
                </a:effectLst>
              </a:rPr>
              <a:t>Starts in 10 Minutes</a:t>
            </a:r>
            <a:br>
              <a:rPr lang="en-US" sz="6000" dirty="0">
                <a:solidFill>
                  <a:srgbClr val="FFFF00"/>
                </a:solidFill>
                <a:effectLst>
                  <a:outerShdw blurRad="38100" dist="38100" dir="2700000" algn="tl">
                    <a:srgbClr val="000000">
                      <a:alpha val="43137"/>
                    </a:srgbClr>
                  </a:outerShdw>
                </a:effectLst>
              </a:rPr>
            </a:br>
            <a:br>
              <a:rPr lang="en-US" sz="6000" dirty="0">
                <a:solidFill>
                  <a:srgbClr val="FFFF00"/>
                </a:solidFill>
                <a:effectLst>
                  <a:outerShdw blurRad="38100" dist="38100" dir="2700000" algn="tl">
                    <a:srgbClr val="000000">
                      <a:alpha val="43137"/>
                    </a:srgbClr>
                  </a:outerShdw>
                </a:effectLst>
              </a:rPr>
            </a:br>
            <a:endParaRPr lang="en-US" sz="6000" b="1" dirty="0">
              <a:solidFill>
                <a:srgbClr val="FFFF00"/>
              </a:solidFill>
              <a:effectLst>
                <a:outerShdw blurRad="38100" dist="38100" dir="2700000" algn="tl">
                  <a:srgbClr val="000000">
                    <a:alpha val="43137"/>
                  </a:srgbClr>
                </a:outerShdw>
              </a:effectLst>
            </a:endParaRPr>
          </a:p>
        </p:txBody>
      </p:sp>
      <p:sp>
        <p:nvSpPr>
          <p:cNvPr id="21" name="Freeform: Shape 20">
            <a:extLst>
              <a:ext uri="{FF2B5EF4-FFF2-40B4-BE49-F238E27FC236}">
                <a16:creationId xmlns:a16="http://schemas.microsoft.com/office/drawing/2014/main" id="{74319818-7012-46F7-BE23-777D5B2E69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883658" y="4376919"/>
            <a:ext cx="6321600" cy="2476500"/>
          </a:xfrm>
          <a:custGeom>
            <a:avLst/>
            <a:gdLst>
              <a:gd name="connsiteX0" fmla="*/ 3879260 w 6321600"/>
              <a:gd name="connsiteY0" fmla="*/ 0 h 2476500"/>
              <a:gd name="connsiteX1" fmla="*/ 1075569 w 6321600"/>
              <a:gd name="connsiteY1" fmla="*/ 0 h 2476500"/>
              <a:gd name="connsiteX2" fmla="*/ 0 w 6321600"/>
              <a:gd name="connsiteY2" fmla="*/ 0 h 2476500"/>
              <a:gd name="connsiteX3" fmla="*/ 0 w 6321600"/>
              <a:gd name="connsiteY3" fmla="*/ 2476500 h 2476500"/>
              <a:gd name="connsiteX4" fmla="*/ 6320613 w 6321600"/>
              <a:gd name="connsiteY4" fmla="*/ 2476500 h 2476500"/>
              <a:gd name="connsiteX5" fmla="*/ 6321600 w 6321600"/>
              <a:gd name="connsiteY5" fmla="*/ 2455651 h 2476500"/>
              <a:gd name="connsiteX6" fmla="*/ 4125863 w 6321600"/>
              <a:gd name="connsiteY6" fmla="*/ 22472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1600" h="2476500">
                <a:moveTo>
                  <a:pt x="3879260" y="0"/>
                </a:moveTo>
                <a:lnTo>
                  <a:pt x="1075569" y="0"/>
                </a:lnTo>
                <a:lnTo>
                  <a:pt x="0" y="0"/>
                </a:lnTo>
                <a:lnTo>
                  <a:pt x="0" y="2476500"/>
                </a:lnTo>
                <a:lnTo>
                  <a:pt x="6320613" y="2476500"/>
                </a:lnTo>
                <a:lnTo>
                  <a:pt x="6321600" y="2455651"/>
                </a:lnTo>
                <a:cubicBezTo>
                  <a:pt x="6321600" y="1189293"/>
                  <a:pt x="5359176" y="147721"/>
                  <a:pt x="4125863" y="22472"/>
                </a:cubicBezTo>
                <a:close/>
              </a:path>
            </a:pathLst>
          </a:cu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5BED41B7-56F8-CE2F-A4B5-536E083364E5}"/>
              </a:ext>
            </a:extLst>
          </p:cNvPr>
          <p:cNvPicPr>
            <a:picLocks noChangeAspect="1"/>
          </p:cNvPicPr>
          <p:nvPr/>
        </p:nvPicPr>
        <p:blipFill>
          <a:blip r:embed="rId3"/>
          <a:stretch>
            <a:fillRect/>
          </a:stretch>
        </p:blipFill>
        <p:spPr>
          <a:xfrm>
            <a:off x="634537" y="1122132"/>
            <a:ext cx="4547063" cy="4613735"/>
          </a:xfrm>
          <a:prstGeom prst="rect">
            <a:avLst/>
          </a:prstGeom>
        </p:spPr>
      </p:pic>
    </p:spTree>
    <p:extLst>
      <p:ext uri="{BB962C8B-B14F-4D97-AF65-F5344CB8AC3E}">
        <p14:creationId xmlns:p14="http://schemas.microsoft.com/office/powerpoint/2010/main" val="2280806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504103-6319-C1BA-994F-97D3A9F1AA56}"/>
              </a:ext>
            </a:extLst>
          </p:cNvPr>
          <p:cNvSpPr>
            <a:spLocks noGrp="1"/>
          </p:cNvSpPr>
          <p:nvPr>
            <p:ph type="title"/>
          </p:nvPr>
        </p:nvSpPr>
        <p:spPr>
          <a:xfrm>
            <a:off x="280218" y="505002"/>
            <a:ext cx="3710355" cy="4470121"/>
          </a:xfrm>
        </p:spPr>
        <p:txBody>
          <a:bodyPr/>
          <a:lstStyle/>
          <a:p>
            <a:r>
              <a:rPr lang="en-US" dirty="0"/>
              <a:t>Central Idea of the Text (CIT)</a:t>
            </a:r>
          </a:p>
        </p:txBody>
      </p:sp>
      <p:sp>
        <p:nvSpPr>
          <p:cNvPr id="4" name="Content Placeholder 3">
            <a:extLst>
              <a:ext uri="{FF2B5EF4-FFF2-40B4-BE49-F238E27FC236}">
                <a16:creationId xmlns:a16="http://schemas.microsoft.com/office/drawing/2014/main" id="{3D7927D6-AFA7-348E-8C32-400C1E6F321D}"/>
              </a:ext>
            </a:extLst>
          </p:cNvPr>
          <p:cNvSpPr>
            <a:spLocks noGrp="1"/>
          </p:cNvSpPr>
          <p:nvPr>
            <p:ph sz="quarter" idx="10"/>
          </p:nvPr>
        </p:nvSpPr>
        <p:spPr>
          <a:xfrm>
            <a:off x="4129547" y="186813"/>
            <a:ext cx="7595421" cy="5456903"/>
          </a:xfrm>
        </p:spPr>
        <p:txBody>
          <a:bodyPr>
            <a:normAutofit fontScale="62500" lnSpcReduction="20000"/>
          </a:bodyPr>
          <a:lstStyle/>
          <a:p>
            <a:pPr algn="ctr"/>
            <a:r>
              <a:rPr lang="en-US" sz="3900" dirty="0">
                <a:latin typeface="Georgia" panose="02040502050405020303" pitchFamily="18" charset="0"/>
              </a:rPr>
              <a:t>God directs us to </a:t>
            </a:r>
          </a:p>
          <a:p>
            <a:pPr algn="ctr"/>
            <a:r>
              <a:rPr lang="en-US" sz="3900" b="1" dirty="0">
                <a:latin typeface="Georgia" panose="02040502050405020303" pitchFamily="18" charset="0"/>
              </a:rPr>
              <a:t>take off the old </a:t>
            </a:r>
            <a:r>
              <a:rPr lang="en-US" sz="3900" dirty="0">
                <a:latin typeface="Georgia" panose="02040502050405020303" pitchFamily="18" charset="0"/>
              </a:rPr>
              <a:t>and </a:t>
            </a:r>
            <a:r>
              <a:rPr lang="en-US" sz="3900" b="1" dirty="0">
                <a:latin typeface="Georgia" panose="02040502050405020303" pitchFamily="18" charset="0"/>
              </a:rPr>
              <a:t>put on the new</a:t>
            </a:r>
            <a:r>
              <a:rPr lang="en-US" sz="3900" dirty="0">
                <a:latin typeface="Georgia" panose="02040502050405020303" pitchFamily="18" charset="0"/>
              </a:rPr>
              <a:t>. </a:t>
            </a:r>
          </a:p>
          <a:p>
            <a:pPr algn="ctr"/>
            <a:endParaRPr lang="en-US" sz="3900" b="1" dirty="0">
              <a:latin typeface="Georgia" panose="02040502050405020303" pitchFamily="18" charset="0"/>
            </a:endParaRPr>
          </a:p>
          <a:p>
            <a:pPr algn="ctr"/>
            <a:r>
              <a:rPr lang="en-US" sz="5100" b="1" dirty="0">
                <a:latin typeface="Georgia" panose="02040502050405020303" pitchFamily="18" charset="0"/>
              </a:rPr>
              <a:t>What does that mean?</a:t>
            </a:r>
          </a:p>
          <a:p>
            <a:endParaRPr lang="en-US" sz="3200" b="1" dirty="0">
              <a:latin typeface="Georgia" panose="02040502050405020303" pitchFamily="18" charset="0"/>
            </a:endParaRPr>
          </a:p>
          <a:p>
            <a:r>
              <a:rPr lang="en-US" sz="4600" dirty="0">
                <a:latin typeface="Georgia" panose="02040502050405020303" pitchFamily="18" charset="0"/>
              </a:rPr>
              <a:t>Today’s message reinforces our need to:</a:t>
            </a:r>
          </a:p>
          <a:p>
            <a:endParaRPr lang="en-US" sz="4000" b="1" dirty="0">
              <a:latin typeface="Georgia" panose="02040502050405020303" pitchFamily="18" charset="0"/>
            </a:endParaRPr>
          </a:p>
          <a:p>
            <a:pPr marL="342900" indent="-342900">
              <a:buAutoNum type="alphaLcParenBoth"/>
            </a:pPr>
            <a:r>
              <a:rPr lang="en-US" sz="4000" b="1" dirty="0">
                <a:latin typeface="Georgia" panose="02040502050405020303" pitchFamily="18" charset="0"/>
              </a:rPr>
              <a:t>  Wear Christ on our sleeves.</a:t>
            </a:r>
          </a:p>
          <a:p>
            <a:pPr marL="342900" indent="-342900">
              <a:buAutoNum type="alphaLcParenBoth"/>
            </a:pPr>
            <a:r>
              <a:rPr lang="en-US" sz="4000" b="1" dirty="0">
                <a:latin typeface="Georgia" panose="02040502050405020303" pitchFamily="18" charset="0"/>
              </a:rPr>
              <a:t>  Fellowship with Him in our hearts.</a:t>
            </a:r>
          </a:p>
          <a:p>
            <a:pPr marL="342900" indent="-342900">
              <a:buAutoNum type="alphaLcParenBoth"/>
            </a:pPr>
            <a:r>
              <a:rPr lang="en-US" sz="4000" b="1" dirty="0">
                <a:latin typeface="Georgia" panose="02040502050405020303" pitchFamily="18" charset="0"/>
              </a:rPr>
              <a:t>  Focus on Him in our thoughts.</a:t>
            </a:r>
          </a:p>
        </p:txBody>
      </p:sp>
    </p:spTree>
    <p:extLst>
      <p:ext uri="{BB962C8B-B14F-4D97-AF65-F5344CB8AC3E}">
        <p14:creationId xmlns:p14="http://schemas.microsoft.com/office/powerpoint/2010/main" val="2567017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ext on a white background&#10;&#10;AI-generated content may be incorrect.">
            <a:extLst>
              <a:ext uri="{FF2B5EF4-FFF2-40B4-BE49-F238E27FC236}">
                <a16:creationId xmlns:a16="http://schemas.microsoft.com/office/drawing/2014/main" id="{A9526251-4419-3E62-6F25-4F16BDA9D488}"/>
              </a:ext>
            </a:extLst>
          </p:cNvPr>
          <p:cNvPicPr>
            <a:picLocks noChangeAspect="1"/>
          </p:cNvPicPr>
          <p:nvPr/>
        </p:nvPicPr>
        <p:blipFill>
          <a:blip r:embed="rId3"/>
          <a:stretch>
            <a:fillRect/>
          </a:stretch>
        </p:blipFill>
        <p:spPr>
          <a:xfrm>
            <a:off x="2140879" y="265603"/>
            <a:ext cx="7910242" cy="6096734"/>
          </a:xfrm>
          <a:prstGeom prst="rect">
            <a:avLst/>
          </a:prstGeom>
        </p:spPr>
      </p:pic>
    </p:spTree>
    <p:extLst>
      <p:ext uri="{BB962C8B-B14F-4D97-AF65-F5344CB8AC3E}">
        <p14:creationId xmlns:p14="http://schemas.microsoft.com/office/powerpoint/2010/main" val="983012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D2D0E93-2666-4683-AF99-5A07ABCF4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in a suit&#10;&#10;AI-generated content may be incorrect.">
            <a:extLst>
              <a:ext uri="{FF2B5EF4-FFF2-40B4-BE49-F238E27FC236}">
                <a16:creationId xmlns:a16="http://schemas.microsoft.com/office/drawing/2014/main" id="{6D517D8A-2343-1D24-5D08-4CB36000831B}"/>
              </a:ext>
            </a:extLst>
          </p:cNvPr>
          <p:cNvPicPr>
            <a:picLocks noChangeAspect="1"/>
          </p:cNvPicPr>
          <p:nvPr/>
        </p:nvPicPr>
        <p:blipFill>
          <a:blip r:embed="rId3"/>
          <a:srcRect b="15730"/>
          <a:stretch>
            <a:fillRect/>
          </a:stretch>
        </p:blipFill>
        <p:spPr>
          <a:xfrm>
            <a:off x="20" y="10"/>
            <a:ext cx="12191979" cy="6857989"/>
          </a:xfrm>
          <a:prstGeom prst="rect">
            <a:avLst/>
          </a:prstGeom>
        </p:spPr>
      </p:pic>
      <p:sp>
        <p:nvSpPr>
          <p:cNvPr id="15" name="Freeform: Shape 14">
            <a:extLst>
              <a:ext uri="{FF2B5EF4-FFF2-40B4-BE49-F238E27FC236}">
                <a16:creationId xmlns:a16="http://schemas.microsoft.com/office/drawing/2014/main" id="{86AB017B-1DE4-4083-A7AC-D42A85241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53183" y="113375"/>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10494BB2-D29A-43CB-9DF3-0A27F0E99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3377" y="3619183"/>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1">
            <a:extLst>
              <a:ext uri="{FF2B5EF4-FFF2-40B4-BE49-F238E27FC236}">
                <a16:creationId xmlns:a16="http://schemas.microsoft.com/office/drawing/2014/main" id="{0D0C6CF6-AC9B-ABAB-AB40-6ABC46390767}"/>
              </a:ext>
            </a:extLst>
          </p:cNvPr>
          <p:cNvSpPr>
            <a:spLocks noGrp="1"/>
          </p:cNvSpPr>
          <p:nvPr>
            <p:ph type="sldNum" sz="quarter" idx="12"/>
          </p:nvPr>
        </p:nvSpPr>
        <p:spPr>
          <a:xfrm>
            <a:off x="11391150" y="6433203"/>
            <a:ext cx="693263" cy="367842"/>
          </a:xfrm>
        </p:spPr>
        <p:txBody>
          <a:bodyPr>
            <a:normAutofit/>
          </a:bodyPr>
          <a:lstStyle/>
          <a:p>
            <a:pPr>
              <a:lnSpc>
                <a:spcPct val="90000"/>
              </a:lnSpc>
              <a:spcAft>
                <a:spcPts val="600"/>
              </a:spcAft>
            </a:pPr>
            <a:fld id="{08AB70BE-1769-45B8-85A6-0C837432C7E6}" type="slidenum">
              <a:rPr lang="en-US" sz="1900"/>
              <a:pPr>
                <a:lnSpc>
                  <a:spcPct val="90000"/>
                </a:lnSpc>
                <a:spcAft>
                  <a:spcPts val="600"/>
                </a:spcAft>
              </a:pPr>
              <a:t>6</a:t>
            </a:fld>
            <a:endParaRPr lang="en-US" sz="1900" dirty="0"/>
          </a:p>
        </p:txBody>
      </p:sp>
    </p:spTree>
    <p:extLst>
      <p:ext uri="{BB962C8B-B14F-4D97-AF65-F5344CB8AC3E}">
        <p14:creationId xmlns:p14="http://schemas.microsoft.com/office/powerpoint/2010/main" val="3071377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C2EC19-A157-8389-07DB-650659081F52}"/>
              </a:ext>
            </a:extLst>
          </p:cNvPr>
          <p:cNvSpPr>
            <a:spLocks noGrp="1"/>
          </p:cNvSpPr>
          <p:nvPr>
            <p:ph type="title"/>
          </p:nvPr>
        </p:nvSpPr>
        <p:spPr>
          <a:xfrm>
            <a:off x="791309" y="175847"/>
            <a:ext cx="10867292" cy="4519246"/>
          </a:xfrm>
        </p:spPr>
        <p:txBody>
          <a:bodyPr>
            <a:normAutofit/>
          </a:bodyPr>
          <a:lstStyle/>
          <a:p>
            <a:pPr>
              <a:lnSpc>
                <a:spcPct val="150000"/>
              </a:lnSpc>
            </a:pPr>
            <a:r>
              <a:rPr lang="en-US" sz="6600" u="sng" dirty="0">
                <a:solidFill>
                  <a:schemeClr val="accent2">
                    <a:lumMod val="20000"/>
                    <a:lumOff val="80000"/>
                  </a:schemeClr>
                </a:solidFill>
              </a:rPr>
              <a:t>Put on</a:t>
            </a:r>
            <a:r>
              <a:rPr lang="en-US" sz="6600" dirty="0">
                <a:solidFill>
                  <a:schemeClr val="accent2">
                    <a:lumMod val="20000"/>
                    <a:lumOff val="80000"/>
                  </a:schemeClr>
                </a:solidFill>
              </a:rPr>
              <a:t> </a:t>
            </a:r>
            <a:r>
              <a:rPr lang="en-US" sz="6600" dirty="0"/>
              <a:t>then, as God’s </a:t>
            </a:r>
            <a:r>
              <a:rPr lang="en-US" sz="6600" u="sng" dirty="0">
                <a:solidFill>
                  <a:srgbClr val="FFFF00"/>
                </a:solidFill>
              </a:rPr>
              <a:t>chosen</a:t>
            </a:r>
            <a:r>
              <a:rPr lang="en-US" sz="6600" dirty="0"/>
              <a:t> ones, </a:t>
            </a:r>
            <a:br>
              <a:rPr lang="en-US" sz="6600" dirty="0"/>
            </a:br>
            <a:r>
              <a:rPr lang="en-US" sz="6600" u="sng" dirty="0">
                <a:solidFill>
                  <a:srgbClr val="FFFF00"/>
                </a:solidFill>
              </a:rPr>
              <a:t>holy</a:t>
            </a:r>
            <a:r>
              <a:rPr lang="en-US" sz="6600" dirty="0"/>
              <a:t> and </a:t>
            </a:r>
            <a:r>
              <a:rPr lang="en-US" sz="6600" u="sng" dirty="0">
                <a:solidFill>
                  <a:srgbClr val="FFFF00"/>
                </a:solidFill>
              </a:rPr>
              <a:t>beloved</a:t>
            </a:r>
            <a:r>
              <a:rPr lang="en-US" sz="6600" dirty="0"/>
              <a:t>…</a:t>
            </a:r>
          </a:p>
        </p:txBody>
      </p:sp>
      <p:sp>
        <p:nvSpPr>
          <p:cNvPr id="5" name="TextBox 4">
            <a:extLst>
              <a:ext uri="{FF2B5EF4-FFF2-40B4-BE49-F238E27FC236}">
                <a16:creationId xmlns:a16="http://schemas.microsoft.com/office/drawing/2014/main" id="{1D3BCDAE-6CD9-F4A1-FD2E-D6B28C58A987}"/>
              </a:ext>
            </a:extLst>
          </p:cNvPr>
          <p:cNvSpPr txBox="1"/>
          <p:nvPr/>
        </p:nvSpPr>
        <p:spPr>
          <a:xfrm>
            <a:off x="6576647" y="5037993"/>
            <a:ext cx="5679830" cy="769441"/>
          </a:xfrm>
          <a:prstGeom prst="rect">
            <a:avLst/>
          </a:prstGeom>
          <a:noFill/>
        </p:spPr>
        <p:txBody>
          <a:bodyPr wrap="square" rtlCol="0">
            <a:spAutoFit/>
          </a:bodyPr>
          <a:lstStyle/>
          <a:p>
            <a:r>
              <a:rPr lang="en-US" sz="4400" b="1" dirty="0">
                <a:solidFill>
                  <a:srgbClr val="FFFF00"/>
                </a:solidFill>
                <a:effectLst>
                  <a:outerShdw blurRad="38100" dist="38100" dir="2700000" algn="tl">
                    <a:srgbClr val="000000">
                      <a:alpha val="43137"/>
                    </a:srgbClr>
                  </a:outerShdw>
                </a:effectLst>
              </a:rPr>
              <a:t>Colossians 3:12a</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650A0242-A18F-A9CA-6640-D6563873EC57}"/>
                  </a:ext>
                </a:extLst>
              </p14:cNvPr>
              <p14:cNvContentPartPr/>
              <p14:nvPr/>
            </p14:nvContentPartPr>
            <p14:xfrm>
              <a:off x="791309" y="2190240"/>
              <a:ext cx="884880" cy="1238760"/>
            </p14:xfrm>
          </p:contentPart>
        </mc:Choice>
        <mc:Fallback xmlns="">
          <p:pic>
            <p:nvPicPr>
              <p:cNvPr id="4" name="Ink 3">
                <a:extLst>
                  <a:ext uri="{FF2B5EF4-FFF2-40B4-BE49-F238E27FC236}">
                    <a16:creationId xmlns:a16="http://schemas.microsoft.com/office/drawing/2014/main" id="{650A0242-A18F-A9CA-6640-D6563873EC57}"/>
                  </a:ext>
                </a:extLst>
              </p:cNvPr>
              <p:cNvPicPr/>
              <p:nvPr/>
            </p:nvPicPr>
            <p:blipFill>
              <a:blip r:embed="rId4"/>
              <a:stretch>
                <a:fillRect/>
              </a:stretch>
            </p:blipFill>
            <p:spPr>
              <a:xfrm>
                <a:off x="773309" y="2172600"/>
                <a:ext cx="920520" cy="1274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3CBFA17C-0A45-DC90-1B14-AB11FFB24504}"/>
                  </a:ext>
                </a:extLst>
              </p14:cNvPr>
              <p14:cNvContentPartPr/>
              <p14:nvPr/>
            </p14:nvContentPartPr>
            <p14:xfrm>
              <a:off x="1676189" y="2240280"/>
              <a:ext cx="10080" cy="501840"/>
            </p14:xfrm>
          </p:contentPart>
        </mc:Choice>
        <mc:Fallback xmlns="">
          <p:pic>
            <p:nvPicPr>
              <p:cNvPr id="7" name="Ink 6">
                <a:extLst>
                  <a:ext uri="{FF2B5EF4-FFF2-40B4-BE49-F238E27FC236}">
                    <a16:creationId xmlns:a16="http://schemas.microsoft.com/office/drawing/2014/main" id="{3CBFA17C-0A45-DC90-1B14-AB11FFB24504}"/>
                  </a:ext>
                </a:extLst>
              </p:cNvPr>
              <p:cNvPicPr/>
              <p:nvPr/>
            </p:nvPicPr>
            <p:blipFill>
              <a:blip r:embed="rId6"/>
              <a:stretch>
                <a:fillRect/>
              </a:stretch>
            </p:blipFill>
            <p:spPr>
              <a:xfrm>
                <a:off x="1658189" y="2222280"/>
                <a:ext cx="45720" cy="537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BF210589-8228-785F-4A7C-6EE1D2A0DCD1}"/>
                  </a:ext>
                </a:extLst>
              </p14:cNvPr>
              <p14:cNvContentPartPr/>
              <p14:nvPr/>
            </p14:nvContentPartPr>
            <p14:xfrm>
              <a:off x="1297448" y="2190240"/>
              <a:ext cx="324720" cy="50040"/>
            </p14:xfrm>
          </p:contentPart>
        </mc:Choice>
        <mc:Fallback xmlns="">
          <p:pic>
            <p:nvPicPr>
              <p:cNvPr id="9" name="Ink 8">
                <a:extLst>
                  <a:ext uri="{FF2B5EF4-FFF2-40B4-BE49-F238E27FC236}">
                    <a16:creationId xmlns:a16="http://schemas.microsoft.com/office/drawing/2014/main" id="{BF210589-8228-785F-4A7C-6EE1D2A0DCD1}"/>
                  </a:ext>
                </a:extLst>
              </p:cNvPr>
              <p:cNvPicPr/>
              <p:nvPr/>
            </p:nvPicPr>
            <p:blipFill>
              <a:blip r:embed="rId8"/>
              <a:stretch>
                <a:fillRect/>
              </a:stretch>
            </p:blipFill>
            <p:spPr>
              <a:xfrm>
                <a:off x="1279448" y="2172240"/>
                <a:ext cx="360360" cy="85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13589238-175B-4883-A3EF-286C198E9415}"/>
                  </a:ext>
                </a:extLst>
              </p14:cNvPr>
              <p14:cNvContentPartPr/>
              <p14:nvPr/>
            </p14:nvContentPartPr>
            <p14:xfrm>
              <a:off x="1736202" y="421440"/>
              <a:ext cx="3053026" cy="1421975"/>
            </p14:xfrm>
          </p:contentPart>
        </mc:Choice>
        <mc:Fallback xmlns="">
          <p:pic>
            <p:nvPicPr>
              <p:cNvPr id="11" name="Ink 10">
                <a:extLst>
                  <a:ext uri="{FF2B5EF4-FFF2-40B4-BE49-F238E27FC236}">
                    <a16:creationId xmlns:a16="http://schemas.microsoft.com/office/drawing/2014/main" id="{13589238-175B-4883-A3EF-286C198E9415}"/>
                  </a:ext>
                </a:extLst>
              </p:cNvPr>
              <p:cNvPicPr/>
              <p:nvPr/>
            </p:nvPicPr>
            <p:blipFill>
              <a:blip r:embed="rId10"/>
              <a:stretch>
                <a:fillRect/>
              </a:stretch>
            </p:blipFill>
            <p:spPr>
              <a:xfrm>
                <a:off x="1718203" y="403440"/>
                <a:ext cx="3088664" cy="1457614"/>
              </a:xfrm>
              <a:prstGeom prst="rect">
                <a:avLst/>
              </a:prstGeom>
            </p:spPr>
          </p:pic>
        </mc:Fallback>
      </mc:AlternateContent>
    </p:spTree>
    <p:extLst>
      <p:ext uri="{BB962C8B-B14F-4D97-AF65-F5344CB8AC3E}">
        <p14:creationId xmlns:p14="http://schemas.microsoft.com/office/powerpoint/2010/main" val="2470345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133AF5A-B1C6-44A0-A3C3-E119A9405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thes rack with clothes on it&#10;&#10;AI-generated content may be incorrect.">
            <a:extLst>
              <a:ext uri="{FF2B5EF4-FFF2-40B4-BE49-F238E27FC236}">
                <a16:creationId xmlns:a16="http://schemas.microsoft.com/office/drawing/2014/main" id="{6E678F14-A007-770A-6B09-BE5978162FD9}"/>
              </a:ext>
            </a:extLst>
          </p:cNvPr>
          <p:cNvPicPr>
            <a:picLocks noChangeAspect="1"/>
          </p:cNvPicPr>
          <p:nvPr/>
        </p:nvPicPr>
        <p:blipFill>
          <a:blip r:embed="rId3"/>
          <a:srcRect t="1129" b="14601"/>
          <a:stretch>
            <a:fillRect/>
          </a:stretch>
        </p:blipFill>
        <p:spPr>
          <a:xfrm>
            <a:off x="20" y="10"/>
            <a:ext cx="12191980" cy="6857990"/>
          </a:xfrm>
          <a:prstGeom prst="rect">
            <a:avLst/>
          </a:prstGeom>
        </p:spPr>
      </p:pic>
      <p:sp>
        <p:nvSpPr>
          <p:cNvPr id="11" name="Freeform: Shape 10">
            <a:extLst>
              <a:ext uri="{FF2B5EF4-FFF2-40B4-BE49-F238E27FC236}">
                <a16:creationId xmlns:a16="http://schemas.microsoft.com/office/drawing/2014/main" id="{B972518A-110C-4461-B770-CEE16AA8A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643913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3AAEC5E-1903-897F-3899-D104894EDF00}"/>
              </a:ext>
            </a:extLst>
          </p:cNvPr>
          <p:cNvSpPr>
            <a:spLocks noGrp="1"/>
          </p:cNvSpPr>
          <p:nvPr>
            <p:ph type="title"/>
          </p:nvPr>
        </p:nvSpPr>
        <p:spPr>
          <a:xfrm>
            <a:off x="1111045" y="348524"/>
            <a:ext cx="6695768" cy="1777060"/>
          </a:xfrm>
        </p:spPr>
        <p:txBody>
          <a:bodyPr/>
          <a:lstStyle/>
          <a:p>
            <a:r>
              <a:rPr lang="en-US" dirty="0"/>
              <a:t>1. Who/Whose we are (12a)</a:t>
            </a:r>
          </a:p>
        </p:txBody>
      </p:sp>
      <p:sp>
        <p:nvSpPr>
          <p:cNvPr id="10" name="Content Placeholder 9">
            <a:extLst>
              <a:ext uri="{FF2B5EF4-FFF2-40B4-BE49-F238E27FC236}">
                <a16:creationId xmlns:a16="http://schemas.microsoft.com/office/drawing/2014/main" id="{5E171ED2-DFD4-666E-F6D1-C672E5CE8649}"/>
              </a:ext>
            </a:extLst>
          </p:cNvPr>
          <p:cNvSpPr>
            <a:spLocks noGrp="1"/>
          </p:cNvSpPr>
          <p:nvPr>
            <p:ph sz="quarter" idx="11"/>
          </p:nvPr>
        </p:nvSpPr>
        <p:spPr/>
        <p:txBody>
          <a:bodyPr/>
          <a:lstStyle/>
          <a:p>
            <a:r>
              <a:rPr lang="en-US" sz="4800" b="0" i="0" dirty="0">
                <a:solidFill>
                  <a:srgbClr val="000000"/>
                </a:solidFill>
                <a:effectLst/>
                <a:latin typeface="Georgia" panose="02040502050405020303" pitchFamily="18" charset="0"/>
              </a:rPr>
              <a:t>We are </a:t>
            </a:r>
            <a:r>
              <a:rPr lang="en-US" sz="4800" b="1" i="0" u="sng" dirty="0">
                <a:solidFill>
                  <a:srgbClr val="000000"/>
                </a:solidFill>
                <a:effectLst/>
                <a:latin typeface="Georgia" panose="02040502050405020303" pitchFamily="18" charset="0"/>
              </a:rPr>
              <a:t>CHOSEN</a:t>
            </a:r>
          </a:p>
          <a:p>
            <a:r>
              <a:rPr lang="en-US" sz="4800" dirty="0">
                <a:solidFill>
                  <a:srgbClr val="000000"/>
                </a:solidFill>
                <a:latin typeface="Georgia" panose="02040502050405020303" pitchFamily="18" charset="0"/>
              </a:rPr>
              <a:t>We are </a:t>
            </a:r>
            <a:r>
              <a:rPr lang="en-US" sz="4800" b="1" u="sng" dirty="0">
                <a:solidFill>
                  <a:srgbClr val="000000"/>
                </a:solidFill>
                <a:latin typeface="Georgia" panose="02040502050405020303" pitchFamily="18" charset="0"/>
              </a:rPr>
              <a:t>HOLY</a:t>
            </a:r>
          </a:p>
          <a:p>
            <a:r>
              <a:rPr lang="en-US" sz="4800" b="0" i="0" dirty="0">
                <a:solidFill>
                  <a:srgbClr val="000000"/>
                </a:solidFill>
                <a:effectLst/>
                <a:latin typeface="Georgia" panose="02040502050405020303" pitchFamily="18" charset="0"/>
              </a:rPr>
              <a:t>We are </a:t>
            </a:r>
            <a:r>
              <a:rPr lang="en-US" sz="4800" b="1" i="0" u="sng" dirty="0">
                <a:solidFill>
                  <a:srgbClr val="000000"/>
                </a:solidFill>
                <a:effectLst/>
                <a:latin typeface="Georgia" panose="02040502050405020303" pitchFamily="18" charset="0"/>
              </a:rPr>
              <a:t>BELOVED</a:t>
            </a:r>
            <a:br>
              <a:rPr lang="en-US" sz="1800" b="0" i="0" dirty="0">
                <a:solidFill>
                  <a:srgbClr val="000000"/>
                </a:solidFill>
                <a:effectLst/>
                <a:latin typeface="Georgia" panose="02040502050405020303" pitchFamily="18" charset="0"/>
              </a:rPr>
            </a:br>
            <a:endParaRPr lang="en-US" dirty="0"/>
          </a:p>
        </p:txBody>
      </p:sp>
      <p:pic>
        <p:nvPicPr>
          <p:cNvPr id="18" name="Picture Placeholder 17" descr="A mountain with snow and stars in the sky">
            <a:extLst>
              <a:ext uri="{FF2B5EF4-FFF2-40B4-BE49-F238E27FC236}">
                <a16:creationId xmlns:a16="http://schemas.microsoft.com/office/drawing/2014/main" id="{191982FA-A9CA-9ACC-09E4-77FD999BDBF9}"/>
              </a:ext>
            </a:extLst>
          </p:cNvPr>
          <p:cNvPicPr>
            <a:picLocks noGrp="1" noChangeAspect="1"/>
          </p:cNvPicPr>
          <p:nvPr>
            <p:ph type="pic" sz="quarter" idx="10"/>
          </p:nvPr>
        </p:nvPicPr>
        <p:blipFill>
          <a:blip r:embed="rId3"/>
          <a:srcRect t="103" b="103"/>
          <a:stretch/>
        </p:blipFill>
        <p:spPr/>
      </p:pic>
    </p:spTree>
    <p:extLst>
      <p:ext uri="{BB962C8B-B14F-4D97-AF65-F5344CB8AC3E}">
        <p14:creationId xmlns:p14="http://schemas.microsoft.com/office/powerpoint/2010/main" val="24811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500"/>
                                        <p:tgtEl>
                                          <p:spTgt spid="10">
                                            <p:txEl>
                                              <p:pRg st="0" end="0"/>
                                            </p:txEl>
                                          </p:spTgt>
                                        </p:tgtEl>
                                      </p:cBhvr>
                                    </p:animEffect>
                                    <p:anim calcmode="lin" valueType="num">
                                      <p:cBhvr>
                                        <p:cTn id="8" dur="2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2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2500"/>
                                        <p:tgtEl>
                                          <p:spTgt spid="10">
                                            <p:txEl>
                                              <p:pRg st="1" end="1"/>
                                            </p:txEl>
                                          </p:spTgt>
                                        </p:tgtEl>
                                      </p:cBhvr>
                                    </p:animEffect>
                                    <p:anim calcmode="lin" valueType="num">
                                      <p:cBhvr>
                                        <p:cTn id="15" dur="25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25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2500"/>
                                        <p:tgtEl>
                                          <p:spTgt spid="10">
                                            <p:txEl>
                                              <p:pRg st="2" end="2"/>
                                            </p:txEl>
                                          </p:spTgt>
                                        </p:tgtEl>
                                      </p:cBhvr>
                                    </p:animEffect>
                                    <p:anim calcmode="lin" valueType="num">
                                      <p:cBhvr>
                                        <p:cTn id="22" dur="25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25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dOverlayVTI">
  <a:themeElements>
    <a:clrScheme name="Custom 50">
      <a:dk1>
        <a:sysClr val="windowText" lastClr="000000"/>
      </a:dk1>
      <a:lt1>
        <a:srgbClr val="F4F2EC"/>
      </a:lt1>
      <a:dk2>
        <a:srgbClr val="09283F"/>
      </a:dk2>
      <a:lt2>
        <a:srgbClr val="FFFFFF"/>
      </a:lt2>
      <a:accent1>
        <a:srgbClr val="3C9A8F"/>
      </a:accent1>
      <a:accent2>
        <a:srgbClr val="18818C"/>
      </a:accent2>
      <a:accent3>
        <a:srgbClr val="800A2F"/>
      </a:accent3>
      <a:accent4>
        <a:srgbClr val="F6635C"/>
      </a:accent4>
      <a:accent5>
        <a:srgbClr val="F48E7C"/>
      </a:accent5>
      <a:accent6>
        <a:srgbClr val="DA9D16"/>
      </a:accent6>
      <a:hlink>
        <a:srgbClr val="ED621D"/>
      </a:hlink>
      <a:folHlink>
        <a:srgbClr val="A18A6D"/>
      </a:folHlink>
    </a:clrScheme>
    <a:fontScheme name="Elephant Arial Nova Light">
      <a:majorFont>
        <a:latin typeface="Elephant"/>
        <a:ea typeface=""/>
        <a:cs typeface=""/>
      </a:majorFont>
      <a:minorFont>
        <a:latin typeface="Arial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OverlayVTI" id="{85202D65-63D3-4793-A090-FA8DF18DC0BE}" vid="{91924FCD-E846-48AE-B233-F25A78D18B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5C2001-E626-4890-B405-22B5BD1CB05A}">
  <ds:schemaRefs>
    <ds:schemaRef ds:uri="http://schemas.microsoft.com/sharepoint/v3/contenttype/forms"/>
  </ds:schemaRefs>
</ds:datastoreItem>
</file>

<file path=customXml/itemProps2.xml><?xml version="1.0" encoding="utf-8"?>
<ds:datastoreItem xmlns:ds="http://schemas.openxmlformats.org/officeDocument/2006/customXml" ds:itemID="{80D7C3E5-1734-4636-9EC5-AEB06BF1FB20}">
  <ds:schemaRefs>
    <ds:schemaRef ds:uri="http://schemas.microsoft.com/office/2006/documentManagement/types"/>
    <ds:schemaRef ds:uri="http://purl.org/dc/dcmitype/"/>
    <ds:schemaRef ds:uri="http://purl.org/dc/elements/1.1/"/>
    <ds:schemaRef ds:uri="http://schemas.microsoft.com/office/infopath/2007/PartnerControls"/>
    <ds:schemaRef ds:uri="230e9df3-be65-4c73-a93b-d1236ebd677e"/>
    <ds:schemaRef ds:uri="http://schemas.openxmlformats.org/package/2006/metadata/core-properties"/>
    <ds:schemaRef ds:uri="http://schemas.microsoft.com/office/2006/metadata/properties"/>
    <ds:schemaRef ds:uri="http://www.w3.org/XML/1998/namespace"/>
    <ds:schemaRef ds:uri="16c05727-aa75-4e4a-9b5f-8a80a1165891"/>
    <ds:schemaRef ds:uri="71af3243-3dd4-4a8d-8c0d-dd76da1f02a5"/>
    <ds:schemaRef ds:uri="http://schemas.microsoft.com/sharepoint/v3"/>
    <ds:schemaRef ds:uri="http://purl.org/dc/terms/"/>
  </ds:schemaRefs>
</ds:datastoreItem>
</file>

<file path=customXml/itemProps3.xml><?xml version="1.0" encoding="utf-8"?>
<ds:datastoreItem xmlns:ds="http://schemas.openxmlformats.org/officeDocument/2006/customXml" ds:itemID="{55453AF4-4FB0-4B39-9296-55DED383E9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{0880A51C-5A54-4F39-A555-EE3112DCB801}tf89118109_win32</Template>
  <TotalTime>1202</TotalTime>
  <Words>821</Words>
  <Application>Microsoft Office PowerPoint</Application>
  <PresentationFormat>Widescreen</PresentationFormat>
  <Paragraphs>154</Paragraphs>
  <Slides>36</Slides>
  <Notes>36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Arial Nova Light</vt:lpstr>
      <vt:lpstr>Calibri</vt:lpstr>
      <vt:lpstr>Elephant</vt:lpstr>
      <vt:lpstr>Fira Sans Condensed</vt:lpstr>
      <vt:lpstr>Franklin Gothic Medium</vt:lpstr>
      <vt:lpstr>Georgia</vt:lpstr>
      <vt:lpstr>ModOverlayVTI</vt:lpstr>
      <vt:lpstr>“You’re Putting Me On!”  (God‘s Great Exchange)    COLOSSIANS 3:11-14  (ESV)</vt:lpstr>
      <vt:lpstr>1. Who/Whose we are (12a) 2. What we have (12b) 3. How we should behave (12c) 4. Where we may fall short (13) 5. We rediscover what love is (14)</vt:lpstr>
      <vt:lpstr>1. Our identity determines our outfit (12a) 2. Start with the undergarments of grace (12b) 3. Layer on with patience and gentleness (12c) 4. Bear and forgive with Gospel grace (13) 5. Fasten it all with love (14)</vt:lpstr>
      <vt:lpstr>Central Idea of the Text (CIT)</vt:lpstr>
      <vt:lpstr>PowerPoint Presentation</vt:lpstr>
      <vt:lpstr>PowerPoint Presentation</vt:lpstr>
      <vt:lpstr>Put on then, as God’s chosen ones,  holy and beloved…</vt:lpstr>
      <vt:lpstr>PowerPoint Presentation</vt:lpstr>
      <vt:lpstr>1. Who/Whose we are (12a)</vt:lpstr>
      <vt:lpstr>CHOSEN</vt:lpstr>
      <vt:lpstr>HOLY</vt:lpstr>
      <vt:lpstr>BELOVED</vt:lpstr>
      <vt:lpstr>PowerPoint Presentation</vt:lpstr>
      <vt:lpstr>#2 - Start with the Undergarments of Grace (v. 12b)</vt:lpstr>
      <vt:lpstr>1. What we have (12b)</vt:lpstr>
      <vt:lpstr>Compassionate Hearts</vt:lpstr>
      <vt:lpstr>Kindness - </vt:lpstr>
      <vt:lpstr>#3 - Layer Up with Patience and Gentleness   (v. 12c)</vt:lpstr>
      <vt:lpstr>(put on)…  humility, meekness,  and patience,</vt:lpstr>
      <vt:lpstr>PowerPoint Presentation</vt:lpstr>
      <vt:lpstr>“A religious doctrine promoting…self-discipline and self-denial…  “particularly in Catholicism and Taoism, emphasizing the balance between indulgence and extreme self-denial.”</vt:lpstr>
      <vt:lpstr>PowerPoint Presentation</vt:lpstr>
      <vt:lpstr>PowerPoint Presentation</vt:lpstr>
      <vt:lpstr>PowerPoint Presentation</vt:lpstr>
      <vt:lpstr>#4 - Bear and Forgive with Gospel Grace   (v. 13)</vt:lpstr>
      <vt:lpstr>PowerPoint Presentation</vt:lpstr>
      <vt:lpstr>PowerPoint Presentation</vt:lpstr>
      <vt:lpstr>PowerPoint Presentation</vt:lpstr>
      <vt:lpstr>PowerPoint Presentation</vt:lpstr>
      <vt:lpstr>PowerPoint Presentation</vt:lpstr>
      <vt:lpstr>1- Τελειότης - perfect, mature, complete.  2- συμφωνέω - agree on opinion, feeling,or purpose.</vt:lpstr>
      <vt:lpstr>PowerPoint Presentation</vt:lpstr>
      <vt:lpstr>PowerPoint Presentation</vt:lpstr>
      <vt:lpstr>PowerPoint Presentation</vt:lpstr>
      <vt:lpstr>Prepare your hearts now as we observe the  Lord’s Supper    “The Communion Table is open to all  who are born again  in Jesus Christ.” </vt:lpstr>
      <vt:lpstr>   Qrtly Business Mtg  Starts in 10 Minutes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Williamson</dc:creator>
  <cp:lastModifiedBy>David Williamson</cp:lastModifiedBy>
  <cp:revision>4</cp:revision>
  <cp:lastPrinted>2025-05-18T12:26:12Z</cp:lastPrinted>
  <dcterms:created xsi:type="dcterms:W3CDTF">2025-05-16T13:52:16Z</dcterms:created>
  <dcterms:modified xsi:type="dcterms:W3CDTF">2025-05-22T19:22:27Z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