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0" r:id="rId5"/>
    <p:sldId id="306" r:id="rId6"/>
    <p:sldId id="309" r:id="rId7"/>
    <p:sldId id="312" r:id="rId8"/>
    <p:sldId id="305" r:id="rId9"/>
    <p:sldId id="311" r:id="rId10"/>
    <p:sldId id="316" r:id="rId11"/>
    <p:sldId id="318" r:id="rId12"/>
    <p:sldId id="317" r:id="rId13"/>
    <p:sldId id="319" r:id="rId14"/>
    <p:sldId id="256" r:id="rId15"/>
    <p:sldId id="257" r:id="rId16"/>
    <p:sldId id="298" r:id="rId17"/>
    <p:sldId id="32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4919B-017E-484E-B168-8BEA872CFC16}" v="12" dt="2025-04-13T12:02:39.178"/>
  </p1510:revLst>
</p1510:revInfo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394" autoAdjust="0"/>
  </p:normalViewPr>
  <p:slideViewPr>
    <p:cSldViewPr snapToGrid="0">
      <p:cViewPr varScale="1">
        <p:scale>
          <a:sx n="62" d="100"/>
          <a:sy n="62" d="100"/>
        </p:scale>
        <p:origin x="1059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6194919B-017E-484E-B168-8BEA872CFC16}"/>
    <pc:docChg chg="custSel addSld modSld sldOrd">
      <pc:chgData name="David Williamson" userId="a73da8032f1697b1" providerId="LiveId" clId="{6194919B-017E-484E-B168-8BEA872CFC16}" dt="2025-04-13T12:02:56.232" v="350" actId="1076"/>
      <pc:docMkLst>
        <pc:docMk/>
      </pc:docMkLst>
      <pc:sldChg chg="delSp modSp mod ord">
        <pc:chgData name="David Williamson" userId="a73da8032f1697b1" providerId="LiveId" clId="{6194919B-017E-484E-B168-8BEA872CFC16}" dt="2025-04-13T01:47:33.215" v="171" actId="1076"/>
        <pc:sldMkLst>
          <pc:docMk/>
          <pc:sldMk cId="3010151088" sldId="298"/>
        </pc:sldMkLst>
        <pc:spChg chg="mod">
          <ac:chgData name="David Williamson" userId="a73da8032f1697b1" providerId="LiveId" clId="{6194919B-017E-484E-B168-8BEA872CFC16}" dt="2025-04-13T01:47:33.215" v="171" actId="1076"/>
          <ac:spMkLst>
            <pc:docMk/>
            <pc:sldMk cId="3010151088" sldId="298"/>
            <ac:spMk id="3" creationId="{DACBCD3B-EAB4-87E8-85AB-C9DDB7162C68}"/>
          </ac:spMkLst>
        </pc:spChg>
        <pc:spChg chg="del mod">
          <ac:chgData name="David Williamson" userId="a73da8032f1697b1" providerId="LiveId" clId="{6194919B-017E-484E-B168-8BEA872CFC16}" dt="2025-04-13T01:46:36.910" v="156" actId="21"/>
          <ac:spMkLst>
            <pc:docMk/>
            <pc:sldMk cId="3010151088" sldId="298"/>
            <ac:spMk id="6" creationId="{75335026-4908-B82C-0C3C-4E5E0498CB6A}"/>
          </ac:spMkLst>
        </pc:spChg>
      </pc:sldChg>
      <pc:sldChg chg="modSp mod modAnim">
        <pc:chgData name="David Williamson" userId="a73da8032f1697b1" providerId="LiveId" clId="{6194919B-017E-484E-B168-8BEA872CFC16}" dt="2025-04-13T01:45:17.643" v="144" actId="1076"/>
        <pc:sldMkLst>
          <pc:docMk/>
          <pc:sldMk cId="2012878247" sldId="305"/>
        </pc:sldMkLst>
        <pc:spChg chg="mod">
          <ac:chgData name="David Williamson" userId="a73da8032f1697b1" providerId="LiveId" clId="{6194919B-017E-484E-B168-8BEA872CFC16}" dt="2025-04-13T01:45:17.643" v="144" actId="1076"/>
          <ac:spMkLst>
            <pc:docMk/>
            <pc:sldMk cId="2012878247" sldId="305"/>
            <ac:spMk id="21" creationId="{EAB21749-21E0-B555-8423-AF94BE383D1C}"/>
          </ac:spMkLst>
        </pc:spChg>
        <pc:spChg chg="mod">
          <ac:chgData name="David Williamson" userId="a73da8032f1697b1" providerId="LiveId" clId="{6194919B-017E-484E-B168-8BEA872CFC16}" dt="2025-04-13T01:44:48.571" v="139" actId="1076"/>
          <ac:spMkLst>
            <pc:docMk/>
            <pc:sldMk cId="2012878247" sldId="305"/>
            <ac:spMk id="27" creationId="{854D8B3F-08C4-D0CB-E6CA-ED66FFEA3221}"/>
          </ac:spMkLst>
        </pc:spChg>
      </pc:sldChg>
      <pc:sldChg chg="addSp modSp mod">
        <pc:chgData name="David Williamson" userId="a73da8032f1697b1" providerId="LiveId" clId="{6194919B-017E-484E-B168-8BEA872CFC16}" dt="2025-04-13T12:02:56.232" v="350" actId="1076"/>
        <pc:sldMkLst>
          <pc:docMk/>
          <pc:sldMk cId="1760268449" sldId="310"/>
        </pc:sldMkLst>
        <pc:spChg chg="add mod">
          <ac:chgData name="David Williamson" userId="a73da8032f1697b1" providerId="LiveId" clId="{6194919B-017E-484E-B168-8BEA872CFC16}" dt="2025-04-13T12:02:56.232" v="350" actId="1076"/>
          <ac:spMkLst>
            <pc:docMk/>
            <pc:sldMk cId="1760268449" sldId="310"/>
            <ac:spMk id="2" creationId="{41797A06-0CCC-C785-A485-9D33617C154F}"/>
          </ac:spMkLst>
        </pc:spChg>
        <pc:spChg chg="mod">
          <ac:chgData name="David Williamson" userId="a73da8032f1697b1" providerId="LiveId" clId="{6194919B-017E-484E-B168-8BEA872CFC16}" dt="2025-04-13T12:02:13.717" v="323" actId="1076"/>
          <ac:spMkLst>
            <pc:docMk/>
            <pc:sldMk cId="1760268449" sldId="310"/>
            <ac:spMk id="7" creationId="{C0147929-8D39-DAA9-C3C5-4829D9C31C27}"/>
          </ac:spMkLst>
        </pc:spChg>
      </pc:sldChg>
      <pc:sldChg chg="addSp delSp modSp mod modClrScheme chgLayout">
        <pc:chgData name="David Williamson" userId="a73da8032f1697b1" providerId="LiveId" clId="{6194919B-017E-484E-B168-8BEA872CFC16}" dt="2025-04-13T01:49:41.039" v="314" actId="20577"/>
        <pc:sldMkLst>
          <pc:docMk/>
          <pc:sldMk cId="575397082" sldId="315"/>
        </pc:sldMkLst>
        <pc:spChg chg="mod">
          <ac:chgData name="David Williamson" userId="a73da8032f1697b1" providerId="LiveId" clId="{6194919B-017E-484E-B168-8BEA872CFC16}" dt="2025-04-13T01:49:09.751" v="256" actId="26606"/>
          <ac:spMkLst>
            <pc:docMk/>
            <pc:sldMk cId="575397082" sldId="315"/>
            <ac:spMk id="2" creationId="{A20242C4-AE0F-990B-9173-B70A8C539642}"/>
          </ac:spMkLst>
        </pc:spChg>
        <pc:spChg chg="add del mod">
          <ac:chgData name="David Williamson" userId="a73da8032f1697b1" providerId="LiveId" clId="{6194919B-017E-484E-B168-8BEA872CFC16}" dt="2025-04-13T01:49:09.751" v="256" actId="26606"/>
          <ac:spMkLst>
            <pc:docMk/>
            <pc:sldMk cId="575397082" sldId="315"/>
            <ac:spMk id="4" creationId="{73498EF6-8829-D10F-064E-1AABBAF8DC68}"/>
          </ac:spMkLst>
        </pc:spChg>
        <pc:spChg chg="add mod">
          <ac:chgData name="David Williamson" userId="a73da8032f1697b1" providerId="LiveId" clId="{6194919B-017E-484E-B168-8BEA872CFC16}" dt="2025-04-13T01:49:41.039" v="314" actId="20577"/>
          <ac:spMkLst>
            <pc:docMk/>
            <pc:sldMk cId="575397082" sldId="315"/>
            <ac:spMk id="10" creationId="{C84D2489-6C54-F51F-7C67-CBB35BF2D2F1}"/>
          </ac:spMkLst>
        </pc:spChg>
        <pc:graphicFrameChg chg="add">
          <ac:chgData name="David Williamson" userId="a73da8032f1697b1" providerId="LiveId" clId="{6194919B-017E-484E-B168-8BEA872CFC16}" dt="2025-04-13T01:49:09.751" v="256" actId="26606"/>
          <ac:graphicFrameMkLst>
            <pc:docMk/>
            <pc:sldMk cId="575397082" sldId="315"/>
            <ac:graphicFrameMk id="6" creationId="{32D00701-0C14-B2B2-5C88-74C3BA854AA2}"/>
          </ac:graphicFrameMkLst>
        </pc:graphicFrameChg>
      </pc:sldChg>
      <pc:sldChg chg="add ord">
        <pc:chgData name="David Williamson" userId="a73da8032f1697b1" providerId="LiveId" clId="{6194919B-017E-484E-B168-8BEA872CFC16}" dt="2025-04-13T01:47:45.129" v="174"/>
        <pc:sldMkLst>
          <pc:docMk/>
          <pc:sldMk cId="1410227087" sldId="32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36B92-B882-4C79-AB39-61F7DBB6C1F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694E17-1229-48F5-A068-DEC7CCB746D2}">
      <dgm:prSet/>
      <dgm:spPr/>
      <dgm:t>
        <a:bodyPr/>
        <a:lstStyle/>
        <a:p>
          <a:pPr>
            <a:defRPr cap="all"/>
          </a:pPr>
          <a:r>
            <a:rPr lang="en-US" b="1"/>
            <a:t>Lord’s Supper</a:t>
          </a:r>
          <a:endParaRPr lang="en-US"/>
        </a:p>
      </dgm:t>
    </dgm:pt>
    <dgm:pt modelId="{88F16F28-F9F9-415E-ABE8-2A38A831BD75}" type="parTrans" cxnId="{3803D0F2-011F-4A84-8DA0-36D74AC36C06}">
      <dgm:prSet/>
      <dgm:spPr/>
      <dgm:t>
        <a:bodyPr/>
        <a:lstStyle/>
        <a:p>
          <a:endParaRPr lang="en-US"/>
        </a:p>
      </dgm:t>
    </dgm:pt>
    <dgm:pt modelId="{CB321C07-6D5A-4740-A085-9FB97563F019}" type="sibTrans" cxnId="{3803D0F2-011F-4A84-8DA0-36D74AC36C06}">
      <dgm:prSet/>
      <dgm:spPr/>
      <dgm:t>
        <a:bodyPr/>
        <a:lstStyle/>
        <a:p>
          <a:endParaRPr lang="en-US"/>
        </a:p>
      </dgm:t>
    </dgm:pt>
    <dgm:pt modelId="{137F730B-ABEE-490B-9C48-6611D6C830A3}">
      <dgm:prSet/>
      <dgm:spPr/>
      <dgm:t>
        <a:bodyPr/>
        <a:lstStyle/>
        <a:p>
          <a:pPr>
            <a:defRPr cap="all"/>
          </a:pPr>
          <a:r>
            <a:rPr lang="en-US" b="1"/>
            <a:t>Open table</a:t>
          </a:r>
          <a:endParaRPr lang="en-US"/>
        </a:p>
      </dgm:t>
    </dgm:pt>
    <dgm:pt modelId="{9BC3F828-C481-4253-BEE4-1647FDCAAD5A}" type="parTrans" cxnId="{87D559CD-E2F7-4422-B4FC-AF215E5360EE}">
      <dgm:prSet/>
      <dgm:spPr/>
      <dgm:t>
        <a:bodyPr/>
        <a:lstStyle/>
        <a:p>
          <a:endParaRPr lang="en-US"/>
        </a:p>
      </dgm:t>
    </dgm:pt>
    <dgm:pt modelId="{0FE7BE41-9D75-43BB-A3FD-7458A43C279F}" type="sibTrans" cxnId="{87D559CD-E2F7-4422-B4FC-AF215E5360EE}">
      <dgm:prSet/>
      <dgm:spPr/>
      <dgm:t>
        <a:bodyPr/>
        <a:lstStyle/>
        <a:p>
          <a:endParaRPr lang="en-US"/>
        </a:p>
      </dgm:t>
    </dgm:pt>
    <dgm:pt modelId="{A1336745-CF85-45E3-A196-C5A6763E286E}">
      <dgm:prSet/>
      <dgm:spPr/>
      <dgm:t>
        <a:bodyPr/>
        <a:lstStyle/>
        <a:p>
          <a:pPr>
            <a:defRPr cap="all"/>
          </a:pPr>
          <a:r>
            <a:rPr lang="en-US" b="1"/>
            <a:t>Take the elements together</a:t>
          </a:r>
          <a:endParaRPr lang="en-US"/>
        </a:p>
      </dgm:t>
    </dgm:pt>
    <dgm:pt modelId="{65F4808E-E7A7-4C72-9147-8CC2DDAA05E8}" type="parTrans" cxnId="{86460F81-96D1-4E6A-AB6A-284E3A5EC0B0}">
      <dgm:prSet/>
      <dgm:spPr/>
      <dgm:t>
        <a:bodyPr/>
        <a:lstStyle/>
        <a:p>
          <a:endParaRPr lang="en-US"/>
        </a:p>
      </dgm:t>
    </dgm:pt>
    <dgm:pt modelId="{31AD03D4-4010-44B1-9896-697C0A9C533E}" type="sibTrans" cxnId="{86460F81-96D1-4E6A-AB6A-284E3A5EC0B0}">
      <dgm:prSet/>
      <dgm:spPr/>
      <dgm:t>
        <a:bodyPr/>
        <a:lstStyle/>
        <a:p>
          <a:endParaRPr lang="en-US"/>
        </a:p>
      </dgm:t>
    </dgm:pt>
    <dgm:pt modelId="{C1572F52-5DA0-4044-83EE-50CB18758B8B}" type="pres">
      <dgm:prSet presAssocID="{C1A36B92-B882-4C79-AB39-61F7DBB6C1F5}" presName="root" presStyleCnt="0">
        <dgm:presLayoutVars>
          <dgm:dir/>
          <dgm:resizeHandles val="exact"/>
        </dgm:presLayoutVars>
      </dgm:prSet>
      <dgm:spPr/>
    </dgm:pt>
    <dgm:pt modelId="{982074DB-2028-4722-8687-F22F646B286D}" type="pres">
      <dgm:prSet presAssocID="{65694E17-1229-48F5-A068-DEC7CCB746D2}" presName="compNode" presStyleCnt="0"/>
      <dgm:spPr/>
    </dgm:pt>
    <dgm:pt modelId="{4B91BFB1-414A-4E0E-A3B7-67E3CFF578A4}" type="pres">
      <dgm:prSet presAssocID="{65694E17-1229-48F5-A068-DEC7CCB746D2}" presName="iconBgRect" presStyleLbl="bgShp" presStyleIdx="0" presStyleCnt="3"/>
      <dgm:spPr/>
    </dgm:pt>
    <dgm:pt modelId="{B1036BD1-51B5-46B1-B3C9-F8B6549CFFAB}" type="pres">
      <dgm:prSet presAssocID="{65694E17-1229-48F5-A068-DEC7CCB746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8AA5ABF-AC5E-4700-A474-6D37F16A5E62}" type="pres">
      <dgm:prSet presAssocID="{65694E17-1229-48F5-A068-DEC7CCB746D2}" presName="spaceRect" presStyleCnt="0"/>
      <dgm:spPr/>
    </dgm:pt>
    <dgm:pt modelId="{426936B9-FB5B-4EAE-8735-EACF5ED72FC0}" type="pres">
      <dgm:prSet presAssocID="{65694E17-1229-48F5-A068-DEC7CCB746D2}" presName="textRect" presStyleLbl="revTx" presStyleIdx="0" presStyleCnt="3">
        <dgm:presLayoutVars>
          <dgm:chMax val="1"/>
          <dgm:chPref val="1"/>
        </dgm:presLayoutVars>
      </dgm:prSet>
      <dgm:spPr/>
    </dgm:pt>
    <dgm:pt modelId="{FCE5A3B4-F47A-43A2-8F26-A66A771841FC}" type="pres">
      <dgm:prSet presAssocID="{CB321C07-6D5A-4740-A085-9FB97563F019}" presName="sibTrans" presStyleCnt="0"/>
      <dgm:spPr/>
    </dgm:pt>
    <dgm:pt modelId="{413B2C16-BBF7-440B-AB96-5D4DD5F2D962}" type="pres">
      <dgm:prSet presAssocID="{137F730B-ABEE-490B-9C48-6611D6C830A3}" presName="compNode" presStyleCnt="0"/>
      <dgm:spPr/>
    </dgm:pt>
    <dgm:pt modelId="{ECFF4118-402F-4D35-8B1E-E31082F775DF}" type="pres">
      <dgm:prSet presAssocID="{137F730B-ABEE-490B-9C48-6611D6C830A3}" presName="iconBgRect" presStyleLbl="bgShp" presStyleIdx="1" presStyleCnt="3"/>
      <dgm:spPr/>
    </dgm:pt>
    <dgm:pt modelId="{DB207E38-F212-40C9-B49B-3451E4E646A2}" type="pres">
      <dgm:prSet presAssocID="{137F730B-ABEE-490B-9C48-6611D6C830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71571C3F-7352-4847-89BD-6EE8917A91B0}" type="pres">
      <dgm:prSet presAssocID="{137F730B-ABEE-490B-9C48-6611D6C830A3}" presName="spaceRect" presStyleCnt="0"/>
      <dgm:spPr/>
    </dgm:pt>
    <dgm:pt modelId="{C13B6300-65EF-498A-8435-3E3E713B7787}" type="pres">
      <dgm:prSet presAssocID="{137F730B-ABEE-490B-9C48-6611D6C830A3}" presName="textRect" presStyleLbl="revTx" presStyleIdx="1" presStyleCnt="3">
        <dgm:presLayoutVars>
          <dgm:chMax val="1"/>
          <dgm:chPref val="1"/>
        </dgm:presLayoutVars>
      </dgm:prSet>
      <dgm:spPr/>
    </dgm:pt>
    <dgm:pt modelId="{2E8EBDA9-8E17-47A5-9848-7CDEC0073975}" type="pres">
      <dgm:prSet presAssocID="{0FE7BE41-9D75-43BB-A3FD-7458A43C279F}" presName="sibTrans" presStyleCnt="0"/>
      <dgm:spPr/>
    </dgm:pt>
    <dgm:pt modelId="{977B02F7-EF20-4187-B525-0C03172F533D}" type="pres">
      <dgm:prSet presAssocID="{A1336745-CF85-45E3-A196-C5A6763E286E}" presName="compNode" presStyleCnt="0"/>
      <dgm:spPr/>
    </dgm:pt>
    <dgm:pt modelId="{C9A658A2-2C3F-403F-9CA4-B9A5897425E5}" type="pres">
      <dgm:prSet presAssocID="{A1336745-CF85-45E3-A196-C5A6763E286E}" presName="iconBgRect" presStyleLbl="bgShp" presStyleIdx="2" presStyleCnt="3"/>
      <dgm:spPr/>
    </dgm:pt>
    <dgm:pt modelId="{03689B5F-D140-4DB1-B11A-BBE8E10FA99C}" type="pres">
      <dgm:prSet presAssocID="{A1336745-CF85-45E3-A196-C5A6763E28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C0733A2D-84EE-4947-8798-8CCB40288C3A}" type="pres">
      <dgm:prSet presAssocID="{A1336745-CF85-45E3-A196-C5A6763E286E}" presName="spaceRect" presStyleCnt="0"/>
      <dgm:spPr/>
    </dgm:pt>
    <dgm:pt modelId="{ACC046AC-028E-47D3-B226-B97BE4497CF4}" type="pres">
      <dgm:prSet presAssocID="{A1336745-CF85-45E3-A196-C5A6763E286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C9383F-0CD6-4DBC-B901-9518C760F87F}" type="presOf" srcId="{A1336745-CF85-45E3-A196-C5A6763E286E}" destId="{ACC046AC-028E-47D3-B226-B97BE4497CF4}" srcOrd="0" destOrd="0" presId="urn:microsoft.com/office/officeart/2018/5/layout/IconCircleLabelList"/>
    <dgm:cxn modelId="{CDA7BB51-AA4D-4A50-82E1-C279FF2A904E}" type="presOf" srcId="{137F730B-ABEE-490B-9C48-6611D6C830A3}" destId="{C13B6300-65EF-498A-8435-3E3E713B7787}" srcOrd="0" destOrd="0" presId="urn:microsoft.com/office/officeart/2018/5/layout/IconCircleLabelList"/>
    <dgm:cxn modelId="{86460F81-96D1-4E6A-AB6A-284E3A5EC0B0}" srcId="{C1A36B92-B882-4C79-AB39-61F7DBB6C1F5}" destId="{A1336745-CF85-45E3-A196-C5A6763E286E}" srcOrd="2" destOrd="0" parTransId="{65F4808E-E7A7-4C72-9147-8CC2DDAA05E8}" sibTransId="{31AD03D4-4010-44B1-9896-697C0A9C533E}"/>
    <dgm:cxn modelId="{4EBC8582-C560-4B74-B0A2-FB212F06EBD2}" type="presOf" srcId="{65694E17-1229-48F5-A068-DEC7CCB746D2}" destId="{426936B9-FB5B-4EAE-8735-EACF5ED72FC0}" srcOrd="0" destOrd="0" presId="urn:microsoft.com/office/officeart/2018/5/layout/IconCircleLabelList"/>
    <dgm:cxn modelId="{C0543A9E-12EE-49D4-97FB-60291B3ACBC1}" type="presOf" srcId="{C1A36B92-B882-4C79-AB39-61F7DBB6C1F5}" destId="{C1572F52-5DA0-4044-83EE-50CB18758B8B}" srcOrd="0" destOrd="0" presId="urn:microsoft.com/office/officeart/2018/5/layout/IconCircleLabelList"/>
    <dgm:cxn modelId="{87D559CD-E2F7-4422-B4FC-AF215E5360EE}" srcId="{C1A36B92-B882-4C79-AB39-61F7DBB6C1F5}" destId="{137F730B-ABEE-490B-9C48-6611D6C830A3}" srcOrd="1" destOrd="0" parTransId="{9BC3F828-C481-4253-BEE4-1647FDCAAD5A}" sibTransId="{0FE7BE41-9D75-43BB-A3FD-7458A43C279F}"/>
    <dgm:cxn modelId="{3803D0F2-011F-4A84-8DA0-36D74AC36C06}" srcId="{C1A36B92-B882-4C79-AB39-61F7DBB6C1F5}" destId="{65694E17-1229-48F5-A068-DEC7CCB746D2}" srcOrd="0" destOrd="0" parTransId="{88F16F28-F9F9-415E-ABE8-2A38A831BD75}" sibTransId="{CB321C07-6D5A-4740-A085-9FB97563F019}"/>
    <dgm:cxn modelId="{EF35FC9C-83A7-4595-B6B4-B0D01C208C74}" type="presParOf" srcId="{C1572F52-5DA0-4044-83EE-50CB18758B8B}" destId="{982074DB-2028-4722-8687-F22F646B286D}" srcOrd="0" destOrd="0" presId="urn:microsoft.com/office/officeart/2018/5/layout/IconCircleLabelList"/>
    <dgm:cxn modelId="{89A84302-D3FC-4342-9ACD-1AB05BFF6629}" type="presParOf" srcId="{982074DB-2028-4722-8687-F22F646B286D}" destId="{4B91BFB1-414A-4E0E-A3B7-67E3CFF578A4}" srcOrd="0" destOrd="0" presId="urn:microsoft.com/office/officeart/2018/5/layout/IconCircleLabelList"/>
    <dgm:cxn modelId="{DEC880B2-2704-4DA2-B321-01A5C64AEA9D}" type="presParOf" srcId="{982074DB-2028-4722-8687-F22F646B286D}" destId="{B1036BD1-51B5-46B1-B3C9-F8B6549CFFAB}" srcOrd="1" destOrd="0" presId="urn:microsoft.com/office/officeart/2018/5/layout/IconCircleLabelList"/>
    <dgm:cxn modelId="{D6A358B8-DC23-4A8B-9011-516B91D452F5}" type="presParOf" srcId="{982074DB-2028-4722-8687-F22F646B286D}" destId="{48AA5ABF-AC5E-4700-A474-6D37F16A5E62}" srcOrd="2" destOrd="0" presId="urn:microsoft.com/office/officeart/2018/5/layout/IconCircleLabelList"/>
    <dgm:cxn modelId="{15B9BA9A-F98B-43B9-9E9A-2BFD37B0D2B0}" type="presParOf" srcId="{982074DB-2028-4722-8687-F22F646B286D}" destId="{426936B9-FB5B-4EAE-8735-EACF5ED72FC0}" srcOrd="3" destOrd="0" presId="urn:microsoft.com/office/officeart/2018/5/layout/IconCircleLabelList"/>
    <dgm:cxn modelId="{0DFDB7E8-8BF1-4863-9826-BF1E80A97D17}" type="presParOf" srcId="{C1572F52-5DA0-4044-83EE-50CB18758B8B}" destId="{FCE5A3B4-F47A-43A2-8F26-A66A771841FC}" srcOrd="1" destOrd="0" presId="urn:microsoft.com/office/officeart/2018/5/layout/IconCircleLabelList"/>
    <dgm:cxn modelId="{9EE381BD-D93A-4790-A530-D06DEE2E0360}" type="presParOf" srcId="{C1572F52-5DA0-4044-83EE-50CB18758B8B}" destId="{413B2C16-BBF7-440B-AB96-5D4DD5F2D962}" srcOrd="2" destOrd="0" presId="urn:microsoft.com/office/officeart/2018/5/layout/IconCircleLabelList"/>
    <dgm:cxn modelId="{EEC944B0-A6D7-4872-A6CC-ED36558109E7}" type="presParOf" srcId="{413B2C16-BBF7-440B-AB96-5D4DD5F2D962}" destId="{ECFF4118-402F-4D35-8B1E-E31082F775DF}" srcOrd="0" destOrd="0" presId="urn:microsoft.com/office/officeart/2018/5/layout/IconCircleLabelList"/>
    <dgm:cxn modelId="{099DBC19-4338-4D18-8C99-A6B4A274A704}" type="presParOf" srcId="{413B2C16-BBF7-440B-AB96-5D4DD5F2D962}" destId="{DB207E38-F212-40C9-B49B-3451E4E646A2}" srcOrd="1" destOrd="0" presId="urn:microsoft.com/office/officeart/2018/5/layout/IconCircleLabelList"/>
    <dgm:cxn modelId="{7AEAE8A1-D9F2-4AB6-AF00-02F971C0545B}" type="presParOf" srcId="{413B2C16-BBF7-440B-AB96-5D4DD5F2D962}" destId="{71571C3F-7352-4847-89BD-6EE8917A91B0}" srcOrd="2" destOrd="0" presId="urn:microsoft.com/office/officeart/2018/5/layout/IconCircleLabelList"/>
    <dgm:cxn modelId="{6FDEB544-189D-4649-99B8-48FD7023753D}" type="presParOf" srcId="{413B2C16-BBF7-440B-AB96-5D4DD5F2D962}" destId="{C13B6300-65EF-498A-8435-3E3E713B7787}" srcOrd="3" destOrd="0" presId="urn:microsoft.com/office/officeart/2018/5/layout/IconCircleLabelList"/>
    <dgm:cxn modelId="{27B7D036-4724-4ED5-B2C4-E5C6C4587BDE}" type="presParOf" srcId="{C1572F52-5DA0-4044-83EE-50CB18758B8B}" destId="{2E8EBDA9-8E17-47A5-9848-7CDEC0073975}" srcOrd="3" destOrd="0" presId="urn:microsoft.com/office/officeart/2018/5/layout/IconCircleLabelList"/>
    <dgm:cxn modelId="{322F839E-0C51-4924-8BAA-A7F60D80B1D7}" type="presParOf" srcId="{C1572F52-5DA0-4044-83EE-50CB18758B8B}" destId="{977B02F7-EF20-4187-B525-0C03172F533D}" srcOrd="4" destOrd="0" presId="urn:microsoft.com/office/officeart/2018/5/layout/IconCircleLabelList"/>
    <dgm:cxn modelId="{CAF57B91-03D5-4E88-A3D1-126DF5EA6802}" type="presParOf" srcId="{977B02F7-EF20-4187-B525-0C03172F533D}" destId="{C9A658A2-2C3F-403F-9CA4-B9A5897425E5}" srcOrd="0" destOrd="0" presId="urn:microsoft.com/office/officeart/2018/5/layout/IconCircleLabelList"/>
    <dgm:cxn modelId="{E2C7988F-A492-4DBC-BE95-8283CA34E1EA}" type="presParOf" srcId="{977B02F7-EF20-4187-B525-0C03172F533D}" destId="{03689B5F-D140-4DB1-B11A-BBE8E10FA99C}" srcOrd="1" destOrd="0" presId="urn:microsoft.com/office/officeart/2018/5/layout/IconCircleLabelList"/>
    <dgm:cxn modelId="{0356133F-4CDB-4AC6-B8F4-4FD82020F5B1}" type="presParOf" srcId="{977B02F7-EF20-4187-B525-0C03172F533D}" destId="{C0733A2D-84EE-4947-8798-8CCB40288C3A}" srcOrd="2" destOrd="0" presId="urn:microsoft.com/office/officeart/2018/5/layout/IconCircleLabelList"/>
    <dgm:cxn modelId="{6FFBD557-B276-4971-AB6F-B8BD2473C4AF}" type="presParOf" srcId="{977B02F7-EF20-4187-B525-0C03172F533D}" destId="{ACC046AC-028E-47D3-B226-B97BE4497C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1BFB1-414A-4E0E-A3B7-67E3CFF578A4}">
      <dsp:nvSpPr>
        <dsp:cNvPr id="0" name=""/>
        <dsp:cNvSpPr/>
      </dsp:nvSpPr>
      <dsp:spPr>
        <a:xfrm>
          <a:off x="668415" y="20541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36BD1-51B5-46B1-B3C9-F8B6549CFFAB}">
      <dsp:nvSpPr>
        <dsp:cNvPr id="0" name=""/>
        <dsp:cNvSpPr/>
      </dsp:nvSpPr>
      <dsp:spPr>
        <a:xfrm>
          <a:off x="1070603" y="607607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936B9-FB5B-4EAE-8735-EACF5ED72FC0}">
      <dsp:nvSpPr>
        <dsp:cNvPr id="0" name=""/>
        <dsp:cNvSpPr/>
      </dsp:nvSpPr>
      <dsp:spPr>
        <a:xfrm>
          <a:off x="65134" y="268042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/>
            <a:t>Lord’s Supper</a:t>
          </a:r>
          <a:endParaRPr lang="en-US" sz="2600" kern="1200"/>
        </a:p>
      </dsp:txBody>
      <dsp:txXfrm>
        <a:off x="65134" y="2680420"/>
        <a:ext cx="3093750" cy="720000"/>
      </dsp:txXfrm>
    </dsp:sp>
    <dsp:sp modelId="{ECFF4118-402F-4D35-8B1E-E31082F775DF}">
      <dsp:nvSpPr>
        <dsp:cNvPr id="0" name=""/>
        <dsp:cNvSpPr/>
      </dsp:nvSpPr>
      <dsp:spPr>
        <a:xfrm>
          <a:off x="4303571" y="20541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07E38-F212-40C9-B49B-3451E4E646A2}">
      <dsp:nvSpPr>
        <dsp:cNvPr id="0" name=""/>
        <dsp:cNvSpPr/>
      </dsp:nvSpPr>
      <dsp:spPr>
        <a:xfrm>
          <a:off x="4705759" y="607607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6300-65EF-498A-8435-3E3E713B7787}">
      <dsp:nvSpPr>
        <dsp:cNvPr id="0" name=""/>
        <dsp:cNvSpPr/>
      </dsp:nvSpPr>
      <dsp:spPr>
        <a:xfrm>
          <a:off x="3700290" y="268042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/>
            <a:t>Open table</a:t>
          </a:r>
          <a:endParaRPr lang="en-US" sz="2600" kern="1200"/>
        </a:p>
      </dsp:txBody>
      <dsp:txXfrm>
        <a:off x="3700290" y="2680420"/>
        <a:ext cx="3093750" cy="720000"/>
      </dsp:txXfrm>
    </dsp:sp>
    <dsp:sp modelId="{C9A658A2-2C3F-403F-9CA4-B9A5897425E5}">
      <dsp:nvSpPr>
        <dsp:cNvPr id="0" name=""/>
        <dsp:cNvSpPr/>
      </dsp:nvSpPr>
      <dsp:spPr>
        <a:xfrm>
          <a:off x="7938728" y="20541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89B5F-D140-4DB1-B11A-BBE8E10FA99C}">
      <dsp:nvSpPr>
        <dsp:cNvPr id="0" name=""/>
        <dsp:cNvSpPr/>
      </dsp:nvSpPr>
      <dsp:spPr>
        <a:xfrm>
          <a:off x="8340915" y="607607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046AC-028E-47D3-B226-B97BE4497CF4}">
      <dsp:nvSpPr>
        <dsp:cNvPr id="0" name=""/>
        <dsp:cNvSpPr/>
      </dsp:nvSpPr>
      <dsp:spPr>
        <a:xfrm>
          <a:off x="7335446" y="2680420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/>
            <a:t>Take the elements together</a:t>
          </a:r>
          <a:endParaRPr lang="en-US" sz="2600" kern="1200"/>
        </a:p>
      </dsp:txBody>
      <dsp:txXfrm>
        <a:off x="7335446" y="2680420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4/13/2025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95D91-E804-6A7C-9E7C-F127681E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BDA4D-904D-17D7-B4DC-935F72B0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2B1D8-D8FB-03C5-83FB-94069B5A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27" y="298938"/>
            <a:ext cx="11262945" cy="3798277"/>
          </a:xfrm>
        </p:spPr>
        <p:txBody>
          <a:bodyPr/>
          <a:lstStyle/>
          <a:p>
            <a:b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“From Cheers to the Cross: When Worship Misses the Mark”</a:t>
            </a: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19:28-44 (NIV)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97A06-0CCC-C785-A485-9D33617C154F}"/>
              </a:ext>
            </a:extLst>
          </p:cNvPr>
          <p:cNvSpPr txBox="1"/>
          <p:nvPr/>
        </p:nvSpPr>
        <p:spPr>
          <a:xfrm>
            <a:off x="8613531" y="6189785"/>
            <a:ext cx="357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Sunday 2025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51A8-B435-3FBD-BA68-6B208731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579277BD-D72A-2152-9CB2-60B3507802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-1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8A9960-322C-CEEB-2277-59F7839A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338" y="4471722"/>
            <a:ext cx="12262337" cy="21876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Cross-Bound Commitment (vv. 41-44)</a:t>
            </a:r>
          </a:p>
        </p:txBody>
      </p:sp>
    </p:spTree>
    <p:extLst>
      <p:ext uri="{BB962C8B-B14F-4D97-AF65-F5344CB8AC3E}">
        <p14:creationId xmlns:p14="http://schemas.microsoft.com/office/powerpoint/2010/main" val="338461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6856C-1A51-48DA-232B-2EAD4A86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28463-1C74-BAB0-4852-285A5B4D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2139275"/>
            <a:ext cx="5723793" cy="2124827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pic>
        <p:nvPicPr>
          <p:cNvPr id="15" name="Picture Placeholder 14" descr="A close up of a leaf">
            <a:extLst>
              <a:ext uri="{FF2B5EF4-FFF2-40B4-BE49-F238E27FC236}">
                <a16:creationId xmlns:a16="http://schemas.microsoft.com/office/drawing/2014/main" id="{C59CFD32-0A41-78F6-63F2-D8BBA2F23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" r="55"/>
          <a:stretch/>
        </p:blipFill>
        <p:spPr>
          <a:xfrm>
            <a:off x="6771736" y="0"/>
            <a:ext cx="5420263" cy="6858000"/>
          </a:xfr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C9045-317C-8817-CBB2-23AFA475A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918E93F5-2467-41C6-A405-67ACCAF8F0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B639D5-E280-73C1-C475-EB43608B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5" y="1380392"/>
            <a:ext cx="11227777" cy="1688123"/>
          </a:xfrm>
        </p:spPr>
        <p:txBody>
          <a:bodyPr/>
          <a:lstStyle/>
          <a:p>
            <a:b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“From Cheers to the Cross: When Worship Misses the Mark”</a:t>
            </a: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19:28-44 (NIV)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22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84D2489-6C54-F51F-7C67-CBB35BF2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4103"/>
            <a:ext cx="10515600" cy="1215894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Jesus Christ,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Else Matters!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242C4-AE0F-990B-9173-B70A8C53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D00701-0C14-B2B2-5C88-74C3BA854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518553"/>
              </p:ext>
            </p:extLst>
          </p:nvPr>
        </p:nvGraphicFramePr>
        <p:xfrm>
          <a:off x="859468" y="2674190"/>
          <a:ext cx="10494331" cy="360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39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804862"/>
            <a:ext cx="4501661" cy="5121375"/>
          </a:xfrm>
          <a:ln>
            <a:noFill/>
          </a:ln>
        </p:spPr>
        <p:txBody>
          <a:bodyPr/>
          <a:lstStyle/>
          <a:p>
            <a:r>
              <a:rPr lang="en-US" sz="4400" b="1" u="sng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7049A-7968-4842-0F96-A1F4EB7C63CE}"/>
              </a:ext>
            </a:extLst>
          </p:cNvPr>
          <p:cNvSpPr txBox="1"/>
          <p:nvPr/>
        </p:nvSpPr>
        <p:spPr>
          <a:xfrm>
            <a:off x="4791808" y="-480156"/>
            <a:ext cx="746466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Grand Crescendo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Culmination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Donkey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Prophecy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6593" y="0"/>
            <a:ext cx="12185407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32" y="378068"/>
            <a:ext cx="10893613" cy="2263775"/>
          </a:xfrm>
        </p:spPr>
        <p:txBody>
          <a:bodyPr/>
          <a:lstStyle/>
          <a:p>
            <a:r>
              <a:rPr lang="en-US" sz="4400" b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predominant prophecy is seen in Zechariah 9:9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031" y="3989388"/>
            <a:ext cx="11649808" cy="273208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Rejoice greatly, O Daughter of Zion! See,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your king comes to you, gentle and riding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on a donkey, on a colt, the foal of a donkey.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AEBF-73B2-2188-6E43-D85E829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60" y="534327"/>
            <a:ext cx="5030646" cy="2129742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Modern-Day Troubles</a:t>
            </a:r>
          </a:p>
        </p:txBody>
      </p:sp>
      <p:pic>
        <p:nvPicPr>
          <p:cNvPr id="7" name="Picture Placeholder 4" descr="A close-up of a field">
            <a:extLst>
              <a:ext uri="{FF2B5EF4-FFF2-40B4-BE49-F238E27FC236}">
                <a16:creationId xmlns:a16="http://schemas.microsoft.com/office/drawing/2014/main" id="{DA3FAC68-747F-999F-4EF5-874B39A6DD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34" r="234"/>
          <a:stretch/>
        </p:blipFill>
        <p:spPr>
          <a:xfrm>
            <a:off x="6789480" y="0"/>
            <a:ext cx="5394960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75C08-2A13-9C35-FB58-8592B777EE08}"/>
              </a:ext>
            </a:extLst>
          </p:cNvPr>
          <p:cNvSpPr/>
          <p:nvPr/>
        </p:nvSpPr>
        <p:spPr>
          <a:xfrm>
            <a:off x="1169378" y="3253155"/>
            <a:ext cx="47401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Philosophy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Money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Liberalism</a:t>
            </a:r>
          </a:p>
        </p:txBody>
      </p:sp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38" y="1318847"/>
            <a:ext cx="5257799" cy="3858710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Years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 BC - 4 BC</a:t>
            </a:r>
          </a:p>
        </p:txBody>
      </p:sp>
      <p:pic>
        <p:nvPicPr>
          <p:cNvPr id="12" name="Picture Placeholder 20" descr="Close up of green grass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09"/>
            <a:ext cx="5521124" cy="6878584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413239"/>
            <a:ext cx="5521123" cy="238271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word from God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leadership in Israel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enforcement of Law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Wanting to Rule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-1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110738"/>
            <a:ext cx="11852031" cy="21876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Flesh-fueled fanfare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(vv. 37-38)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B5628-7558-CC50-9726-0E86D1F5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F6DA8-E41F-5018-5E3A-1EB8A581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9993-001F-30EF-89DA-E5E1A070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78D97DEA-55E8-E514-21D4-762072D81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-1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6FA98B-F40E-38C1-CD54-81C5AA52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3" y="2431907"/>
            <a:ext cx="11852031" cy="21876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Compassionate Cry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(vv. 39-40)</a:t>
            </a:r>
          </a:p>
        </p:txBody>
      </p:sp>
    </p:spTree>
    <p:extLst>
      <p:ext uri="{BB962C8B-B14F-4D97-AF65-F5344CB8AC3E}">
        <p14:creationId xmlns:p14="http://schemas.microsoft.com/office/powerpoint/2010/main" val="135812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FA073-B54F-516E-A9AE-337BBEF4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798E7-2434-1F70-028B-2927BFD3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767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9A644-6410-4EC7-894C-877E70305DFF}">
  <ds:schemaRefs>
    <ds:schemaRef ds:uri="http://schemas.microsoft.com/sharepoint/v3"/>
    <ds:schemaRef ds:uri="http://purl.org/dc/dcmitype/"/>
    <ds:schemaRef ds:uri="16c05727-aa75-4e4a-9b5f-8a80a1165891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230e9df3-be65-4c73-a93b-d1236ebd677e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{448861C0-57BF-40F9-92B5-D99264600233}tf16411175_win32</Template>
  <TotalTime>46</TotalTime>
  <Words>186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Tenorite </vt:lpstr>
      <vt:lpstr>Tenorite Bold</vt:lpstr>
      <vt:lpstr>Custom</vt:lpstr>
      <vt:lpstr>  “From Cheers to the Cross: When Worship Misses the Mark”  Luke 19:28-44 (NIV)</vt:lpstr>
      <vt:lpstr>INTRODUCTION</vt:lpstr>
      <vt:lpstr>The predominant prophecy is seen in Zechariah 9:9</vt:lpstr>
      <vt:lpstr>Modern-Day Troubles</vt:lpstr>
      <vt:lpstr>The Silent Years  430 BC - 4 BC</vt:lpstr>
      <vt:lpstr>1. The Flesh-fueled fanfare (vv. 37-38)</vt:lpstr>
      <vt:lpstr>PowerPoint Presentation</vt:lpstr>
      <vt:lpstr>2. The Compassionate Cry (vv. 39-40)</vt:lpstr>
      <vt:lpstr>PowerPoint Presentation</vt:lpstr>
      <vt:lpstr>3. The Cross-Bound Commitment (vv. 41-44)</vt:lpstr>
      <vt:lpstr>PowerPoint Presentation</vt:lpstr>
      <vt:lpstr>PowerPoint Presentation</vt:lpstr>
      <vt:lpstr>CONCLUSION</vt:lpstr>
      <vt:lpstr>  “From Cheers to the Cross: When Worship Misses the Mark”   Luke 19:28-44 (NIV)</vt:lpstr>
      <vt:lpstr>Without Jesus Christ,  Nothing Else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2025-04-13T01:04:05Z</dcterms:created>
  <dcterms:modified xsi:type="dcterms:W3CDTF">2025-04-13T12:02:58Z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