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7" r:id="rId2"/>
    <p:sldId id="256" r:id="rId3"/>
    <p:sldId id="257" r:id="rId4"/>
    <p:sldId id="268" r:id="rId5"/>
    <p:sldId id="264" r:id="rId6"/>
    <p:sldId id="266" r:id="rId7"/>
    <p:sldId id="265" r:id="rId8"/>
    <p:sldId id="263" r:id="rId9"/>
    <p:sldId id="260" r:id="rId10"/>
    <p:sldId id="269" r:id="rId11"/>
    <p:sldId id="271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A1C5ED-992E-4196-960D-92D7FCD17CBD}" v="37" dt="2025-04-18T22:39:43.5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>
        <p:scale>
          <a:sx n="59" d="100"/>
          <a:sy n="59" d="100"/>
        </p:scale>
        <p:origin x="118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on" userId="a73da8032f1697b1" providerId="LiveId" clId="{E8A1C5ED-992E-4196-960D-92D7FCD17CBD}"/>
    <pc:docChg chg="undo custSel addSld delSld modSld sldOrd">
      <pc:chgData name="David Williamson" userId="a73da8032f1697b1" providerId="LiveId" clId="{E8A1C5ED-992E-4196-960D-92D7FCD17CBD}" dt="2025-04-18T22:40:31.250" v="1167" actId="115"/>
      <pc:docMkLst>
        <pc:docMk/>
      </pc:docMkLst>
      <pc:sldChg chg="modSp mod ord">
        <pc:chgData name="David Williamson" userId="a73da8032f1697b1" providerId="LiveId" clId="{E8A1C5ED-992E-4196-960D-92D7FCD17CBD}" dt="2025-04-18T21:38:54.467" v="491"/>
        <pc:sldMkLst>
          <pc:docMk/>
          <pc:sldMk cId="2110014025" sldId="256"/>
        </pc:sldMkLst>
        <pc:spChg chg="mod">
          <ac:chgData name="David Williamson" userId="a73da8032f1697b1" providerId="LiveId" clId="{E8A1C5ED-992E-4196-960D-92D7FCD17CBD}" dt="2025-04-18T21:35:31.935" v="407" actId="27636"/>
          <ac:spMkLst>
            <pc:docMk/>
            <pc:sldMk cId="2110014025" sldId="256"/>
            <ac:spMk id="3" creationId="{27D457DF-8C07-0892-E619-B4C0E45B36AE}"/>
          </ac:spMkLst>
        </pc:spChg>
      </pc:sldChg>
      <pc:sldChg chg="addSp delSp modSp mod">
        <pc:chgData name="David Williamson" userId="a73da8032f1697b1" providerId="LiveId" clId="{E8A1C5ED-992E-4196-960D-92D7FCD17CBD}" dt="2025-04-18T21:24:21.205" v="307" actId="1076"/>
        <pc:sldMkLst>
          <pc:docMk/>
          <pc:sldMk cId="4088194325" sldId="257"/>
        </pc:sldMkLst>
        <pc:spChg chg="mod ord">
          <ac:chgData name="David Williamson" userId="a73da8032f1697b1" providerId="LiveId" clId="{E8A1C5ED-992E-4196-960D-92D7FCD17CBD}" dt="2025-04-18T21:23:38.006" v="296" actId="1076"/>
          <ac:spMkLst>
            <pc:docMk/>
            <pc:sldMk cId="4088194325" sldId="257"/>
            <ac:spMk id="2" creationId="{F33F906E-0540-3367-13EB-487C5C45B0BC}"/>
          </ac:spMkLst>
        </pc:spChg>
        <pc:spChg chg="add mod">
          <ac:chgData name="David Williamson" userId="a73da8032f1697b1" providerId="LiveId" clId="{E8A1C5ED-992E-4196-960D-92D7FCD17CBD}" dt="2025-04-18T21:24:21.205" v="307" actId="1076"/>
          <ac:spMkLst>
            <pc:docMk/>
            <pc:sldMk cId="4088194325" sldId="257"/>
            <ac:spMk id="3" creationId="{3F7FAFC7-7668-10EB-1F94-CEB44099144F}"/>
          </ac:spMkLst>
        </pc:spChg>
        <pc:spChg chg="del">
          <ac:chgData name="David Williamson" userId="a73da8032f1697b1" providerId="LiveId" clId="{E8A1C5ED-992E-4196-960D-92D7FCD17CBD}" dt="2025-04-18T21:12:47.550" v="53" actId="21"/>
          <ac:spMkLst>
            <pc:docMk/>
            <pc:sldMk cId="4088194325" sldId="257"/>
            <ac:spMk id="9" creationId="{41E46675-B760-46AD-53E3-AC4F9E6E2762}"/>
          </ac:spMkLst>
        </pc:spChg>
        <pc:spChg chg="add del">
          <ac:chgData name="David Williamson" userId="a73da8032f1697b1" providerId="LiveId" clId="{E8A1C5ED-992E-4196-960D-92D7FCD17CBD}" dt="2025-04-18T21:23:11.364" v="284" actId="26606"/>
          <ac:spMkLst>
            <pc:docMk/>
            <pc:sldMk cId="4088194325" sldId="257"/>
            <ac:spMk id="17" creationId="{026A84AF-6F58-471A-BF1F-10D8C03511C4}"/>
          </ac:spMkLst>
        </pc:spChg>
        <pc:spChg chg="add del">
          <ac:chgData name="David Williamson" userId="a73da8032f1697b1" providerId="LiveId" clId="{E8A1C5ED-992E-4196-960D-92D7FCD17CBD}" dt="2025-04-18T21:22:35.132" v="281" actId="26606"/>
          <ac:spMkLst>
            <pc:docMk/>
            <pc:sldMk cId="4088194325" sldId="257"/>
            <ac:spMk id="22" creationId="{F94AA2BD-2E3F-4B1D-8127-5744B8115311}"/>
          </ac:spMkLst>
        </pc:spChg>
        <pc:spChg chg="add del">
          <ac:chgData name="David Williamson" userId="a73da8032f1697b1" providerId="LiveId" clId="{E8A1C5ED-992E-4196-960D-92D7FCD17CBD}" dt="2025-04-18T21:22:35.132" v="281" actId="26606"/>
          <ac:spMkLst>
            <pc:docMk/>
            <pc:sldMk cId="4088194325" sldId="257"/>
            <ac:spMk id="24" creationId="{4BD02261-2DC8-4AA8-9E16-7751AE892445}"/>
          </ac:spMkLst>
        </pc:spChg>
        <pc:spChg chg="add del">
          <ac:chgData name="David Williamson" userId="a73da8032f1697b1" providerId="LiveId" clId="{E8A1C5ED-992E-4196-960D-92D7FCD17CBD}" dt="2025-04-18T21:22:35.132" v="281" actId="26606"/>
          <ac:spMkLst>
            <pc:docMk/>
            <pc:sldMk cId="4088194325" sldId="257"/>
            <ac:spMk id="26" creationId="{3D752CF2-2291-40B5-B462-C17B174C10BC}"/>
          </ac:spMkLst>
        </pc:spChg>
        <pc:spChg chg="add">
          <ac:chgData name="David Williamson" userId="a73da8032f1697b1" providerId="LiveId" clId="{E8A1C5ED-992E-4196-960D-92D7FCD17CBD}" dt="2025-04-18T21:23:11.364" v="284" actId="26606"/>
          <ac:spMkLst>
            <pc:docMk/>
            <pc:sldMk cId="4088194325" sldId="257"/>
            <ac:spMk id="27" creationId="{6B5E2835-4E47-45B3-9CFE-732FF7B05472}"/>
          </ac:spMkLst>
        </pc:spChg>
        <pc:spChg chg="add">
          <ac:chgData name="David Williamson" userId="a73da8032f1697b1" providerId="LiveId" clId="{E8A1C5ED-992E-4196-960D-92D7FCD17CBD}" dt="2025-04-18T21:23:11.364" v="284" actId="26606"/>
          <ac:spMkLst>
            <pc:docMk/>
            <pc:sldMk cId="4088194325" sldId="257"/>
            <ac:spMk id="28" creationId="{55D4142C-5077-457F-A6AD-3FECFDB39685}"/>
          </ac:spMkLst>
        </pc:spChg>
        <pc:spChg chg="add">
          <ac:chgData name="David Williamson" userId="a73da8032f1697b1" providerId="LiveId" clId="{E8A1C5ED-992E-4196-960D-92D7FCD17CBD}" dt="2025-04-18T21:23:11.364" v="284" actId="26606"/>
          <ac:spMkLst>
            <pc:docMk/>
            <pc:sldMk cId="4088194325" sldId="257"/>
            <ac:spMk id="29" creationId="{5B45AD5D-AA52-4F7B-9362-576A39AD9E09}"/>
          </ac:spMkLst>
        </pc:spChg>
        <pc:spChg chg="add">
          <ac:chgData name="David Williamson" userId="a73da8032f1697b1" providerId="LiveId" clId="{E8A1C5ED-992E-4196-960D-92D7FCD17CBD}" dt="2025-04-18T21:23:11.364" v="284" actId="26606"/>
          <ac:spMkLst>
            <pc:docMk/>
            <pc:sldMk cId="4088194325" sldId="257"/>
            <ac:spMk id="30" creationId="{7A5F0580-5EE9-419F-96EE-B6529EF6E7D0}"/>
          </ac:spMkLst>
        </pc:spChg>
        <pc:spChg chg="add">
          <ac:chgData name="David Williamson" userId="a73da8032f1697b1" providerId="LiveId" clId="{E8A1C5ED-992E-4196-960D-92D7FCD17CBD}" dt="2025-04-18T21:23:11.364" v="284" actId="26606"/>
          <ac:spMkLst>
            <pc:docMk/>
            <pc:sldMk cId="4088194325" sldId="257"/>
            <ac:spMk id="31" creationId="{AEDD7960-4866-4399-BEF6-DD1431AB4E34}"/>
          </ac:spMkLst>
        </pc:spChg>
        <pc:grpChg chg="add del">
          <ac:chgData name="David Williamson" userId="a73da8032f1697b1" providerId="LiveId" clId="{E8A1C5ED-992E-4196-960D-92D7FCD17CBD}" dt="2025-04-18T21:22:49.367" v="283" actId="26606"/>
          <ac:grpSpMkLst>
            <pc:docMk/>
            <pc:sldMk cId="4088194325" sldId="257"/>
            <ac:grpSpMk id="19" creationId="{114ED94A-C85D-4CD3-4205-438D21CE6B38}"/>
          </ac:grpSpMkLst>
        </pc:grpChg>
        <pc:picChg chg="mod ord">
          <ac:chgData name="David Williamson" userId="a73da8032f1697b1" providerId="LiveId" clId="{E8A1C5ED-992E-4196-960D-92D7FCD17CBD}" dt="2025-04-18T21:23:11.364" v="284" actId="26606"/>
          <ac:picMkLst>
            <pc:docMk/>
            <pc:sldMk cId="4088194325" sldId="257"/>
            <ac:picMk id="5" creationId="{849FEB8C-4138-9981-76CA-DE40726831A2}"/>
          </ac:picMkLst>
        </pc:picChg>
        <pc:cxnChg chg="del">
          <ac:chgData name="David Williamson" userId="a73da8032f1697b1" providerId="LiveId" clId="{E8A1C5ED-992E-4196-960D-92D7FCD17CBD}" dt="2025-04-18T21:20:00.724" v="149" actId="26606"/>
          <ac:cxnSpMkLst>
            <pc:docMk/>
            <pc:sldMk cId="4088194325" sldId="257"/>
            <ac:cxnSpMk id="12" creationId="{249EDD1B-F94D-B4E6-ACAA-566B9A26FDE3}"/>
          </ac:cxnSpMkLst>
        </pc:cxnChg>
      </pc:sldChg>
      <pc:sldChg chg="del">
        <pc:chgData name="David Williamson" userId="a73da8032f1697b1" providerId="LiveId" clId="{E8A1C5ED-992E-4196-960D-92D7FCD17CBD}" dt="2025-04-18T22:35:07.275" v="990" actId="47"/>
        <pc:sldMkLst>
          <pc:docMk/>
          <pc:sldMk cId="4285415871" sldId="258"/>
        </pc:sldMkLst>
      </pc:sldChg>
      <pc:sldChg chg="del">
        <pc:chgData name="David Williamson" userId="a73da8032f1697b1" providerId="LiveId" clId="{E8A1C5ED-992E-4196-960D-92D7FCD17CBD}" dt="2025-04-18T22:35:09.695" v="991" actId="47"/>
        <pc:sldMkLst>
          <pc:docMk/>
          <pc:sldMk cId="2529285490" sldId="259"/>
        </pc:sldMkLst>
      </pc:sldChg>
      <pc:sldChg chg="addSp delSp modSp mod ord setBg">
        <pc:chgData name="David Williamson" userId="a73da8032f1697b1" providerId="LiveId" clId="{E8A1C5ED-992E-4196-960D-92D7FCD17CBD}" dt="2025-04-18T22:33:39.780" v="989" actId="26606"/>
        <pc:sldMkLst>
          <pc:docMk/>
          <pc:sldMk cId="1018404909" sldId="260"/>
        </pc:sldMkLst>
        <pc:spChg chg="mod">
          <ac:chgData name="David Williamson" userId="a73da8032f1697b1" providerId="LiveId" clId="{E8A1C5ED-992E-4196-960D-92D7FCD17CBD}" dt="2025-04-18T22:33:39.780" v="989" actId="26606"/>
          <ac:spMkLst>
            <pc:docMk/>
            <pc:sldMk cId="1018404909" sldId="260"/>
            <ac:spMk id="2" creationId="{7068F1DA-01F8-C15C-1333-5FC843CB362A}"/>
          </ac:spMkLst>
        </pc:spChg>
        <pc:spChg chg="add del">
          <ac:chgData name="David Williamson" userId="a73da8032f1697b1" providerId="LiveId" clId="{E8A1C5ED-992E-4196-960D-92D7FCD17CBD}" dt="2025-04-18T22:33:39.780" v="989" actId="26606"/>
          <ac:spMkLst>
            <pc:docMk/>
            <pc:sldMk cId="1018404909" sldId="260"/>
            <ac:spMk id="12" creationId="{13A48C6C-3CC4-4EE5-A773-EC1EB7F59CD4}"/>
          </ac:spMkLst>
        </pc:spChg>
        <pc:spChg chg="add del">
          <ac:chgData name="David Williamson" userId="a73da8032f1697b1" providerId="LiveId" clId="{E8A1C5ED-992E-4196-960D-92D7FCD17CBD}" dt="2025-04-18T22:33:39.780" v="989" actId="26606"/>
          <ac:spMkLst>
            <pc:docMk/>
            <pc:sldMk cId="1018404909" sldId="260"/>
            <ac:spMk id="13" creationId="{AA857166-A416-4C5E-8AA9-5D5D1E13D151}"/>
          </ac:spMkLst>
        </pc:spChg>
        <pc:spChg chg="add del">
          <ac:chgData name="David Williamson" userId="a73da8032f1697b1" providerId="LiveId" clId="{E8A1C5ED-992E-4196-960D-92D7FCD17CBD}" dt="2025-04-18T22:33:39.780" v="989" actId="26606"/>
          <ac:spMkLst>
            <pc:docMk/>
            <pc:sldMk cId="1018404909" sldId="260"/>
            <ac:spMk id="14" creationId="{F489C2E0-4895-4B72-85EA-7EE9FAFFDC7E}"/>
          </ac:spMkLst>
        </pc:spChg>
        <pc:picChg chg="mod">
          <ac:chgData name="David Williamson" userId="a73da8032f1697b1" providerId="LiveId" clId="{E8A1C5ED-992E-4196-960D-92D7FCD17CBD}" dt="2025-04-18T22:33:39.780" v="989" actId="26606"/>
          <ac:picMkLst>
            <pc:docMk/>
            <pc:sldMk cId="1018404909" sldId="260"/>
            <ac:picMk id="5" creationId="{EE88E109-26AC-951B-4744-139DDBC29B8D}"/>
          </ac:picMkLst>
        </pc:picChg>
        <pc:cxnChg chg="add del">
          <ac:chgData name="David Williamson" userId="a73da8032f1697b1" providerId="LiveId" clId="{E8A1C5ED-992E-4196-960D-92D7FCD17CBD}" dt="2025-04-18T22:33:37.820" v="987" actId="26606"/>
          <ac:cxnSpMkLst>
            <pc:docMk/>
            <pc:sldMk cId="1018404909" sldId="260"/>
            <ac:cxnSpMk id="10" creationId="{33193FD5-6A49-7562-EA76-F15D42E15804}"/>
          </ac:cxnSpMkLst>
        </pc:cxnChg>
      </pc:sldChg>
      <pc:sldChg chg="addSp delSp modSp new del mod ord setBg">
        <pc:chgData name="David Williamson" userId="a73da8032f1697b1" providerId="LiveId" clId="{E8A1C5ED-992E-4196-960D-92D7FCD17CBD}" dt="2025-04-18T21:38:39.939" v="489" actId="2696"/>
        <pc:sldMkLst>
          <pc:docMk/>
          <pc:sldMk cId="2111421395" sldId="261"/>
        </pc:sldMkLst>
        <pc:spChg chg="mod">
          <ac:chgData name="David Williamson" userId="a73da8032f1697b1" providerId="LiveId" clId="{E8A1C5ED-992E-4196-960D-92D7FCD17CBD}" dt="2025-04-18T21:34:35.608" v="405" actId="27636"/>
          <ac:spMkLst>
            <pc:docMk/>
            <pc:sldMk cId="2111421395" sldId="261"/>
            <ac:spMk id="2" creationId="{EDB06C6E-2E77-24CD-9E05-3E739D8B4F35}"/>
          </ac:spMkLst>
        </pc:spChg>
        <pc:spChg chg="del mod">
          <ac:chgData name="David Williamson" userId="a73da8032f1697b1" providerId="LiveId" clId="{E8A1C5ED-992E-4196-960D-92D7FCD17CBD}" dt="2025-04-18T21:32:06.799" v="324" actId="21"/>
          <ac:spMkLst>
            <pc:docMk/>
            <pc:sldMk cId="2111421395" sldId="261"/>
            <ac:spMk id="3" creationId="{392016EA-8FF5-BD48-0D01-989E35470889}"/>
          </ac:spMkLst>
        </pc:spChg>
        <pc:spChg chg="add del">
          <ac:chgData name="David Williamson" userId="a73da8032f1697b1" providerId="LiveId" clId="{E8A1C5ED-992E-4196-960D-92D7FCD17CBD}" dt="2025-04-17T21:24:45.407" v="13" actId="26606"/>
          <ac:spMkLst>
            <pc:docMk/>
            <pc:sldMk cId="2111421395" sldId="261"/>
            <ac:spMk id="10" creationId="{F13C74B1-5B17-4795-BED0-7140497B445A}"/>
          </ac:spMkLst>
        </pc:spChg>
        <pc:spChg chg="add del">
          <ac:chgData name="David Williamson" userId="a73da8032f1697b1" providerId="LiveId" clId="{E8A1C5ED-992E-4196-960D-92D7FCD17CBD}" dt="2025-04-17T21:24:45.407" v="13" actId="26606"/>
          <ac:spMkLst>
            <pc:docMk/>
            <pc:sldMk cId="2111421395" sldId="261"/>
            <ac:spMk id="12" creationId="{D4974D33-8DC5-464E-8C6D-BE58F0669C17}"/>
          </ac:spMkLst>
        </pc:spChg>
        <pc:grpChg chg="add">
          <ac:chgData name="David Williamson" userId="a73da8032f1697b1" providerId="LiveId" clId="{E8A1C5ED-992E-4196-960D-92D7FCD17CBD}" dt="2025-04-17T21:24:45.407" v="13" actId="26606"/>
          <ac:grpSpMkLst>
            <pc:docMk/>
            <pc:sldMk cId="2111421395" sldId="261"/>
            <ac:grpSpMk id="17" creationId="{6258F736-B256-8039-9DC6-F4E49A5C5AD5}"/>
          </ac:grpSpMkLst>
        </pc:grpChg>
        <pc:picChg chg="add mod">
          <ac:chgData name="David Williamson" userId="a73da8032f1697b1" providerId="LiveId" clId="{E8A1C5ED-992E-4196-960D-92D7FCD17CBD}" dt="2025-04-18T21:32:40.069" v="348" actId="1076"/>
          <ac:picMkLst>
            <pc:docMk/>
            <pc:sldMk cId="2111421395" sldId="261"/>
            <ac:picMk id="5" creationId="{40FCEF56-7A79-C9D6-47DE-2A971AB79121}"/>
          </ac:picMkLst>
        </pc:picChg>
      </pc:sldChg>
      <pc:sldChg chg="addSp delSp modSp new del mod setBg">
        <pc:chgData name="David Williamson" userId="a73da8032f1697b1" providerId="LiveId" clId="{E8A1C5ED-992E-4196-960D-92D7FCD17CBD}" dt="2025-04-18T22:19:27.739" v="722" actId="47"/>
        <pc:sldMkLst>
          <pc:docMk/>
          <pc:sldMk cId="2029915188" sldId="262"/>
        </pc:sldMkLst>
        <pc:spChg chg="del">
          <ac:chgData name="David Williamson" userId="a73da8032f1697b1" providerId="LiveId" clId="{E8A1C5ED-992E-4196-960D-92D7FCD17CBD}" dt="2025-04-17T21:23:51.338" v="6" actId="26606"/>
          <ac:spMkLst>
            <pc:docMk/>
            <pc:sldMk cId="2029915188" sldId="262"/>
            <ac:spMk id="2" creationId="{8BABF77D-A05E-AA5C-E653-7DD7CC01F255}"/>
          </ac:spMkLst>
        </pc:spChg>
        <pc:spChg chg="add mod">
          <ac:chgData name="David Williamson" userId="a73da8032f1697b1" providerId="LiveId" clId="{E8A1C5ED-992E-4196-960D-92D7FCD17CBD}" dt="2025-04-18T21:14:39.228" v="114" actId="1076"/>
          <ac:spMkLst>
            <pc:docMk/>
            <pc:sldMk cId="2029915188" sldId="262"/>
            <ac:spMk id="2" creationId="{EFF19E40-35C8-49B0-6B4F-BE61DF69D7F4}"/>
          </ac:spMkLst>
        </pc:spChg>
        <pc:spChg chg="del">
          <ac:chgData name="David Williamson" userId="a73da8032f1697b1" providerId="LiveId" clId="{E8A1C5ED-992E-4196-960D-92D7FCD17CBD}" dt="2025-04-17T21:23:20.089" v="5" actId="22"/>
          <ac:spMkLst>
            <pc:docMk/>
            <pc:sldMk cId="2029915188" sldId="262"/>
            <ac:spMk id="3" creationId="{D6424F59-2261-7D0F-8CA0-4AFD32125766}"/>
          </ac:spMkLst>
        </pc:spChg>
        <pc:grpChg chg="add">
          <ac:chgData name="David Williamson" userId="a73da8032f1697b1" providerId="LiveId" clId="{E8A1C5ED-992E-4196-960D-92D7FCD17CBD}" dt="2025-04-17T21:23:51.338" v="6" actId="26606"/>
          <ac:grpSpMkLst>
            <pc:docMk/>
            <pc:sldMk cId="2029915188" sldId="262"/>
            <ac:grpSpMk id="10" creationId="{D4D7444E-8572-6DFD-CB75-0984238C716D}"/>
          </ac:grpSpMkLst>
        </pc:grpChg>
        <pc:picChg chg="add mod ord">
          <ac:chgData name="David Williamson" userId="a73da8032f1697b1" providerId="LiveId" clId="{E8A1C5ED-992E-4196-960D-92D7FCD17CBD}" dt="2025-04-17T21:23:51.338" v="6" actId="26606"/>
          <ac:picMkLst>
            <pc:docMk/>
            <pc:sldMk cId="2029915188" sldId="262"/>
            <ac:picMk id="5" creationId="{6246ACE9-4E9F-BFBD-A11E-1B9F57ADC547}"/>
          </ac:picMkLst>
        </pc:picChg>
      </pc:sldChg>
      <pc:sldChg chg="addSp delSp modSp new mod ord setBg">
        <pc:chgData name="David Williamson" userId="a73da8032f1697b1" providerId="LiveId" clId="{E8A1C5ED-992E-4196-960D-92D7FCD17CBD}" dt="2025-04-18T22:35:20.218" v="994" actId="26606"/>
        <pc:sldMkLst>
          <pc:docMk/>
          <pc:sldMk cId="2618741843" sldId="263"/>
        </pc:sldMkLst>
        <pc:spChg chg="add del">
          <ac:chgData name="David Williamson" userId="a73da8032f1697b1" providerId="LiveId" clId="{E8A1C5ED-992E-4196-960D-92D7FCD17CBD}" dt="2025-04-18T22:26:10.429" v="848" actId="26606"/>
          <ac:spMkLst>
            <pc:docMk/>
            <pc:sldMk cId="2618741843" sldId="263"/>
            <ac:spMk id="2" creationId="{4B1742F8-ED6C-D885-3845-17AEAE25D295}"/>
          </ac:spMkLst>
        </pc:spChg>
        <pc:spChg chg="add mod ord">
          <ac:chgData name="David Williamson" userId="a73da8032f1697b1" providerId="LiveId" clId="{E8A1C5ED-992E-4196-960D-92D7FCD17CBD}" dt="2025-04-18T22:35:20.218" v="994" actId="26606"/>
          <ac:spMkLst>
            <pc:docMk/>
            <pc:sldMk cId="2618741843" sldId="263"/>
            <ac:spMk id="3" creationId="{10C0C4B2-0E8F-1D9B-55DE-817123BFA72A}"/>
          </ac:spMkLst>
        </pc:spChg>
        <pc:spChg chg="del">
          <ac:chgData name="David Williamson" userId="a73da8032f1697b1" providerId="LiveId" clId="{E8A1C5ED-992E-4196-960D-92D7FCD17CBD}" dt="2025-04-17T21:24:05.987" v="8" actId="22"/>
          <ac:spMkLst>
            <pc:docMk/>
            <pc:sldMk cId="2618741843" sldId="263"/>
            <ac:spMk id="3" creationId="{32F73D17-1A7B-26A8-B52F-305865E2E3EA}"/>
          </ac:spMkLst>
        </pc:spChg>
        <pc:spChg chg="add del">
          <ac:chgData name="David Williamson" userId="a73da8032f1697b1" providerId="LiveId" clId="{E8A1C5ED-992E-4196-960D-92D7FCD17CBD}" dt="2025-04-18T22:26:10.425" v="847" actId="26606"/>
          <ac:spMkLst>
            <pc:docMk/>
            <pc:sldMk cId="2618741843" sldId="263"/>
            <ac:spMk id="10" creationId="{AB8C311F-7253-4AED-9701-7FC0708C41C7}"/>
          </ac:spMkLst>
        </pc:spChg>
        <pc:spChg chg="add del">
          <ac:chgData name="David Williamson" userId="a73da8032f1697b1" providerId="LiveId" clId="{E8A1C5ED-992E-4196-960D-92D7FCD17CBD}" dt="2025-04-18T22:26:10.425" v="847" actId="26606"/>
          <ac:spMkLst>
            <pc:docMk/>
            <pc:sldMk cId="2618741843" sldId="263"/>
            <ac:spMk id="12" creationId="{E2384209-CB15-4CDF-9D31-C44FD9A3F20D}"/>
          </ac:spMkLst>
        </pc:spChg>
        <pc:spChg chg="add del">
          <ac:chgData name="David Williamson" userId="a73da8032f1697b1" providerId="LiveId" clId="{E8A1C5ED-992E-4196-960D-92D7FCD17CBD}" dt="2025-04-18T22:26:10.425" v="847" actId="26606"/>
          <ac:spMkLst>
            <pc:docMk/>
            <pc:sldMk cId="2618741843" sldId="263"/>
            <ac:spMk id="14" creationId="{2633B3B5-CC90-43F0-8714-D31D1F3F0209}"/>
          </ac:spMkLst>
        </pc:spChg>
        <pc:spChg chg="add del">
          <ac:chgData name="David Williamson" userId="a73da8032f1697b1" providerId="LiveId" clId="{E8A1C5ED-992E-4196-960D-92D7FCD17CBD}" dt="2025-04-18T22:26:10.425" v="847" actId="26606"/>
          <ac:spMkLst>
            <pc:docMk/>
            <pc:sldMk cId="2618741843" sldId="263"/>
            <ac:spMk id="16" creationId="{A8D57A06-A426-446D-B02C-A2DC6B62E45E}"/>
          </ac:spMkLst>
        </pc:spChg>
        <pc:spChg chg="add del">
          <ac:chgData name="David Williamson" userId="a73da8032f1697b1" providerId="LiveId" clId="{E8A1C5ED-992E-4196-960D-92D7FCD17CBD}" dt="2025-04-18T22:26:38.972" v="856" actId="26606"/>
          <ac:spMkLst>
            <pc:docMk/>
            <pc:sldMk cId="2618741843" sldId="263"/>
            <ac:spMk id="18" creationId="{42A4FC2C-047E-45A5-965D-8E1E3BF09BC6}"/>
          </ac:spMkLst>
        </pc:spChg>
        <pc:spChg chg="add del">
          <ac:chgData name="David Williamson" userId="a73da8032f1697b1" providerId="LiveId" clId="{E8A1C5ED-992E-4196-960D-92D7FCD17CBD}" dt="2025-04-18T22:26:51.489" v="858" actId="26606"/>
          <ac:spMkLst>
            <pc:docMk/>
            <pc:sldMk cId="2618741843" sldId="263"/>
            <ac:spMk id="23" creationId="{7B1AB9FE-36F5-4FD1-9850-DB5C5AD4828F}"/>
          </ac:spMkLst>
        </pc:spChg>
        <pc:spChg chg="add del">
          <ac:chgData name="David Williamson" userId="a73da8032f1697b1" providerId="LiveId" clId="{E8A1C5ED-992E-4196-960D-92D7FCD17CBD}" dt="2025-04-18T22:26:51.489" v="858" actId="26606"/>
          <ac:spMkLst>
            <pc:docMk/>
            <pc:sldMk cId="2618741843" sldId="263"/>
            <ac:spMk id="25" creationId="{F489C2E0-4895-4B72-85EA-7EE9FAFFDC7E}"/>
          </ac:spMkLst>
        </pc:spChg>
        <pc:spChg chg="add del">
          <ac:chgData name="David Williamson" userId="a73da8032f1697b1" providerId="LiveId" clId="{E8A1C5ED-992E-4196-960D-92D7FCD17CBD}" dt="2025-04-18T22:26:57.159" v="859" actId="21"/>
          <ac:spMkLst>
            <pc:docMk/>
            <pc:sldMk cId="2618741843" sldId="263"/>
            <ac:spMk id="29" creationId="{92A2E378-D3B9-7ADD-C40D-FB2C7648F28B}"/>
          </ac:spMkLst>
        </pc:spChg>
        <pc:spChg chg="add del">
          <ac:chgData name="David Williamson" userId="a73da8032f1697b1" providerId="LiveId" clId="{E8A1C5ED-992E-4196-960D-92D7FCD17CBD}" dt="2025-04-18T22:28:36.319" v="873" actId="26606"/>
          <ac:spMkLst>
            <pc:docMk/>
            <pc:sldMk cId="2618741843" sldId="263"/>
            <ac:spMk id="32" creationId="{04812C46-200A-4DEB-A05E-3ED6C68C2387}"/>
          </ac:spMkLst>
        </pc:spChg>
        <pc:spChg chg="add del">
          <ac:chgData name="David Williamson" userId="a73da8032f1697b1" providerId="LiveId" clId="{E8A1C5ED-992E-4196-960D-92D7FCD17CBD}" dt="2025-04-18T22:28:36.319" v="873" actId="26606"/>
          <ac:spMkLst>
            <pc:docMk/>
            <pc:sldMk cId="2618741843" sldId="263"/>
            <ac:spMk id="34" creationId="{D1EA859B-E555-4109-94F3-6700E046E008}"/>
          </ac:spMkLst>
        </pc:spChg>
        <pc:spChg chg="add del">
          <ac:chgData name="David Williamson" userId="a73da8032f1697b1" providerId="LiveId" clId="{E8A1C5ED-992E-4196-960D-92D7FCD17CBD}" dt="2025-04-18T22:35:20.218" v="994" actId="26606"/>
          <ac:spMkLst>
            <pc:docMk/>
            <pc:sldMk cId="2618741843" sldId="263"/>
            <ac:spMk id="39" creationId="{5A59F003-E00A-43F9-91DC-CC54E3B87466}"/>
          </ac:spMkLst>
        </pc:spChg>
        <pc:spChg chg="add del">
          <ac:chgData name="David Williamson" userId="a73da8032f1697b1" providerId="LiveId" clId="{E8A1C5ED-992E-4196-960D-92D7FCD17CBD}" dt="2025-04-18T22:35:20.218" v="994" actId="26606"/>
          <ac:spMkLst>
            <pc:docMk/>
            <pc:sldMk cId="2618741843" sldId="263"/>
            <ac:spMk id="41" creationId="{D74A4382-E3AD-430A-9A1F-DFA3E0E77A7D}"/>
          </ac:spMkLst>
        </pc:spChg>
        <pc:spChg chg="add del">
          <ac:chgData name="David Williamson" userId="a73da8032f1697b1" providerId="LiveId" clId="{E8A1C5ED-992E-4196-960D-92D7FCD17CBD}" dt="2025-04-18T22:35:20.218" v="994" actId="26606"/>
          <ac:spMkLst>
            <pc:docMk/>
            <pc:sldMk cId="2618741843" sldId="263"/>
            <ac:spMk id="43" creationId="{79F40191-0F44-4FD1-82CC-ACB507C14BE6}"/>
          </ac:spMkLst>
        </pc:spChg>
        <pc:spChg chg="add">
          <ac:chgData name="David Williamson" userId="a73da8032f1697b1" providerId="LiveId" clId="{E8A1C5ED-992E-4196-960D-92D7FCD17CBD}" dt="2025-04-18T22:35:20.218" v="994" actId="26606"/>
          <ac:spMkLst>
            <pc:docMk/>
            <pc:sldMk cId="2618741843" sldId="263"/>
            <ac:spMk id="48" creationId="{5A59F003-E00A-43F9-91DC-CC54E3B87466}"/>
          </ac:spMkLst>
        </pc:spChg>
        <pc:spChg chg="add">
          <ac:chgData name="David Williamson" userId="a73da8032f1697b1" providerId="LiveId" clId="{E8A1C5ED-992E-4196-960D-92D7FCD17CBD}" dt="2025-04-18T22:35:20.218" v="994" actId="26606"/>
          <ac:spMkLst>
            <pc:docMk/>
            <pc:sldMk cId="2618741843" sldId="263"/>
            <ac:spMk id="50" creationId="{D74A4382-E3AD-430A-9A1F-DFA3E0E77A7D}"/>
          </ac:spMkLst>
        </pc:spChg>
        <pc:spChg chg="add">
          <ac:chgData name="David Williamson" userId="a73da8032f1697b1" providerId="LiveId" clId="{E8A1C5ED-992E-4196-960D-92D7FCD17CBD}" dt="2025-04-18T22:35:20.218" v="994" actId="26606"/>
          <ac:spMkLst>
            <pc:docMk/>
            <pc:sldMk cId="2618741843" sldId="263"/>
            <ac:spMk id="52" creationId="{79F40191-0F44-4FD1-82CC-ACB507C14BE6}"/>
          </ac:spMkLst>
        </pc:spChg>
        <pc:picChg chg="add del mod ord">
          <ac:chgData name="David Williamson" userId="a73da8032f1697b1" providerId="LiveId" clId="{E8A1C5ED-992E-4196-960D-92D7FCD17CBD}" dt="2025-04-18T22:28:23.534" v="871" actId="478"/>
          <ac:picMkLst>
            <pc:docMk/>
            <pc:sldMk cId="2618741843" sldId="263"/>
            <ac:picMk id="5" creationId="{A9BC702F-3622-42CE-9C62-6B8921C56A67}"/>
          </ac:picMkLst>
        </pc:picChg>
        <pc:picChg chg="add mod">
          <ac:chgData name="David Williamson" userId="a73da8032f1697b1" providerId="LiveId" clId="{E8A1C5ED-992E-4196-960D-92D7FCD17CBD}" dt="2025-04-18T22:28:36.319" v="873" actId="26606"/>
          <ac:picMkLst>
            <pc:docMk/>
            <pc:sldMk cId="2618741843" sldId="263"/>
            <ac:picMk id="6" creationId="{4327C92C-C363-F4B0-3A8A-E092211C31A4}"/>
          </ac:picMkLst>
        </pc:picChg>
      </pc:sldChg>
      <pc:sldChg chg="addSp delSp modSp new mod ord setBg">
        <pc:chgData name="David Williamson" userId="a73da8032f1697b1" providerId="LiveId" clId="{E8A1C5ED-992E-4196-960D-92D7FCD17CBD}" dt="2025-04-18T22:19:30.656" v="724"/>
        <pc:sldMkLst>
          <pc:docMk/>
          <pc:sldMk cId="2811504507" sldId="264"/>
        </pc:sldMkLst>
        <pc:spChg chg="add del mod ord">
          <ac:chgData name="David Williamson" userId="a73da8032f1697b1" providerId="LiveId" clId="{E8A1C5ED-992E-4196-960D-92D7FCD17CBD}" dt="2025-04-18T22:14:49.201" v="659" actId="1076"/>
          <ac:spMkLst>
            <pc:docMk/>
            <pc:sldMk cId="2811504507" sldId="264"/>
            <ac:spMk id="2" creationId="{78D60107-0868-12FC-1D20-B381CD353CA0}"/>
          </ac:spMkLst>
        </pc:spChg>
        <pc:spChg chg="add del">
          <ac:chgData name="David Williamson" userId="a73da8032f1697b1" providerId="LiveId" clId="{E8A1C5ED-992E-4196-960D-92D7FCD17CBD}" dt="2025-04-18T22:04:29.418" v="572" actId="26606"/>
          <ac:spMkLst>
            <pc:docMk/>
            <pc:sldMk cId="2811504507" sldId="264"/>
            <ac:spMk id="3" creationId="{37A9FD10-F01B-9124-071F-263902F603C3}"/>
          </ac:spMkLst>
        </pc:spChg>
        <pc:spChg chg="add mod">
          <ac:chgData name="David Williamson" userId="a73da8032f1697b1" providerId="LiveId" clId="{E8A1C5ED-992E-4196-960D-92D7FCD17CBD}" dt="2025-04-18T22:15:10.896" v="667" actId="20577"/>
          <ac:spMkLst>
            <pc:docMk/>
            <pc:sldMk cId="2811504507" sldId="264"/>
            <ac:spMk id="4" creationId="{9B825040-9405-224A-6771-BE9A4C933C73}"/>
          </ac:spMkLst>
        </pc:spChg>
        <pc:spChg chg="add del">
          <ac:chgData name="David Williamson" userId="a73da8032f1697b1" providerId="LiveId" clId="{E8A1C5ED-992E-4196-960D-92D7FCD17CBD}" dt="2025-04-18T22:05:00.537" v="588" actId="26606"/>
          <ac:spMkLst>
            <pc:docMk/>
            <pc:sldMk cId="2811504507" sldId="264"/>
            <ac:spMk id="7" creationId="{7DA3C418-758E-4180-A5D0-8655D6804587}"/>
          </ac:spMkLst>
        </pc:spChg>
        <pc:spChg chg="add del">
          <ac:chgData name="David Williamson" userId="a73da8032f1697b1" providerId="LiveId" clId="{E8A1C5ED-992E-4196-960D-92D7FCD17CBD}" dt="2025-04-18T22:14:43.671" v="658" actId="22"/>
          <ac:spMkLst>
            <pc:docMk/>
            <pc:sldMk cId="2811504507" sldId="264"/>
            <ac:spMk id="8" creationId="{9FFBD3D8-DED1-8949-463E-2FD4126EAD1F}"/>
          </ac:spMkLst>
        </pc:spChg>
        <pc:spChg chg="add del">
          <ac:chgData name="David Williamson" userId="a73da8032f1697b1" providerId="LiveId" clId="{E8A1C5ED-992E-4196-960D-92D7FCD17CBD}" dt="2025-04-18T22:05:00.537" v="588" actId="26606"/>
          <ac:spMkLst>
            <pc:docMk/>
            <pc:sldMk cId="2811504507" sldId="264"/>
            <ac:spMk id="12" creationId="{28C8EF06-5EC3-4883-AFAF-D74FF46550FB}"/>
          </ac:spMkLst>
        </pc:spChg>
        <pc:spChg chg="add del">
          <ac:chgData name="David Williamson" userId="a73da8032f1697b1" providerId="LiveId" clId="{E8A1C5ED-992E-4196-960D-92D7FCD17CBD}" dt="2025-04-17T21:26:38.776" v="19" actId="26606"/>
          <ac:spMkLst>
            <pc:docMk/>
            <pc:sldMk cId="2811504507" sldId="264"/>
            <ac:spMk id="14" creationId="{AEDD7960-4866-4399-BEF6-DD1431AB4E34}"/>
          </ac:spMkLst>
        </pc:spChg>
        <pc:spChg chg="add del">
          <ac:chgData name="David Williamson" userId="a73da8032f1697b1" providerId="LiveId" clId="{E8A1C5ED-992E-4196-960D-92D7FCD17CBD}" dt="2025-04-17T21:26:38.776" v="19" actId="26606"/>
          <ac:spMkLst>
            <pc:docMk/>
            <pc:sldMk cId="2811504507" sldId="264"/>
            <ac:spMk id="15" creationId="{6B5E2835-4E47-45B3-9CFE-732FF7B05472}"/>
          </ac:spMkLst>
        </pc:spChg>
        <pc:spChg chg="add del">
          <ac:chgData name="David Williamson" userId="a73da8032f1697b1" providerId="LiveId" clId="{E8A1C5ED-992E-4196-960D-92D7FCD17CBD}" dt="2025-04-17T21:26:38.776" v="19" actId="26606"/>
          <ac:spMkLst>
            <pc:docMk/>
            <pc:sldMk cId="2811504507" sldId="264"/>
            <ac:spMk id="16" creationId="{55D4142C-5077-457F-A6AD-3FECFDB39685}"/>
          </ac:spMkLst>
        </pc:spChg>
        <pc:spChg chg="add del">
          <ac:chgData name="David Williamson" userId="a73da8032f1697b1" providerId="LiveId" clId="{E8A1C5ED-992E-4196-960D-92D7FCD17CBD}" dt="2025-04-17T21:26:38.776" v="19" actId="26606"/>
          <ac:spMkLst>
            <pc:docMk/>
            <pc:sldMk cId="2811504507" sldId="264"/>
            <ac:spMk id="17" creationId="{5B45AD5D-AA52-4F7B-9362-576A39AD9E09}"/>
          </ac:spMkLst>
        </pc:spChg>
        <pc:spChg chg="add del">
          <ac:chgData name="David Williamson" userId="a73da8032f1697b1" providerId="LiveId" clId="{E8A1C5ED-992E-4196-960D-92D7FCD17CBD}" dt="2025-04-17T21:26:38.776" v="19" actId="26606"/>
          <ac:spMkLst>
            <pc:docMk/>
            <pc:sldMk cId="2811504507" sldId="264"/>
            <ac:spMk id="18" creationId="{7A5F0580-5EE9-419F-96EE-B6529EF6E7D0}"/>
          </ac:spMkLst>
        </pc:spChg>
        <pc:spChg chg="add del">
          <ac:chgData name="David Williamson" userId="a73da8032f1697b1" providerId="LiveId" clId="{E8A1C5ED-992E-4196-960D-92D7FCD17CBD}" dt="2025-04-17T21:26:38.776" v="19" actId="26606"/>
          <ac:spMkLst>
            <pc:docMk/>
            <pc:sldMk cId="2811504507" sldId="264"/>
            <ac:spMk id="19" creationId="{78D60107-0868-12FC-1D20-B381CD353CA0}"/>
          </ac:spMkLst>
        </pc:spChg>
        <pc:spChg chg="add del">
          <ac:chgData name="David Williamson" userId="a73da8032f1697b1" providerId="LiveId" clId="{E8A1C5ED-992E-4196-960D-92D7FCD17CBD}" dt="2025-04-17T21:26:38.776" v="19" actId="26606"/>
          <ac:spMkLst>
            <pc:docMk/>
            <pc:sldMk cId="2811504507" sldId="264"/>
            <ac:spMk id="20" creationId="{37A9FD10-F01B-9124-071F-263902F603C3}"/>
          </ac:spMkLst>
        </pc:spChg>
        <pc:spChg chg="add">
          <ac:chgData name="David Williamson" userId="a73da8032f1697b1" providerId="LiveId" clId="{E8A1C5ED-992E-4196-960D-92D7FCD17CBD}" dt="2025-04-18T22:05:00.537" v="588" actId="26606"/>
          <ac:spMkLst>
            <pc:docMk/>
            <pc:sldMk cId="2811504507" sldId="264"/>
            <ac:spMk id="22" creationId="{91DC6ABD-215C-4EA8-A483-CEF5B99AB385}"/>
          </ac:spMkLst>
        </pc:spChg>
        <pc:spChg chg="add">
          <ac:chgData name="David Williamson" userId="a73da8032f1697b1" providerId="LiveId" clId="{E8A1C5ED-992E-4196-960D-92D7FCD17CBD}" dt="2025-04-18T22:05:00.537" v="588" actId="26606"/>
          <ac:spMkLst>
            <pc:docMk/>
            <pc:sldMk cId="2811504507" sldId="264"/>
            <ac:spMk id="23" creationId="{04357C93-F0CB-4A1C-8F77-4E9063789819}"/>
          </ac:spMkLst>
        </pc:spChg>
        <pc:grpChg chg="add del">
          <ac:chgData name="David Williamson" userId="a73da8032f1697b1" providerId="LiveId" clId="{E8A1C5ED-992E-4196-960D-92D7FCD17CBD}" dt="2025-04-17T21:26:28.830" v="17" actId="26606"/>
          <ac:grpSpMkLst>
            <pc:docMk/>
            <pc:sldMk cId="2811504507" sldId="264"/>
            <ac:grpSpMk id="10" creationId="{D4D7444E-8572-6DFD-CB75-0984238C716D}"/>
          </ac:grpSpMkLst>
        </pc:grpChg>
        <pc:grpChg chg="add">
          <ac:chgData name="David Williamson" userId="a73da8032f1697b1" providerId="LiveId" clId="{E8A1C5ED-992E-4196-960D-92D7FCD17CBD}" dt="2025-04-18T22:05:00.537" v="588" actId="26606"/>
          <ac:grpSpMkLst>
            <pc:docMk/>
            <pc:sldMk cId="2811504507" sldId="264"/>
            <ac:grpSpMk id="24" creationId="{3AF6A671-C637-4547-85F4-51B6D1881399}"/>
          </ac:grpSpMkLst>
        </pc:grpChg>
        <pc:picChg chg="add mod ord">
          <ac:chgData name="David Williamson" userId="a73da8032f1697b1" providerId="LiveId" clId="{E8A1C5ED-992E-4196-960D-92D7FCD17CBD}" dt="2025-04-18T22:05:00.537" v="588" actId="26606"/>
          <ac:picMkLst>
            <pc:docMk/>
            <pc:sldMk cId="2811504507" sldId="264"/>
            <ac:picMk id="5" creationId="{49054757-4BF4-0B3F-ADEF-26B013069D9B}"/>
          </ac:picMkLst>
        </pc:picChg>
      </pc:sldChg>
      <pc:sldChg chg="addSp delSp modSp new mod ord setBg addAnim">
        <pc:chgData name="David Williamson" userId="a73da8032f1697b1" providerId="LiveId" clId="{E8A1C5ED-992E-4196-960D-92D7FCD17CBD}" dt="2025-04-18T22:20:46.875" v="793"/>
        <pc:sldMkLst>
          <pc:docMk/>
          <pc:sldMk cId="344093412" sldId="265"/>
        </pc:sldMkLst>
        <pc:spChg chg="mod">
          <ac:chgData name="David Williamson" userId="a73da8032f1697b1" providerId="LiveId" clId="{E8A1C5ED-992E-4196-960D-92D7FCD17CBD}" dt="2025-04-18T22:19:19.530" v="721" actId="1076"/>
          <ac:spMkLst>
            <pc:docMk/>
            <pc:sldMk cId="344093412" sldId="265"/>
            <ac:spMk id="2" creationId="{8AB72217-A000-753B-E223-4037FFD0E97F}"/>
          </ac:spMkLst>
        </pc:spChg>
        <pc:spChg chg="del mod">
          <ac:chgData name="David Williamson" userId="a73da8032f1697b1" providerId="LiveId" clId="{E8A1C5ED-992E-4196-960D-92D7FCD17CBD}" dt="2025-04-18T22:18:03.320" v="696" actId="21"/>
          <ac:spMkLst>
            <pc:docMk/>
            <pc:sldMk cId="344093412" sldId="265"/>
            <ac:spMk id="3" creationId="{E8192771-67A5-A9F9-4365-40D8887A851B}"/>
          </ac:spMkLst>
        </pc:spChg>
        <pc:spChg chg="add del">
          <ac:chgData name="David Williamson" userId="a73da8032f1697b1" providerId="LiveId" clId="{E8A1C5ED-992E-4196-960D-92D7FCD17CBD}" dt="2025-04-18T22:18:42.915" v="714" actId="26606"/>
          <ac:spMkLst>
            <pc:docMk/>
            <pc:sldMk cId="344093412" sldId="265"/>
            <ac:spMk id="10" creationId="{6B5E2835-4E47-45B3-9CFE-732FF7B05472}"/>
          </ac:spMkLst>
        </pc:spChg>
        <pc:spChg chg="add del">
          <ac:chgData name="David Williamson" userId="a73da8032f1697b1" providerId="LiveId" clId="{E8A1C5ED-992E-4196-960D-92D7FCD17CBD}" dt="2025-04-18T22:18:42.915" v="714" actId="26606"/>
          <ac:spMkLst>
            <pc:docMk/>
            <pc:sldMk cId="344093412" sldId="265"/>
            <ac:spMk id="12" creationId="{5B45AD5D-AA52-4F7B-9362-576A39AD9E09}"/>
          </ac:spMkLst>
        </pc:spChg>
        <pc:spChg chg="add del">
          <ac:chgData name="David Williamson" userId="a73da8032f1697b1" providerId="LiveId" clId="{E8A1C5ED-992E-4196-960D-92D7FCD17CBD}" dt="2025-04-18T22:18:42.915" v="714" actId="26606"/>
          <ac:spMkLst>
            <pc:docMk/>
            <pc:sldMk cId="344093412" sldId="265"/>
            <ac:spMk id="14" creationId="{AEDD7960-4866-4399-BEF6-DD1431AB4E34}"/>
          </ac:spMkLst>
        </pc:spChg>
        <pc:spChg chg="add del">
          <ac:chgData name="David Williamson" userId="a73da8032f1697b1" providerId="LiveId" clId="{E8A1C5ED-992E-4196-960D-92D7FCD17CBD}" dt="2025-04-18T22:18:42.915" v="714" actId="26606"/>
          <ac:spMkLst>
            <pc:docMk/>
            <pc:sldMk cId="344093412" sldId="265"/>
            <ac:spMk id="16" creationId="{55D4142C-5077-457F-A6AD-3FECFDB39685}"/>
          </ac:spMkLst>
        </pc:spChg>
        <pc:spChg chg="add del">
          <ac:chgData name="David Williamson" userId="a73da8032f1697b1" providerId="LiveId" clId="{E8A1C5ED-992E-4196-960D-92D7FCD17CBD}" dt="2025-04-18T22:18:42.915" v="714" actId="26606"/>
          <ac:spMkLst>
            <pc:docMk/>
            <pc:sldMk cId="344093412" sldId="265"/>
            <ac:spMk id="18" creationId="{7A5F0580-5EE9-419F-96EE-B6529EF6E7D0}"/>
          </ac:spMkLst>
        </pc:spChg>
        <pc:spChg chg="add">
          <ac:chgData name="David Williamson" userId="a73da8032f1697b1" providerId="LiveId" clId="{E8A1C5ED-992E-4196-960D-92D7FCD17CBD}" dt="2025-04-18T22:18:42.915" v="714" actId="26606"/>
          <ac:spMkLst>
            <pc:docMk/>
            <pc:sldMk cId="344093412" sldId="265"/>
            <ac:spMk id="23" creationId="{5A59F003-E00A-43F9-91DC-CC54E3B87466}"/>
          </ac:spMkLst>
        </pc:spChg>
        <pc:spChg chg="add">
          <ac:chgData name="David Williamson" userId="a73da8032f1697b1" providerId="LiveId" clId="{E8A1C5ED-992E-4196-960D-92D7FCD17CBD}" dt="2025-04-18T22:18:42.915" v="714" actId="26606"/>
          <ac:spMkLst>
            <pc:docMk/>
            <pc:sldMk cId="344093412" sldId="265"/>
            <ac:spMk id="25" creationId="{D74A4382-E3AD-430A-9A1F-DFA3E0E77A7D}"/>
          </ac:spMkLst>
        </pc:spChg>
        <pc:spChg chg="add">
          <ac:chgData name="David Williamson" userId="a73da8032f1697b1" providerId="LiveId" clId="{E8A1C5ED-992E-4196-960D-92D7FCD17CBD}" dt="2025-04-18T22:18:42.915" v="714" actId="26606"/>
          <ac:spMkLst>
            <pc:docMk/>
            <pc:sldMk cId="344093412" sldId="265"/>
            <ac:spMk id="27" creationId="{79F40191-0F44-4FD1-82CC-ACB507C14BE6}"/>
          </ac:spMkLst>
        </pc:spChg>
        <pc:picChg chg="add mod ord">
          <ac:chgData name="David Williamson" userId="a73da8032f1697b1" providerId="LiveId" clId="{E8A1C5ED-992E-4196-960D-92D7FCD17CBD}" dt="2025-04-18T22:19:12.498" v="720" actId="1076"/>
          <ac:picMkLst>
            <pc:docMk/>
            <pc:sldMk cId="344093412" sldId="265"/>
            <ac:picMk id="5" creationId="{9ECAD892-2B4F-B7AB-E6D3-3A802E104FBE}"/>
          </ac:picMkLst>
        </pc:picChg>
      </pc:sldChg>
      <pc:sldChg chg="addSp delSp modSp new mod ord setBg">
        <pc:chgData name="David Williamson" userId="a73da8032f1697b1" providerId="LiveId" clId="{E8A1C5ED-992E-4196-960D-92D7FCD17CBD}" dt="2025-04-18T22:22:24.212" v="797" actId="26606"/>
        <pc:sldMkLst>
          <pc:docMk/>
          <pc:sldMk cId="4237124328" sldId="266"/>
        </pc:sldMkLst>
        <pc:spChg chg="del mod">
          <ac:chgData name="David Williamson" userId="a73da8032f1697b1" providerId="LiveId" clId="{E8A1C5ED-992E-4196-960D-92D7FCD17CBD}" dt="2025-04-18T22:22:13.677" v="796" actId="26606"/>
          <ac:spMkLst>
            <pc:docMk/>
            <pc:sldMk cId="4237124328" sldId="266"/>
            <ac:spMk id="2" creationId="{EF2FBB19-DCF0-CA47-6AC8-5132EAA15398}"/>
          </ac:spMkLst>
        </pc:spChg>
        <pc:spChg chg="del">
          <ac:chgData name="David Williamson" userId="a73da8032f1697b1" providerId="LiveId" clId="{E8A1C5ED-992E-4196-960D-92D7FCD17CBD}" dt="2025-04-17T21:28:32.132" v="24" actId="22"/>
          <ac:spMkLst>
            <pc:docMk/>
            <pc:sldMk cId="4237124328" sldId="266"/>
            <ac:spMk id="3" creationId="{07299F77-B07F-6CD0-73D6-40142B6BC5E8}"/>
          </ac:spMkLst>
        </pc:spChg>
        <pc:spChg chg="add">
          <ac:chgData name="David Williamson" userId="a73da8032f1697b1" providerId="LiveId" clId="{E8A1C5ED-992E-4196-960D-92D7FCD17CBD}" dt="2025-04-18T22:22:24.212" v="797" actId="26606"/>
          <ac:spMkLst>
            <pc:docMk/>
            <pc:sldMk cId="4237124328" sldId="266"/>
            <ac:spMk id="23" creationId="{AB8C311F-7253-4AED-9701-7FC0708C41C7}"/>
          </ac:spMkLst>
        </pc:spChg>
        <pc:spChg chg="add">
          <ac:chgData name="David Williamson" userId="a73da8032f1697b1" providerId="LiveId" clId="{E8A1C5ED-992E-4196-960D-92D7FCD17CBD}" dt="2025-04-18T22:22:24.212" v="797" actId="26606"/>
          <ac:spMkLst>
            <pc:docMk/>
            <pc:sldMk cId="4237124328" sldId="266"/>
            <ac:spMk id="25" creationId="{E2384209-CB15-4CDF-9D31-C44FD9A3F20D}"/>
          </ac:spMkLst>
        </pc:spChg>
        <pc:spChg chg="add">
          <ac:chgData name="David Williamson" userId="a73da8032f1697b1" providerId="LiveId" clId="{E8A1C5ED-992E-4196-960D-92D7FCD17CBD}" dt="2025-04-18T22:22:24.212" v="797" actId="26606"/>
          <ac:spMkLst>
            <pc:docMk/>
            <pc:sldMk cId="4237124328" sldId="266"/>
            <ac:spMk id="27" creationId="{2633B3B5-CC90-43F0-8714-D31D1F3F0209}"/>
          </ac:spMkLst>
        </pc:spChg>
        <pc:spChg chg="add">
          <ac:chgData name="David Williamson" userId="a73da8032f1697b1" providerId="LiveId" clId="{E8A1C5ED-992E-4196-960D-92D7FCD17CBD}" dt="2025-04-18T22:22:24.212" v="797" actId="26606"/>
          <ac:spMkLst>
            <pc:docMk/>
            <pc:sldMk cId="4237124328" sldId="266"/>
            <ac:spMk id="29" creationId="{A8D57A06-A426-446D-B02C-A2DC6B62E45E}"/>
          </ac:spMkLst>
        </pc:spChg>
        <pc:grpChg chg="add del">
          <ac:chgData name="David Williamson" userId="a73da8032f1697b1" providerId="LiveId" clId="{E8A1C5ED-992E-4196-960D-92D7FCD17CBD}" dt="2025-04-18T22:22:24.212" v="797" actId="26606"/>
          <ac:grpSpMkLst>
            <pc:docMk/>
            <pc:sldMk cId="4237124328" sldId="266"/>
            <ac:grpSpMk id="10" creationId="{63737881-458F-40AD-B72B-B57D267DC423}"/>
          </ac:grpSpMkLst>
        </pc:grpChg>
        <pc:picChg chg="add mod ord">
          <ac:chgData name="David Williamson" userId="a73da8032f1697b1" providerId="LiveId" clId="{E8A1C5ED-992E-4196-960D-92D7FCD17CBD}" dt="2025-04-18T22:22:24.212" v="797" actId="26606"/>
          <ac:picMkLst>
            <pc:docMk/>
            <pc:sldMk cId="4237124328" sldId="266"/>
            <ac:picMk id="5" creationId="{FC2504A5-313F-B82B-EC45-1F10E719893A}"/>
          </ac:picMkLst>
        </pc:picChg>
      </pc:sldChg>
      <pc:sldChg chg="addSp delSp modSp new mod setBg addAnim">
        <pc:chgData name="David Williamson" userId="a73da8032f1697b1" providerId="LiveId" clId="{E8A1C5ED-992E-4196-960D-92D7FCD17CBD}" dt="2025-04-18T21:38:29.302" v="488"/>
        <pc:sldMkLst>
          <pc:docMk/>
          <pc:sldMk cId="2431849811" sldId="267"/>
        </pc:sldMkLst>
        <pc:spChg chg="mod">
          <ac:chgData name="David Williamson" userId="a73da8032f1697b1" providerId="LiveId" clId="{E8A1C5ED-992E-4196-960D-92D7FCD17CBD}" dt="2025-04-18T21:38:29.302" v="488"/>
          <ac:spMkLst>
            <pc:docMk/>
            <pc:sldMk cId="2431849811" sldId="267"/>
            <ac:spMk id="2" creationId="{28642695-2108-773D-F317-1E9D90ADA282}"/>
          </ac:spMkLst>
        </pc:spChg>
        <pc:spChg chg="del">
          <ac:chgData name="David Williamson" userId="a73da8032f1697b1" providerId="LiveId" clId="{E8A1C5ED-992E-4196-960D-92D7FCD17CBD}" dt="2025-04-18T21:36:08.816" v="440" actId="21"/>
          <ac:spMkLst>
            <pc:docMk/>
            <pc:sldMk cId="2431849811" sldId="267"/>
            <ac:spMk id="3" creationId="{48426B27-5D3D-B076-67D8-AB6AEA5D1BC6}"/>
          </ac:spMkLst>
        </pc:spChg>
        <pc:spChg chg="add del">
          <ac:chgData name="David Williamson" userId="a73da8032f1697b1" providerId="LiveId" clId="{E8A1C5ED-992E-4196-960D-92D7FCD17CBD}" dt="2025-04-18T21:36:52.863" v="461" actId="26606"/>
          <ac:spMkLst>
            <pc:docMk/>
            <pc:sldMk cId="2431849811" sldId="267"/>
            <ac:spMk id="7" creationId="{4522B21E-B2B9-4C72-9A71-C87EFD137480}"/>
          </ac:spMkLst>
        </pc:spChg>
        <pc:spChg chg="add del">
          <ac:chgData name="David Williamson" userId="a73da8032f1697b1" providerId="LiveId" clId="{E8A1C5ED-992E-4196-960D-92D7FCD17CBD}" dt="2025-04-18T21:36:52.863" v="461" actId="26606"/>
          <ac:spMkLst>
            <pc:docMk/>
            <pc:sldMk cId="2431849811" sldId="267"/>
            <ac:spMk id="9" creationId="{5EB7D2A2-F448-44D4-938C-DC84CBCB3B1E}"/>
          </ac:spMkLst>
        </pc:spChg>
        <pc:spChg chg="add del">
          <ac:chgData name="David Williamson" userId="a73da8032f1697b1" providerId="LiveId" clId="{E8A1C5ED-992E-4196-960D-92D7FCD17CBD}" dt="2025-04-18T21:36:52.863" v="461" actId="26606"/>
          <ac:spMkLst>
            <pc:docMk/>
            <pc:sldMk cId="2431849811" sldId="267"/>
            <ac:spMk id="11" creationId="{871AEA07-1E14-44B4-8E55-64EF049CD66F}"/>
          </ac:spMkLst>
        </pc:spChg>
        <pc:spChg chg="add del">
          <ac:chgData name="David Williamson" userId="a73da8032f1697b1" providerId="LiveId" clId="{E8A1C5ED-992E-4196-960D-92D7FCD17CBD}" dt="2025-04-18T21:36:59.179" v="465" actId="26606"/>
          <ac:spMkLst>
            <pc:docMk/>
            <pc:sldMk cId="2431849811" sldId="267"/>
            <ac:spMk id="19" creationId="{A8DB9CD9-59B1-4D73-BC4C-98796A48EF9B}"/>
          </ac:spMkLst>
        </pc:spChg>
        <pc:spChg chg="add del">
          <ac:chgData name="David Williamson" userId="a73da8032f1697b1" providerId="LiveId" clId="{E8A1C5ED-992E-4196-960D-92D7FCD17CBD}" dt="2025-04-18T21:36:59.179" v="465" actId="26606"/>
          <ac:spMkLst>
            <pc:docMk/>
            <pc:sldMk cId="2431849811" sldId="267"/>
            <ac:spMk id="20" creationId="{8874A6A9-41FF-4E33-AFA8-F9F81436A59E}"/>
          </ac:spMkLst>
        </pc:spChg>
        <pc:spChg chg="add">
          <ac:chgData name="David Williamson" userId="a73da8032f1697b1" providerId="LiveId" clId="{E8A1C5ED-992E-4196-960D-92D7FCD17CBD}" dt="2025-04-18T21:36:59.179" v="465" actId="26606"/>
          <ac:spMkLst>
            <pc:docMk/>
            <pc:sldMk cId="2431849811" sldId="267"/>
            <ac:spMk id="27" creationId="{1A3C89F8-0D2F-47FF-B903-151248265F47}"/>
          </ac:spMkLst>
        </pc:spChg>
        <pc:spChg chg="add">
          <ac:chgData name="David Williamson" userId="a73da8032f1697b1" providerId="LiveId" clId="{E8A1C5ED-992E-4196-960D-92D7FCD17CBD}" dt="2025-04-18T21:36:59.179" v="465" actId="26606"/>
          <ac:spMkLst>
            <pc:docMk/>
            <pc:sldMk cId="2431849811" sldId="267"/>
            <ac:spMk id="29" creationId="{C5CB530E-515E-412C-9DF1-5F8FFBD6F383}"/>
          </ac:spMkLst>
        </pc:spChg>
        <pc:spChg chg="add">
          <ac:chgData name="David Williamson" userId="a73da8032f1697b1" providerId="LiveId" clId="{E8A1C5ED-992E-4196-960D-92D7FCD17CBD}" dt="2025-04-18T21:36:59.179" v="465" actId="26606"/>
          <ac:spMkLst>
            <pc:docMk/>
            <pc:sldMk cId="2431849811" sldId="267"/>
            <ac:spMk id="31" creationId="{712D4376-A578-4FF1-94FC-245E7A6A489F}"/>
          </ac:spMkLst>
        </pc:spChg>
        <pc:spChg chg="add">
          <ac:chgData name="David Williamson" userId="a73da8032f1697b1" providerId="LiveId" clId="{E8A1C5ED-992E-4196-960D-92D7FCD17CBD}" dt="2025-04-18T21:36:59.179" v="465" actId="26606"/>
          <ac:spMkLst>
            <pc:docMk/>
            <pc:sldMk cId="2431849811" sldId="267"/>
            <ac:spMk id="33" creationId="{AEA7509D-F04F-40CB-A0B3-EEF16499CC9F}"/>
          </ac:spMkLst>
        </pc:spChg>
        <pc:spChg chg="add">
          <ac:chgData name="David Williamson" userId="a73da8032f1697b1" providerId="LiveId" clId="{E8A1C5ED-992E-4196-960D-92D7FCD17CBD}" dt="2025-04-18T21:36:59.179" v="465" actId="26606"/>
          <ac:spMkLst>
            <pc:docMk/>
            <pc:sldMk cId="2431849811" sldId="267"/>
            <ac:spMk id="37" creationId="{508BEF50-7B1E-49A4-BC19-5F4F1D755E64}"/>
          </ac:spMkLst>
        </pc:spChg>
        <pc:spChg chg="add">
          <ac:chgData name="David Williamson" userId="a73da8032f1697b1" providerId="LiveId" clId="{E8A1C5ED-992E-4196-960D-92D7FCD17CBD}" dt="2025-04-18T21:36:59.179" v="465" actId="26606"/>
          <ac:spMkLst>
            <pc:docMk/>
            <pc:sldMk cId="2431849811" sldId="267"/>
            <ac:spMk id="39" creationId="{3FBAD350-5664-4811-A208-657FB882D350}"/>
          </ac:spMkLst>
        </pc:spChg>
        <pc:spChg chg="add">
          <ac:chgData name="David Williamson" userId="a73da8032f1697b1" providerId="LiveId" clId="{E8A1C5ED-992E-4196-960D-92D7FCD17CBD}" dt="2025-04-18T21:36:59.179" v="465" actId="26606"/>
          <ac:spMkLst>
            <pc:docMk/>
            <pc:sldMk cId="2431849811" sldId="267"/>
            <ac:spMk id="41" creationId="{C39ADB8F-D187-49D7-BDCF-C1B6DC727068}"/>
          </ac:spMkLst>
        </pc:spChg>
        <pc:grpChg chg="add">
          <ac:chgData name="David Williamson" userId="a73da8032f1697b1" providerId="LiveId" clId="{E8A1C5ED-992E-4196-960D-92D7FCD17CBD}" dt="2025-04-18T21:36:52.880" v="462" actId="26606"/>
          <ac:grpSpMkLst>
            <pc:docMk/>
            <pc:sldMk cId="2431849811" sldId="267"/>
            <ac:grpSpMk id="21" creationId="{721D730E-1F97-4071-B143-B05E6D2599BC}"/>
          </ac:grpSpMkLst>
        </pc:grpChg>
        <pc:cxnChg chg="add del">
          <ac:chgData name="David Williamson" userId="a73da8032f1697b1" providerId="LiveId" clId="{E8A1C5ED-992E-4196-960D-92D7FCD17CBD}" dt="2025-04-18T21:36:52.863" v="461" actId="26606"/>
          <ac:cxnSpMkLst>
            <pc:docMk/>
            <pc:sldMk cId="2431849811" sldId="267"/>
            <ac:cxnSpMk id="13" creationId="{F7C8EA93-3210-4C62-99E9-153C275E3A87}"/>
          </ac:cxnSpMkLst>
        </pc:cxnChg>
      </pc:sldChg>
      <pc:sldChg chg="addSp delSp modSp new mod setBg">
        <pc:chgData name="David Williamson" userId="a73da8032f1697b1" providerId="LiveId" clId="{E8A1C5ED-992E-4196-960D-92D7FCD17CBD}" dt="2025-04-18T22:01:18.595" v="542" actId="14100"/>
        <pc:sldMkLst>
          <pc:docMk/>
          <pc:sldMk cId="1191764798" sldId="268"/>
        </pc:sldMkLst>
        <pc:spChg chg="mod">
          <ac:chgData name="David Williamson" userId="a73da8032f1697b1" providerId="LiveId" clId="{E8A1C5ED-992E-4196-960D-92D7FCD17CBD}" dt="2025-04-18T22:01:18.595" v="542" actId="14100"/>
          <ac:spMkLst>
            <pc:docMk/>
            <pc:sldMk cId="1191764798" sldId="268"/>
            <ac:spMk id="2" creationId="{CA69EAA5-8621-7824-D40F-805900CA5227}"/>
          </ac:spMkLst>
        </pc:spChg>
        <pc:spChg chg="del">
          <ac:chgData name="David Williamson" userId="a73da8032f1697b1" providerId="LiveId" clId="{E8A1C5ED-992E-4196-960D-92D7FCD17CBD}" dt="2025-04-18T21:59:48.833" v="493" actId="22"/>
          <ac:spMkLst>
            <pc:docMk/>
            <pc:sldMk cId="1191764798" sldId="268"/>
            <ac:spMk id="3" creationId="{9E940D01-716B-C1C5-04EE-59DBCA3A5417}"/>
          </ac:spMkLst>
        </pc:spChg>
        <pc:spChg chg="add">
          <ac:chgData name="David Williamson" userId="a73da8032f1697b1" providerId="LiveId" clId="{E8A1C5ED-992E-4196-960D-92D7FCD17CBD}" dt="2025-04-18T22:00:49.036" v="497" actId="26606"/>
          <ac:spMkLst>
            <pc:docMk/>
            <pc:sldMk cId="1191764798" sldId="268"/>
            <ac:spMk id="12" creationId="{4D4677D2-D5AC-4CF9-9EED-2B89D0A1C212}"/>
          </ac:spMkLst>
        </pc:spChg>
        <pc:spChg chg="add">
          <ac:chgData name="David Williamson" userId="a73da8032f1697b1" providerId="LiveId" clId="{E8A1C5ED-992E-4196-960D-92D7FCD17CBD}" dt="2025-04-18T22:00:49.036" v="497" actId="26606"/>
          <ac:spMkLst>
            <pc:docMk/>
            <pc:sldMk cId="1191764798" sldId="268"/>
            <ac:spMk id="14" creationId="{AF695F69-7001-421E-98A8-E74156934A51}"/>
          </ac:spMkLst>
        </pc:spChg>
        <pc:picChg chg="add mod ord">
          <ac:chgData name="David Williamson" userId="a73da8032f1697b1" providerId="LiveId" clId="{E8A1C5ED-992E-4196-960D-92D7FCD17CBD}" dt="2025-04-18T22:00:49.036" v="497" actId="26606"/>
          <ac:picMkLst>
            <pc:docMk/>
            <pc:sldMk cId="1191764798" sldId="268"/>
            <ac:picMk id="5" creationId="{8F672661-9F43-9AB2-6A1F-93C706D7B5DE}"/>
          </ac:picMkLst>
        </pc:picChg>
        <pc:picChg chg="add mod ord">
          <ac:chgData name="David Williamson" userId="a73da8032f1697b1" providerId="LiveId" clId="{E8A1C5ED-992E-4196-960D-92D7FCD17CBD}" dt="2025-04-18T22:00:49.036" v="497" actId="26606"/>
          <ac:picMkLst>
            <pc:docMk/>
            <pc:sldMk cId="1191764798" sldId="268"/>
            <ac:picMk id="7" creationId="{7C86B9CA-6050-0ED2-E903-71791F729066}"/>
          </ac:picMkLst>
        </pc:picChg>
      </pc:sldChg>
      <pc:sldChg chg="addSp delSp modSp new mod setBg">
        <pc:chgData name="David Williamson" userId="a73da8032f1697b1" providerId="LiveId" clId="{E8A1C5ED-992E-4196-960D-92D7FCD17CBD}" dt="2025-04-18T22:37:16.604" v="1091" actId="1076"/>
        <pc:sldMkLst>
          <pc:docMk/>
          <pc:sldMk cId="3894256318" sldId="269"/>
        </pc:sldMkLst>
        <pc:spChg chg="del">
          <ac:chgData name="David Williamson" userId="a73da8032f1697b1" providerId="LiveId" clId="{E8A1C5ED-992E-4196-960D-92D7FCD17CBD}" dt="2025-04-18T22:36:03.514" v="995" actId="26606"/>
          <ac:spMkLst>
            <pc:docMk/>
            <pc:sldMk cId="3894256318" sldId="269"/>
            <ac:spMk id="2" creationId="{E954C9A2-9986-F1C5-9D76-81395919ADDD}"/>
          </ac:spMkLst>
        </pc:spChg>
        <pc:spChg chg="del">
          <ac:chgData name="David Williamson" userId="a73da8032f1697b1" providerId="LiveId" clId="{E8A1C5ED-992E-4196-960D-92D7FCD17CBD}" dt="2025-04-18T22:35:13.512" v="993" actId="22"/>
          <ac:spMkLst>
            <pc:docMk/>
            <pc:sldMk cId="3894256318" sldId="269"/>
            <ac:spMk id="3" creationId="{B6A96270-BAC8-1920-6724-4B3DDC2FD88D}"/>
          </ac:spMkLst>
        </pc:spChg>
        <pc:spChg chg="add mod">
          <ac:chgData name="David Williamson" userId="a73da8032f1697b1" providerId="LiveId" clId="{E8A1C5ED-992E-4196-960D-92D7FCD17CBD}" dt="2025-04-18T22:37:16.604" v="1091" actId="1076"/>
          <ac:spMkLst>
            <pc:docMk/>
            <pc:sldMk cId="3894256318" sldId="269"/>
            <ac:spMk id="6" creationId="{8DD8BA65-6617-70AD-61BA-7DD99534314A}"/>
          </ac:spMkLst>
        </pc:spChg>
        <pc:spChg chg="add">
          <ac:chgData name="David Williamson" userId="a73da8032f1697b1" providerId="LiveId" clId="{E8A1C5ED-992E-4196-960D-92D7FCD17CBD}" dt="2025-04-18T22:36:03.514" v="995" actId="26606"/>
          <ac:spMkLst>
            <pc:docMk/>
            <pc:sldMk cId="3894256318" sldId="269"/>
            <ac:spMk id="10" creationId="{11B2B030-4738-4359-9E46-144B7C8BFF8B}"/>
          </ac:spMkLst>
        </pc:spChg>
        <pc:spChg chg="add">
          <ac:chgData name="David Williamson" userId="a73da8032f1697b1" providerId="LiveId" clId="{E8A1C5ED-992E-4196-960D-92D7FCD17CBD}" dt="2025-04-18T22:36:03.514" v="995" actId="26606"/>
          <ac:spMkLst>
            <pc:docMk/>
            <pc:sldMk cId="3894256318" sldId="269"/>
            <ac:spMk id="12" creationId="{E722B2DD-E14D-4972-9D98-5D6E61B1B2D2}"/>
          </ac:spMkLst>
        </pc:spChg>
        <pc:picChg chg="add mod ord">
          <ac:chgData name="David Williamson" userId="a73da8032f1697b1" providerId="LiveId" clId="{E8A1C5ED-992E-4196-960D-92D7FCD17CBD}" dt="2025-04-18T22:36:03.514" v="995" actId="26606"/>
          <ac:picMkLst>
            <pc:docMk/>
            <pc:sldMk cId="3894256318" sldId="269"/>
            <ac:picMk id="5" creationId="{F1914DDC-0458-5BD2-F8D2-AACE780B68B8}"/>
          </ac:picMkLst>
        </pc:picChg>
      </pc:sldChg>
      <pc:sldChg chg="add ord">
        <pc:chgData name="David Williamson" userId="a73da8032f1697b1" providerId="LiveId" clId="{E8A1C5ED-992E-4196-960D-92D7FCD17CBD}" dt="2025-04-18T22:37:30.410" v="1094"/>
        <pc:sldMkLst>
          <pc:docMk/>
          <pc:sldMk cId="1382804435" sldId="270"/>
        </pc:sldMkLst>
      </pc:sldChg>
      <pc:sldChg chg="addSp delSp modSp new mod setBg">
        <pc:chgData name="David Williamson" userId="a73da8032f1697b1" providerId="LiveId" clId="{E8A1C5ED-992E-4196-960D-92D7FCD17CBD}" dt="2025-04-18T22:40:31.250" v="1167" actId="115"/>
        <pc:sldMkLst>
          <pc:docMk/>
          <pc:sldMk cId="3959185974" sldId="271"/>
        </pc:sldMkLst>
        <pc:spChg chg="del">
          <ac:chgData name="David Williamson" userId="a73da8032f1697b1" providerId="LiveId" clId="{E8A1C5ED-992E-4196-960D-92D7FCD17CBD}" dt="2025-04-18T22:38:51.956" v="1098" actId="26606"/>
          <ac:spMkLst>
            <pc:docMk/>
            <pc:sldMk cId="3959185974" sldId="271"/>
            <ac:spMk id="2" creationId="{E97199E1-19E0-057F-DB9A-066504C0EA1A}"/>
          </ac:spMkLst>
        </pc:spChg>
        <pc:spChg chg="del">
          <ac:chgData name="David Williamson" userId="a73da8032f1697b1" providerId="LiveId" clId="{E8A1C5ED-992E-4196-960D-92D7FCD17CBD}" dt="2025-04-18T22:38:51.956" v="1098" actId="26606"/>
          <ac:spMkLst>
            <pc:docMk/>
            <pc:sldMk cId="3959185974" sldId="271"/>
            <ac:spMk id="3" creationId="{E9FFCF26-9B2F-B23A-9AF9-E4784DBC3256}"/>
          </ac:spMkLst>
        </pc:spChg>
        <pc:spChg chg="add mod">
          <ac:chgData name="David Williamson" userId="a73da8032f1697b1" providerId="LiveId" clId="{E8A1C5ED-992E-4196-960D-92D7FCD17CBD}" dt="2025-04-18T22:40:31.250" v="1167" actId="115"/>
          <ac:spMkLst>
            <pc:docMk/>
            <pc:sldMk cId="3959185974" sldId="271"/>
            <ac:spMk id="6" creationId="{0919C1E2-BC1D-5F06-A227-696D6EBA3C65}"/>
          </ac:spMkLst>
        </pc:spChg>
        <pc:grpChg chg="add">
          <ac:chgData name="David Williamson" userId="a73da8032f1697b1" providerId="LiveId" clId="{E8A1C5ED-992E-4196-960D-92D7FCD17CBD}" dt="2025-04-18T22:38:51.956" v="1098" actId="26606"/>
          <ac:grpSpMkLst>
            <pc:docMk/>
            <pc:sldMk cId="3959185974" sldId="271"/>
            <ac:grpSpMk id="10" creationId="{A182C109-9E4C-3C96-8794-9411573CBDAF}"/>
          </ac:grpSpMkLst>
        </pc:grpChg>
        <pc:picChg chg="add mod">
          <ac:chgData name="David Williamson" userId="a73da8032f1697b1" providerId="LiveId" clId="{E8A1C5ED-992E-4196-960D-92D7FCD17CBD}" dt="2025-04-18T22:38:51.956" v="1098" actId="26606"/>
          <ac:picMkLst>
            <pc:docMk/>
            <pc:sldMk cId="3959185974" sldId="271"/>
            <ac:picMk id="5" creationId="{0B10EF81-FC10-246B-3DA0-05A0B9F2687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C20C8-11E2-48A5-8988-ABB18802DA6B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DCDFF-6F2D-4103-8B4C-C2DE95544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4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0DCDFF-6F2D-4103-8B4C-C2DE955443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65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E0FBB-FD66-F06C-90FB-1BD4364CF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B3D2EC-5FFA-161E-EB81-E0FC43324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0871A-E75C-134C-E96A-C527FD267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12D9-BB82-4800-A41C-1923089641E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C40D9-81CF-83EB-F999-5A5501C02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2478-82D7-29F9-36B9-F9A7B2D8D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EBCE-3339-4C88-9374-98B984DA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2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2B66D-AFA4-7B06-1057-15813B57E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DD2AA2-41A6-E6E7-99F6-CC02033B65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7AF88-AF4A-DFC3-D995-5A4FC31E6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12D9-BB82-4800-A41C-1923089641E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622DE-F4C1-E804-3757-80E04813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72E65-1E65-0C34-E75C-17DF23A05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EBCE-3339-4C88-9374-98B984DA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3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1F04D2-D670-020C-B574-940F3BF34B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6EF073-B4EA-B832-AB71-69CC6739EF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1A220-9B22-F70D-1636-F50361FE4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12D9-BB82-4800-A41C-1923089641E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76962-944A-433D-05DE-D48924A60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F3733-3D89-78A2-42F0-BF267A873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EBCE-3339-4C88-9374-98B984DA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2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0B6B9-47F4-95B0-6E65-16FE99E9F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B26E4-3390-4E60-40B3-D70367EE6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EB964-C6F3-13AE-05A7-38BE6B5E2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12D9-BB82-4800-A41C-1923089641E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AD138-130C-3C9E-CDAF-A79D42171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22412-B8B2-C601-B760-BD2FAC18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EBCE-3339-4C88-9374-98B984DA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58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22400-0B23-7505-7CFB-834D36E2F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563B5-AC68-7CFE-424E-2BCA4C90E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164CD-B861-7FA4-0214-715B908F0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12D9-BB82-4800-A41C-1923089641E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40A32-58F5-66B8-3CC8-D8A60B031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C71AD-72D2-D6AA-21C6-300C22779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EBCE-3339-4C88-9374-98B984DA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86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F7A1E-4A23-CD81-9007-A8FD42596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8A037-C108-DA85-C7C8-949CBBFA4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390DA3-CB60-818E-8963-3FB1A779E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38124-40E5-E4A9-6F75-94C8EF809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12D9-BB82-4800-A41C-1923089641E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3F232-7442-E1A9-1367-571F28850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5B5E5-8F23-658A-8720-59AE9C6F6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EBCE-3339-4C88-9374-98B984DA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46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25D52-E45A-C190-6028-41F8EE17B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C81CB-6E84-E31D-0F5E-C94DA19DD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6DE07F-CA37-14FF-B682-E0E25957E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87F62F-634B-EABC-87C2-BD1CFE188A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0E95FF-E339-6489-FC02-14B13072F1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4D459E-C27A-64C6-394D-471EF1849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12D9-BB82-4800-A41C-1923089641E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ED283C-B903-C1F7-4D94-C6CF6D7EC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EC9C2A-5CDC-39F7-0BD9-38862772F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EBCE-3339-4C88-9374-98B984DA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34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1EABC-50A7-2AA6-9CE6-B881A44D6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703E50-0797-BF76-5936-F554EC94D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12D9-BB82-4800-A41C-1923089641E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D79037-940B-0DA9-CCE0-FBC8DDAC9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466650-6615-3FF4-5F36-252FF3AD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EBCE-3339-4C88-9374-98B984DA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83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744BC-933F-4E96-7F48-80940DF7A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12D9-BB82-4800-A41C-1923089641E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A39A41-DFB3-19F4-194F-638A61675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8EC07-82E8-BA6B-5A2B-9D5B380F1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EBCE-3339-4C88-9374-98B984DA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67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E5ACF-3CDA-5E30-D51D-22041698C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D998C-D856-99BC-31EB-7DE742A2C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EE5F5A-8F1F-E8C9-3A90-83BAC8CC26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7378B-749B-8F69-0BAA-F1619C323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12D9-BB82-4800-A41C-1923089641E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BBF3-E429-527C-B3CF-FC52AB27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32203-9B65-06F4-2D6C-FFECDB00F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EBCE-3339-4C88-9374-98B984DA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4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16E56-41FE-CA61-7C05-639D1FAD2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DB8230-379D-255A-F57F-91BA31229F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28C2D-B46C-72E9-C77E-0DE217548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4955CB-4354-8AFE-0103-EC7155116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12D9-BB82-4800-A41C-1923089641E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B7900-12DE-BAE4-D828-000209D80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37D69-E32D-A7B3-BFC8-25FEBB93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EEBCE-3339-4C88-9374-98B984DA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52E3EE-49EF-0632-5982-091D2EC2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6F7E9-55C7-DE02-7B7C-38167C6AA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7A768-9F3F-7A3B-6F49-CB60055B92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FF12D9-BB82-4800-A41C-1923089641E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23318-DB1F-F44E-E071-11DB9B20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7EEDE-216D-4F77-8CD8-D6D4B556C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FEEBCE-3339-4C88-9374-98B984DA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2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642695-2108-773D-F317-1E9D90ADA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339" y="722384"/>
            <a:ext cx="9783922" cy="416482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10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107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The Crucifixion</a:t>
            </a:r>
            <a:r>
              <a:rPr lang="en-US" sz="10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”</a:t>
            </a:r>
            <a:br>
              <a:rPr lang="en-US" sz="10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7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7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74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Luke 23:26-49</a:t>
            </a:r>
            <a:br>
              <a:rPr lang="en-US" sz="74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74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(ESV)</a:t>
            </a:r>
          </a:p>
        </p:txBody>
      </p:sp>
      <p:sp>
        <p:nvSpPr>
          <p:cNvPr id="2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84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914DDC-0458-5BD2-F8D2-AACE780B6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21" b="1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D8BA65-6617-70AD-61BA-7DD99534314A}"/>
              </a:ext>
            </a:extLst>
          </p:cNvPr>
          <p:cNvSpPr txBox="1"/>
          <p:nvPr/>
        </p:nvSpPr>
        <p:spPr>
          <a:xfrm>
            <a:off x="195943" y="5584371"/>
            <a:ext cx="987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Choice is for you to make today - now - before you leave. </a:t>
            </a:r>
          </a:p>
        </p:txBody>
      </p:sp>
    </p:spTree>
    <p:extLst>
      <p:ext uri="{BB962C8B-B14F-4D97-AF65-F5344CB8AC3E}">
        <p14:creationId xmlns:p14="http://schemas.microsoft.com/office/powerpoint/2010/main" val="3894256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182C109-9E4C-3C96-8794-9411573CB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864660-C52B-BC40-9AE0-D900B4B67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D81F2E-754B-ACB7-ECD1-E1DADAD07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B2A2591-0296-4CF4-E75F-51D7CB8EC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78A07A2-FD92-5AD1-01EE-9D7AEAB88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10EF81-FC10-246B-3DA0-05A0B9F26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485" r="-2" b="-2"/>
          <a:stretch/>
        </p:blipFill>
        <p:spPr>
          <a:xfrm>
            <a:off x="567526" y="559901"/>
            <a:ext cx="11056947" cy="5730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19C1E2-BC1D-5F06-A227-696D6EBA3C65}"/>
              </a:ext>
            </a:extLst>
          </p:cNvPr>
          <p:cNvSpPr txBox="1"/>
          <p:nvPr/>
        </p:nvSpPr>
        <p:spPr>
          <a:xfrm>
            <a:off x="1077686" y="1583871"/>
            <a:ext cx="4767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Quiet Reflection  </a:t>
            </a:r>
          </a:p>
          <a:p>
            <a:pPr algn="ctr"/>
            <a:endParaRPr lang="en-US" sz="4800" b="1" dirty="0"/>
          </a:p>
          <a:p>
            <a:pPr algn="ctr"/>
            <a:br>
              <a:rPr lang="en-US" sz="4800" b="1" dirty="0"/>
            </a:br>
            <a:r>
              <a:rPr lang="en-US" sz="4800" b="1" i="1" u="sng" dirty="0"/>
              <a:t>“It is Finished!”</a:t>
            </a:r>
          </a:p>
        </p:txBody>
      </p:sp>
    </p:spTree>
    <p:extLst>
      <p:ext uri="{BB962C8B-B14F-4D97-AF65-F5344CB8AC3E}">
        <p14:creationId xmlns:p14="http://schemas.microsoft.com/office/powerpoint/2010/main" val="3959185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D0BCAE-4BC6-4B7F-5457-CAD05D190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ross with a crown of thorns and whip&#10;&#10;AI-generated content may be incorrect.">
            <a:extLst>
              <a:ext uri="{FF2B5EF4-FFF2-40B4-BE49-F238E27FC236}">
                <a16:creationId xmlns:a16="http://schemas.microsoft.com/office/drawing/2014/main" id="{BB88182D-2868-8492-D379-AC095C8B33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082"/>
          <a:stretch/>
        </p:blipFill>
        <p:spPr>
          <a:xfrm>
            <a:off x="20" y="-7619"/>
            <a:ext cx="12191979" cy="68873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318F40E-4545-9E2C-F76A-8D9163382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063219" y="-1252908"/>
            <a:ext cx="4065561" cy="12192000"/>
          </a:xfrm>
          <a:prstGeom prst="rect">
            <a:avLst/>
          </a:prstGeom>
          <a:gradFill flip="none" rotWithShape="1">
            <a:gsLst>
              <a:gs pos="17000">
                <a:srgbClr val="000000">
                  <a:alpha val="59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1ADB93-9BDA-D340-A853-293371FA3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464116" y="322049"/>
            <a:ext cx="3067943" cy="240860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BE229E-D19C-D434-F4CD-A8E513EF6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0392" y="4172881"/>
            <a:ext cx="7154743" cy="270299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2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27B4F-33C2-EE87-2694-4CA87BEB37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6275" y="6309816"/>
            <a:ext cx="11195226" cy="377371"/>
          </a:xfrm>
        </p:spPr>
        <p:txBody>
          <a:bodyPr>
            <a:normAutofit fontScale="92500"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Good Friday Service      FBC Norway, MI      April 18, 2025,       Rev. Dr. David T. Williamson, Senior Pastor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1BA49C-61A4-CB2E-C93E-E50B7D9A9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06736" y="-7619"/>
            <a:ext cx="995654" cy="691811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68000"/>
                </a:schemeClr>
              </a:gs>
              <a:gs pos="37000">
                <a:schemeClr val="accent5">
                  <a:alpha val="0"/>
                </a:schemeClr>
              </a:gs>
            </a:gsLst>
            <a:lin ang="10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04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ross with a crown of thorns and whip&#10;&#10;AI-generated content may be incorrect.">
            <a:extLst>
              <a:ext uri="{FF2B5EF4-FFF2-40B4-BE49-F238E27FC236}">
                <a16:creationId xmlns:a16="http://schemas.microsoft.com/office/drawing/2014/main" id="{F0AAFDD2-0442-5EA9-B436-7E20A55EE7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082"/>
          <a:stretch/>
        </p:blipFill>
        <p:spPr>
          <a:xfrm>
            <a:off x="20" y="-7619"/>
            <a:ext cx="12191979" cy="68873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063219" y="-1252908"/>
            <a:ext cx="4065561" cy="12192000"/>
          </a:xfrm>
          <a:prstGeom prst="rect">
            <a:avLst/>
          </a:prstGeom>
          <a:gradFill flip="none" rotWithShape="1">
            <a:gsLst>
              <a:gs pos="17000">
                <a:srgbClr val="000000">
                  <a:alpha val="59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2CB243-67C5-E304-31A0-4D7D607BA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464116" y="322049"/>
            <a:ext cx="3067943" cy="240860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A95761-C93E-94BF-087D-D2A823789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0392" y="4172881"/>
            <a:ext cx="7154743" cy="270299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2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D457DF-8C07-0892-E619-B4C0E45B36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6275" y="6309816"/>
            <a:ext cx="11195226" cy="377371"/>
          </a:xfrm>
        </p:spPr>
        <p:txBody>
          <a:bodyPr>
            <a:normAutofit fontScale="92500"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Good Friday Service      FBC Norway, MI      April 18, 2025,       Rev. Dr. David T. Williamson, Senior Pastor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63D1A5-FD49-4756-F62E-786C34E63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06736" y="-7619"/>
            <a:ext cx="995654" cy="691811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68000"/>
                </a:schemeClr>
              </a:gs>
              <a:gs pos="37000">
                <a:schemeClr val="accent5">
                  <a:alpha val="0"/>
                </a:schemeClr>
              </a:gs>
            </a:gsLst>
            <a:lin ang="10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14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9FEB8C-4138-9981-76CA-DE40726831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61" r="-1" b="9560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3F906E-0540-3367-13EB-487C5C45B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" y="521589"/>
            <a:ext cx="34381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2800"/>
            </a:br>
            <a:endParaRPr lang="en-US" sz="28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7FAFC7-7668-10EB-1F94-CEB44099144F}"/>
              </a:ext>
            </a:extLst>
          </p:cNvPr>
          <p:cNvSpPr txBox="1"/>
          <p:nvPr/>
        </p:nvSpPr>
        <p:spPr>
          <a:xfrm>
            <a:off x="-67818" y="1647317"/>
            <a:ext cx="4229100" cy="396971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Introduction: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“Don’t Carry the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Weight of the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World”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…Give it to God!</a:t>
            </a:r>
          </a:p>
        </p:txBody>
      </p:sp>
    </p:spTree>
    <p:extLst>
      <p:ext uri="{BB962C8B-B14F-4D97-AF65-F5344CB8AC3E}">
        <p14:creationId xmlns:p14="http://schemas.microsoft.com/office/powerpoint/2010/main" val="4088194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86B9CA-6050-0ED2-E903-71791F7290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437" r="2" b="2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69EAA5-8621-7824-D40F-805900CA5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75" y="5773162"/>
            <a:ext cx="7156254" cy="92155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14 Stations along the ½ mile journey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672661-9F43-9AB2-6A1F-93C706D7B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763" r="9070" b="-2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1764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D60107-0868-12FC-1D20-B381CD353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06" y="-74181"/>
            <a:ext cx="4982205" cy="2749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1. The Crown of Cruelty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diagram of a person's head with thorns on his head&#10;&#10;AI-generated content may be incorrect.">
            <a:extLst>
              <a:ext uri="{FF2B5EF4-FFF2-40B4-BE49-F238E27FC236}">
                <a16:creationId xmlns:a16="http://schemas.microsoft.com/office/drawing/2014/main" id="{49054757-4BF4-0B3F-ADEF-26B013069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7254" r="-2" b="9001"/>
          <a:stretch/>
        </p:blipFill>
        <p:spPr>
          <a:xfrm>
            <a:off x="5640572" y="1300454"/>
            <a:ext cx="5608830" cy="41465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825040-9405-224A-6771-BE9A4C933C73}"/>
              </a:ext>
            </a:extLst>
          </p:cNvPr>
          <p:cNvSpPr txBox="1"/>
          <p:nvPr/>
        </p:nvSpPr>
        <p:spPr>
          <a:xfrm>
            <a:off x="506186" y="3177609"/>
            <a:ext cx="45209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 23:11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19:2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27:29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 15:27-20</a:t>
            </a:r>
          </a:p>
        </p:txBody>
      </p:sp>
    </p:spTree>
    <p:extLst>
      <p:ext uri="{BB962C8B-B14F-4D97-AF65-F5344CB8AC3E}">
        <p14:creationId xmlns:p14="http://schemas.microsoft.com/office/powerpoint/2010/main" val="2811504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2504A5-313F-B82B-EC45-1F10E7198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7052" r="2" b="2"/>
          <a:stretch/>
        </p:blipFill>
        <p:spPr>
          <a:xfrm>
            <a:off x="2495256" y="457200"/>
            <a:ext cx="720148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24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CAD892-2B4F-B7AB-E6D3-3A802E104F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972" r="2701" b="9568"/>
          <a:stretch/>
        </p:blipFill>
        <p:spPr>
          <a:xfrm>
            <a:off x="19" y="9635"/>
            <a:ext cx="12191981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72217-A000-753B-E223-4037FFD0E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12" y="2684252"/>
            <a:ext cx="11270376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The Cross of Condemnation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27C92C-C363-F4B0-3A8A-E092211C31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000" t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C0C4B2-0E8F-1D9B-55DE-817123BFA72A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3. The Choice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of  Conversion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41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8F1DA-01F8-C15C-1333-5FC843CB3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1" y="2634798"/>
            <a:ext cx="4784271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en-US" sz="4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heavenly dwelling place of the righteous dead.”</a:t>
            </a:r>
            <a:br>
              <a:rPr lang="en-US"/>
            </a:br>
            <a:r>
              <a:rPr lang="en-US"/>
              <a:t>(Not purgatory)</a:t>
            </a:r>
            <a:br>
              <a:rPr lang="en-US"/>
            </a:br>
            <a:r>
              <a:rPr lang="en-US"/>
              <a:t>(Not soul sleep)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88E109-26AC-951B-4744-139DDBC29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93169" cy="6878163"/>
          </a:xfrm>
        </p:spPr>
      </p:pic>
    </p:spTree>
    <p:extLst>
      <p:ext uri="{BB962C8B-B14F-4D97-AF65-F5344CB8AC3E}">
        <p14:creationId xmlns:p14="http://schemas.microsoft.com/office/powerpoint/2010/main" val="1018404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157</Words>
  <Application>Microsoft Office PowerPoint</Application>
  <PresentationFormat>Widescreen</PresentationFormat>
  <Paragraphs>26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Georgia</vt:lpstr>
      <vt:lpstr>Office Theme</vt:lpstr>
      <vt:lpstr>“The Crucifixion”   Luke 23:26-49 (ESV)</vt:lpstr>
      <vt:lpstr>PowerPoint Presentation</vt:lpstr>
      <vt:lpstr> </vt:lpstr>
      <vt:lpstr>14 Stations along the ½ mile journey</vt:lpstr>
      <vt:lpstr>1. The Crown of Cruelty</vt:lpstr>
      <vt:lpstr>PowerPoint Presentation</vt:lpstr>
      <vt:lpstr>2. The Cross of Condemnation</vt:lpstr>
      <vt:lpstr>PowerPoint Presentation</vt:lpstr>
      <vt:lpstr>“The heavenly dwelling place of the righteous dead.” (Not purgatory) (Not soul sleep)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Williamson</dc:creator>
  <cp:lastModifiedBy>David Williamson</cp:lastModifiedBy>
  <cp:revision>1</cp:revision>
  <dcterms:created xsi:type="dcterms:W3CDTF">2025-04-17T20:04:15Z</dcterms:created>
  <dcterms:modified xsi:type="dcterms:W3CDTF">2025-04-18T22:40:37Z</dcterms:modified>
</cp:coreProperties>
</file>