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85" r:id="rId4"/>
    <p:sldId id="288" r:id="rId5"/>
    <p:sldId id="289" r:id="rId6"/>
    <p:sldId id="287" r:id="rId7"/>
    <p:sldId id="283" r:id="rId8"/>
    <p:sldId id="282" r:id="rId9"/>
    <p:sldId id="290" r:id="rId10"/>
    <p:sldId id="280" r:id="rId11"/>
    <p:sldId id="277" r:id="rId12"/>
    <p:sldId id="273" r:id="rId13"/>
    <p:sldId id="266" r:id="rId14"/>
    <p:sldId id="267" r:id="rId15"/>
    <p:sldId id="278" r:id="rId16"/>
    <p:sldId id="270" r:id="rId17"/>
    <p:sldId id="271" r:id="rId18"/>
    <p:sldId id="272" r:id="rId19"/>
    <p:sldId id="269" r:id="rId20"/>
    <p:sldId id="281" r:id="rId21"/>
    <p:sldId id="279" r:id="rId22"/>
    <p:sldId id="263" r:id="rId23"/>
    <p:sldId id="26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8854"/>
    <a:srgbClr val="F8D763"/>
    <a:srgbClr val="2A1E1E"/>
    <a:srgbClr val="AE7A4B"/>
    <a:srgbClr val="B28729"/>
    <a:srgbClr val="301F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8C9026-8EAD-42DF-8D45-959EDC426423}" v="48" dt="2025-03-16T01:15:13.5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>
        <p:scale>
          <a:sx n="95" d="100"/>
          <a:sy n="95" d="100"/>
        </p:scale>
        <p:origin x="1080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663F8A-2D1B-4806-8710-FCDFCDAA43BE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816AC02-DAE6-48EF-84B2-5EEFD49B091D}">
      <dgm:prSet/>
      <dgm:spPr/>
      <dgm:t>
        <a:bodyPr/>
        <a:lstStyle/>
        <a:p>
          <a:r>
            <a:rPr lang="en-US"/>
            <a:t>Psalm 51; 103:12</a:t>
          </a:r>
        </a:p>
      </dgm:t>
    </dgm:pt>
    <dgm:pt modelId="{4DE12B42-EBE8-428D-9338-4EF529187B31}" type="parTrans" cxnId="{49E8DB45-9657-4786-B966-FECD74E75BC1}">
      <dgm:prSet/>
      <dgm:spPr/>
      <dgm:t>
        <a:bodyPr/>
        <a:lstStyle/>
        <a:p>
          <a:endParaRPr lang="en-US"/>
        </a:p>
      </dgm:t>
    </dgm:pt>
    <dgm:pt modelId="{3256FCB2-302D-4687-BF87-2DFFFC084A9E}" type="sibTrans" cxnId="{49E8DB45-9657-4786-B966-FECD74E75BC1}">
      <dgm:prSet/>
      <dgm:spPr/>
      <dgm:t>
        <a:bodyPr/>
        <a:lstStyle/>
        <a:p>
          <a:endParaRPr lang="en-US"/>
        </a:p>
      </dgm:t>
    </dgm:pt>
    <dgm:pt modelId="{8D0313A8-EE94-434B-A958-B52340D15E0D}">
      <dgm:prSet/>
      <dgm:spPr/>
      <dgm:t>
        <a:bodyPr/>
        <a:lstStyle/>
        <a:p>
          <a:r>
            <a:rPr lang="en-US"/>
            <a:t>John 3:16; 14:6</a:t>
          </a:r>
        </a:p>
      </dgm:t>
    </dgm:pt>
    <dgm:pt modelId="{FCBAE35A-851B-4B32-A23F-C1038A074E30}" type="parTrans" cxnId="{94726882-1A04-40D8-8E35-C2E46639E191}">
      <dgm:prSet/>
      <dgm:spPr/>
      <dgm:t>
        <a:bodyPr/>
        <a:lstStyle/>
        <a:p>
          <a:endParaRPr lang="en-US"/>
        </a:p>
      </dgm:t>
    </dgm:pt>
    <dgm:pt modelId="{B25F4A67-96C9-499B-8CDB-AEDE45F64728}" type="sibTrans" cxnId="{94726882-1A04-40D8-8E35-C2E46639E191}">
      <dgm:prSet/>
      <dgm:spPr/>
      <dgm:t>
        <a:bodyPr/>
        <a:lstStyle/>
        <a:p>
          <a:endParaRPr lang="en-US"/>
        </a:p>
      </dgm:t>
    </dgm:pt>
    <dgm:pt modelId="{8E62F737-503E-4805-8712-13B5F3A05F18}">
      <dgm:prSet/>
      <dgm:spPr/>
      <dgm:t>
        <a:bodyPr/>
        <a:lstStyle/>
        <a:p>
          <a:r>
            <a:rPr lang="en-US"/>
            <a:t>Romans 6:23, 8:1, 10:9-10</a:t>
          </a:r>
        </a:p>
      </dgm:t>
    </dgm:pt>
    <dgm:pt modelId="{59614FB6-CBB5-438C-B7EF-01A10A483818}" type="parTrans" cxnId="{048EA53D-474A-4F2B-B03E-E315DD864230}">
      <dgm:prSet/>
      <dgm:spPr/>
      <dgm:t>
        <a:bodyPr/>
        <a:lstStyle/>
        <a:p>
          <a:endParaRPr lang="en-US"/>
        </a:p>
      </dgm:t>
    </dgm:pt>
    <dgm:pt modelId="{E3069221-3D05-444E-A334-4869F91E8DA6}" type="sibTrans" cxnId="{048EA53D-474A-4F2B-B03E-E315DD864230}">
      <dgm:prSet/>
      <dgm:spPr/>
      <dgm:t>
        <a:bodyPr/>
        <a:lstStyle/>
        <a:p>
          <a:endParaRPr lang="en-US"/>
        </a:p>
      </dgm:t>
    </dgm:pt>
    <dgm:pt modelId="{24D7DB09-CBDB-4180-B090-DEB352A71854}">
      <dgm:prSet/>
      <dgm:spPr/>
      <dgm:t>
        <a:bodyPr/>
        <a:lstStyle/>
        <a:p>
          <a:r>
            <a:rPr lang="en-US"/>
            <a:t>1 John 1:9</a:t>
          </a:r>
        </a:p>
      </dgm:t>
    </dgm:pt>
    <dgm:pt modelId="{36488A77-06D2-46B2-B250-53EE6D5145DA}" type="parTrans" cxnId="{692451D4-F409-41DB-B43A-AB5A1080477F}">
      <dgm:prSet/>
      <dgm:spPr/>
      <dgm:t>
        <a:bodyPr/>
        <a:lstStyle/>
        <a:p>
          <a:endParaRPr lang="en-US"/>
        </a:p>
      </dgm:t>
    </dgm:pt>
    <dgm:pt modelId="{E8FDA99F-3AAF-4874-8581-022F36AA96C3}" type="sibTrans" cxnId="{692451D4-F409-41DB-B43A-AB5A1080477F}">
      <dgm:prSet/>
      <dgm:spPr/>
      <dgm:t>
        <a:bodyPr/>
        <a:lstStyle/>
        <a:p>
          <a:endParaRPr lang="en-US"/>
        </a:p>
      </dgm:t>
    </dgm:pt>
    <dgm:pt modelId="{68E3A948-6B4A-4E0E-8952-8050523BE622}" type="pres">
      <dgm:prSet presAssocID="{EC663F8A-2D1B-4806-8710-FCDFCDAA43BE}" presName="linear" presStyleCnt="0">
        <dgm:presLayoutVars>
          <dgm:animLvl val="lvl"/>
          <dgm:resizeHandles val="exact"/>
        </dgm:presLayoutVars>
      </dgm:prSet>
      <dgm:spPr/>
    </dgm:pt>
    <dgm:pt modelId="{C9C9AC53-94E0-4C43-AB03-5FDBD6F5433C}" type="pres">
      <dgm:prSet presAssocID="{2816AC02-DAE6-48EF-84B2-5EEFD49B091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3473B23-8BA1-4EBF-B101-4AF303464C5F}" type="pres">
      <dgm:prSet presAssocID="{3256FCB2-302D-4687-BF87-2DFFFC084A9E}" presName="spacer" presStyleCnt="0"/>
      <dgm:spPr/>
    </dgm:pt>
    <dgm:pt modelId="{43895CAB-EE40-46F7-9731-74A5B504111E}" type="pres">
      <dgm:prSet presAssocID="{8D0313A8-EE94-434B-A958-B52340D15E0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35B66C3-513B-422C-8714-76D80D12B2FB}" type="pres">
      <dgm:prSet presAssocID="{B25F4A67-96C9-499B-8CDB-AEDE45F64728}" presName="spacer" presStyleCnt="0"/>
      <dgm:spPr/>
    </dgm:pt>
    <dgm:pt modelId="{9C688543-37DC-43C8-8BFD-2D55AA2BE1BA}" type="pres">
      <dgm:prSet presAssocID="{8E62F737-503E-4805-8712-13B5F3A05F1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5B08502-EC55-4B56-BEC1-B174F19BE1E3}" type="pres">
      <dgm:prSet presAssocID="{E3069221-3D05-444E-A334-4869F91E8DA6}" presName="spacer" presStyleCnt="0"/>
      <dgm:spPr/>
    </dgm:pt>
    <dgm:pt modelId="{669615CA-6444-4FF7-BA94-FC6D0021D1FD}" type="pres">
      <dgm:prSet presAssocID="{24D7DB09-CBDB-4180-B090-DEB352A71854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7048B503-A3FF-4416-9E03-AF4B7E556DD2}" type="presOf" srcId="{24D7DB09-CBDB-4180-B090-DEB352A71854}" destId="{669615CA-6444-4FF7-BA94-FC6D0021D1FD}" srcOrd="0" destOrd="0" presId="urn:microsoft.com/office/officeart/2005/8/layout/vList2"/>
    <dgm:cxn modelId="{644EEB1D-0CDE-4D75-ADF0-5E3702E8049D}" type="presOf" srcId="{8E62F737-503E-4805-8712-13B5F3A05F18}" destId="{9C688543-37DC-43C8-8BFD-2D55AA2BE1BA}" srcOrd="0" destOrd="0" presId="urn:microsoft.com/office/officeart/2005/8/layout/vList2"/>
    <dgm:cxn modelId="{048EA53D-474A-4F2B-B03E-E315DD864230}" srcId="{EC663F8A-2D1B-4806-8710-FCDFCDAA43BE}" destId="{8E62F737-503E-4805-8712-13B5F3A05F18}" srcOrd="2" destOrd="0" parTransId="{59614FB6-CBB5-438C-B7EF-01A10A483818}" sibTransId="{E3069221-3D05-444E-A334-4869F91E8DA6}"/>
    <dgm:cxn modelId="{49E8DB45-9657-4786-B966-FECD74E75BC1}" srcId="{EC663F8A-2D1B-4806-8710-FCDFCDAA43BE}" destId="{2816AC02-DAE6-48EF-84B2-5EEFD49B091D}" srcOrd="0" destOrd="0" parTransId="{4DE12B42-EBE8-428D-9338-4EF529187B31}" sibTransId="{3256FCB2-302D-4687-BF87-2DFFFC084A9E}"/>
    <dgm:cxn modelId="{94726882-1A04-40D8-8E35-C2E46639E191}" srcId="{EC663F8A-2D1B-4806-8710-FCDFCDAA43BE}" destId="{8D0313A8-EE94-434B-A958-B52340D15E0D}" srcOrd="1" destOrd="0" parTransId="{FCBAE35A-851B-4B32-A23F-C1038A074E30}" sibTransId="{B25F4A67-96C9-499B-8CDB-AEDE45F64728}"/>
    <dgm:cxn modelId="{A216249B-9A79-4157-BB41-A585774D4363}" type="presOf" srcId="{8D0313A8-EE94-434B-A958-B52340D15E0D}" destId="{43895CAB-EE40-46F7-9731-74A5B504111E}" srcOrd="0" destOrd="0" presId="urn:microsoft.com/office/officeart/2005/8/layout/vList2"/>
    <dgm:cxn modelId="{82C9E0AE-A253-4140-869A-95305D718482}" type="presOf" srcId="{2816AC02-DAE6-48EF-84B2-5EEFD49B091D}" destId="{C9C9AC53-94E0-4C43-AB03-5FDBD6F5433C}" srcOrd="0" destOrd="0" presId="urn:microsoft.com/office/officeart/2005/8/layout/vList2"/>
    <dgm:cxn modelId="{692451D4-F409-41DB-B43A-AB5A1080477F}" srcId="{EC663F8A-2D1B-4806-8710-FCDFCDAA43BE}" destId="{24D7DB09-CBDB-4180-B090-DEB352A71854}" srcOrd="3" destOrd="0" parTransId="{36488A77-06D2-46B2-B250-53EE6D5145DA}" sibTransId="{E8FDA99F-3AAF-4874-8581-022F36AA96C3}"/>
    <dgm:cxn modelId="{4A9716F5-34B6-4762-9E4B-D0EEF982390E}" type="presOf" srcId="{EC663F8A-2D1B-4806-8710-FCDFCDAA43BE}" destId="{68E3A948-6B4A-4E0E-8952-8050523BE622}" srcOrd="0" destOrd="0" presId="urn:microsoft.com/office/officeart/2005/8/layout/vList2"/>
    <dgm:cxn modelId="{29E40A0B-B2AE-4A13-8933-F15AB0CCCF7B}" type="presParOf" srcId="{68E3A948-6B4A-4E0E-8952-8050523BE622}" destId="{C9C9AC53-94E0-4C43-AB03-5FDBD6F5433C}" srcOrd="0" destOrd="0" presId="urn:microsoft.com/office/officeart/2005/8/layout/vList2"/>
    <dgm:cxn modelId="{6CDEFFA1-3434-413F-ADF6-AC06DCA63398}" type="presParOf" srcId="{68E3A948-6B4A-4E0E-8952-8050523BE622}" destId="{D3473B23-8BA1-4EBF-B101-4AF303464C5F}" srcOrd="1" destOrd="0" presId="urn:microsoft.com/office/officeart/2005/8/layout/vList2"/>
    <dgm:cxn modelId="{EA64A631-1BC3-431E-8D6B-8B2646FFCB5B}" type="presParOf" srcId="{68E3A948-6B4A-4E0E-8952-8050523BE622}" destId="{43895CAB-EE40-46F7-9731-74A5B504111E}" srcOrd="2" destOrd="0" presId="urn:microsoft.com/office/officeart/2005/8/layout/vList2"/>
    <dgm:cxn modelId="{3FC8D401-8843-4DA3-8EDD-061F0A5380A0}" type="presParOf" srcId="{68E3A948-6B4A-4E0E-8952-8050523BE622}" destId="{235B66C3-513B-422C-8714-76D80D12B2FB}" srcOrd="3" destOrd="0" presId="urn:microsoft.com/office/officeart/2005/8/layout/vList2"/>
    <dgm:cxn modelId="{48CA527D-1968-46BD-8407-856A068140C6}" type="presParOf" srcId="{68E3A948-6B4A-4E0E-8952-8050523BE622}" destId="{9C688543-37DC-43C8-8BFD-2D55AA2BE1BA}" srcOrd="4" destOrd="0" presId="urn:microsoft.com/office/officeart/2005/8/layout/vList2"/>
    <dgm:cxn modelId="{3A93D7D0-5B0C-46EC-8614-87910579E3CF}" type="presParOf" srcId="{68E3A948-6B4A-4E0E-8952-8050523BE622}" destId="{B5B08502-EC55-4B56-BEC1-B174F19BE1E3}" srcOrd="5" destOrd="0" presId="urn:microsoft.com/office/officeart/2005/8/layout/vList2"/>
    <dgm:cxn modelId="{DA3CAF80-79D1-4DBC-9360-4CDE8F22CF66}" type="presParOf" srcId="{68E3A948-6B4A-4E0E-8952-8050523BE622}" destId="{669615CA-6444-4FF7-BA94-FC6D0021D1F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C9AC53-94E0-4C43-AB03-5FDBD6F5433C}">
      <dsp:nvSpPr>
        <dsp:cNvPr id="0" name=""/>
        <dsp:cNvSpPr/>
      </dsp:nvSpPr>
      <dsp:spPr>
        <a:xfrm>
          <a:off x="0" y="656273"/>
          <a:ext cx="6245265" cy="982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Psalm 51; 103:12</a:t>
          </a:r>
        </a:p>
      </dsp:txBody>
      <dsp:txXfrm>
        <a:off x="47976" y="704249"/>
        <a:ext cx="6149313" cy="886848"/>
      </dsp:txXfrm>
    </dsp:sp>
    <dsp:sp modelId="{43895CAB-EE40-46F7-9731-74A5B504111E}">
      <dsp:nvSpPr>
        <dsp:cNvPr id="0" name=""/>
        <dsp:cNvSpPr/>
      </dsp:nvSpPr>
      <dsp:spPr>
        <a:xfrm>
          <a:off x="0" y="1754273"/>
          <a:ext cx="6245265" cy="982800"/>
        </a:xfrm>
        <a:prstGeom prst="roundRect">
          <a:avLst/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John 3:16; 14:6</a:t>
          </a:r>
        </a:p>
      </dsp:txBody>
      <dsp:txXfrm>
        <a:off x="47976" y="1802249"/>
        <a:ext cx="6149313" cy="886848"/>
      </dsp:txXfrm>
    </dsp:sp>
    <dsp:sp modelId="{9C688543-37DC-43C8-8BFD-2D55AA2BE1BA}">
      <dsp:nvSpPr>
        <dsp:cNvPr id="0" name=""/>
        <dsp:cNvSpPr/>
      </dsp:nvSpPr>
      <dsp:spPr>
        <a:xfrm>
          <a:off x="0" y="2852273"/>
          <a:ext cx="6245265" cy="982800"/>
        </a:xfrm>
        <a:prstGeom prst="roundRect">
          <a:avLst/>
        </a:prstGeom>
        <a:solidFill>
          <a:schemeClr val="accent2">
            <a:hueOff val="4295743"/>
            <a:satOff val="-12329"/>
            <a:lumOff val="-1973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Romans 6:23, 8:1, 10:9-10</a:t>
          </a:r>
        </a:p>
      </dsp:txBody>
      <dsp:txXfrm>
        <a:off x="47976" y="2900249"/>
        <a:ext cx="6149313" cy="886848"/>
      </dsp:txXfrm>
    </dsp:sp>
    <dsp:sp modelId="{669615CA-6444-4FF7-BA94-FC6D0021D1FD}">
      <dsp:nvSpPr>
        <dsp:cNvPr id="0" name=""/>
        <dsp:cNvSpPr/>
      </dsp:nvSpPr>
      <dsp:spPr>
        <a:xfrm>
          <a:off x="0" y="3950273"/>
          <a:ext cx="6245265" cy="982800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1 John 1:9</a:t>
          </a:r>
        </a:p>
      </dsp:txBody>
      <dsp:txXfrm>
        <a:off x="47976" y="3998249"/>
        <a:ext cx="6149313" cy="8868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391E3-DC04-BB30-B21A-B2BCDC0DA7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D65B1E-0F4E-6523-7660-167F549951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54BB35-3D7C-0F39-6468-6FD4E56CF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E21A-5884-4EC2-8EE2-C0E6DC152FF2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EE60E-D307-471D-007A-A39C655FC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713C80-96F8-1703-F970-81056E955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64BF4-8AFA-48BC-8603-EAF586C27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420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1BC6B-C527-481E-485D-6B6D20B59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CFB178-D01E-8FBC-B8EE-89A301D327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B0406-9D70-6041-9863-4637E040A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E21A-5884-4EC2-8EE2-C0E6DC152FF2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DDA281-30B8-2C21-B125-B9410C516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491E5-0557-3BD1-0E65-EA1B0D3AF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64BF4-8AFA-48BC-8603-EAF586C27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149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B69DCB-734A-9503-B1F0-77B065BE0E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AB93CE-8F9C-A290-BD86-6611BEB5FE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B2CA5-0826-11D9-22EE-78DAB23E4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E21A-5884-4EC2-8EE2-C0E6DC152FF2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4C224-F4DC-6B68-EC79-535FD839D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C77F5D-9494-79C0-0851-0AC49B4B6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64BF4-8AFA-48BC-8603-EAF586C27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1760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AA8CB-BDEA-B94A-4630-55836ECC4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B8A827-F63B-E344-6E73-7E0D4BD359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B0391-1B63-37A3-1813-AE1DF64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02BE0-2CA5-472A-99BB-420D7382791E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D39C9-26F8-1C78-7F82-FB81ED54E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AF621C-CBBE-670F-2036-E75F5FD7E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C8BF7-8F53-4866-B023-D9E2BA9DA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781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1A10D-16FF-7C35-0EAF-EA5E6EC6F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113DF-EBBE-5EBA-C596-6043C58C4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D15E5A-20F3-0B17-D085-8183A2D03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02BE0-2CA5-472A-99BB-420D7382791E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62E1C8-7083-C08B-45CB-D400D2D43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5459A-5641-BFFC-6525-746D16EE7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C8BF7-8F53-4866-B023-D9E2BA9DA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07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51463-234B-ECF9-FFF3-27A370231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FC0F7F-2F06-8CEA-E27C-06BA3FCFF4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E27D1-AE0D-6ABA-408D-5AB9E292E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02BE0-2CA5-472A-99BB-420D7382791E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C79D05-D9DB-0268-F971-FA3F715AA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107E7C-5F31-F2B0-E63A-DE4EF82DE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C8BF7-8F53-4866-B023-D9E2BA9DA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565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95A80-7102-033E-27FC-B5BBA4E95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3D518-050E-C794-D83A-12B0A6EBD5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9FDD5F-2305-2ADD-ECAD-FEE410835C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6BF565-3648-697C-D1FC-2ED410878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02BE0-2CA5-472A-99BB-420D7382791E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9939E3-5B4E-976E-A69F-74ABCB686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A2DA63-0BE3-81B0-7679-A56E452B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C8BF7-8F53-4866-B023-D9E2BA9DA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562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6EA71-F7B3-9102-AEC5-89C02A732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7CFD4D-22F5-37CB-22AE-2523AB660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FFE2CA-A31D-3E6A-1737-FAD87AA641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46FC97-0525-4A45-3AA1-D8CBEA1455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838FE6-7A04-0DE4-0E69-8DB277FB0F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7BC99E-3FB8-F7B9-5F05-A6FD8796C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02BE0-2CA5-472A-99BB-420D7382791E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E8558D-C03C-589E-A8F5-0913449E2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DD894D-D67A-47BE-35A0-B1286D247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C8BF7-8F53-4866-B023-D9E2BA9DA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016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EFDBA-EBEF-86FA-E6DC-AF53DB2C7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45C7A0-6DA6-5386-0D7C-5059B4549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02BE0-2CA5-472A-99BB-420D7382791E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E53EAD-9638-3EA1-97FD-6C38E1A1B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2B9771-B71D-8142-4CA5-65D0549E1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C8BF7-8F53-4866-B023-D9E2BA9DA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57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E69B4-C101-4F8E-FBE9-C1A046B3D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02BE0-2CA5-472A-99BB-420D7382791E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658439-B59B-5226-F646-CD4A51885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41D400-24AF-C14E-2F5C-86A100B50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C8BF7-8F53-4866-B023-D9E2BA9DA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964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EAF2B-519A-3876-F3C7-3B878E8CA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313606-BC2B-BD08-C5D1-290B7D80E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7EF65D-5E27-601A-FF36-D5CDF240CC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BC795B-4BE0-E0BE-78F4-6590713DC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02BE0-2CA5-472A-99BB-420D7382791E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648DAB-8DD6-F423-8156-1FCC83A96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B02537-8F1D-3919-675E-C2AC72844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C8BF7-8F53-4866-B023-D9E2BA9DA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560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3C0DB-2CDF-FCE8-4B5F-7D5FF79D8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C0662-DFC0-6846-DD6C-5E162E31F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05D85E-6BD0-E61E-54E5-B8DD5BFEC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E21A-5884-4EC2-8EE2-C0E6DC152FF2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10042-001D-B5DD-E5DF-09C0ABC59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09AF40-5037-43EE-A33C-674792F5C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64BF4-8AFA-48BC-8603-EAF586C27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1349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0D16E-310C-E24C-DA03-A35B62DCB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BE00AC-3232-EF8F-A245-B831982999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AD26CC-DDC2-120F-BD9F-DC350AD021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E1ACFE-0FE9-F8A8-41D5-FD88CB582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02BE0-2CA5-472A-99BB-420D7382791E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54489C-A72C-202F-8DDA-47511371A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3E2A9B-42C1-ADC4-C8D2-C985F6BF1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C8BF7-8F53-4866-B023-D9E2BA9DA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0597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3E548-2F92-7440-5BF3-A7D5C2E7D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BC9170-B133-41D7-51AB-2C71C8D892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4468A-F2C3-75AE-C389-83F6A01D4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02BE0-2CA5-472A-99BB-420D7382791E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567C6-3E12-8630-4D9A-7E22A7387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D4A62-0518-407C-01AB-E0A0DE308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C8BF7-8F53-4866-B023-D9E2BA9DA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235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A735B0-A699-0887-4E13-1EE2B25630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596226-6339-CB94-1175-A159F1353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AFACF-C909-8769-21FB-0AF750BDD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02BE0-2CA5-472A-99BB-420D7382791E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862B8-E46D-A13C-9DE2-5321C2766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F4C368-15BD-915C-3D6A-383C48DF4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C8BF7-8F53-4866-B023-D9E2BA9DA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39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6AAF8-221B-2EA9-26E6-30FBA68FE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732403-6F91-111E-7BAD-AC4BA2F6DC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60682-4B75-0CF4-EA68-6092D33F4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E21A-5884-4EC2-8EE2-C0E6DC152FF2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17343-08AD-90E2-8ED6-07F88F4CB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E3E9E-CD9A-728C-49CA-A804DFBF9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64BF4-8AFA-48BC-8603-EAF586C27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355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01578-D2A7-55F3-D6B0-DCA886916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E8709-FD91-6D1A-A22C-37277CD6B6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928CB1-BC96-B63A-375E-6F9438E71D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E4422B-CCE9-7C3C-7118-87BEF2A1C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E21A-5884-4EC2-8EE2-C0E6DC152FF2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704A7A-7190-5F0E-02E6-E4EB5544A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356117-EA37-C0CE-2CCC-79973D8E3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64BF4-8AFA-48BC-8603-EAF586C27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38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710AE-BC7F-E37D-AEFA-102F5683A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FA1C35-EECB-38E9-0B6E-04F2F8C18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A5125A-1EB5-634F-C9FD-C9616106D0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2340F4-A1C9-E81E-95B8-82158394B5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B1EF2F-5D08-D44E-ABF6-46CB80BC18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C7013B-F5BC-44DE-6608-C3EB6DE43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E21A-5884-4EC2-8EE2-C0E6DC152FF2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626421-077F-C452-12D1-9806B666F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8B4555-04FC-413D-5C47-727553560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64BF4-8AFA-48BC-8603-EAF586C27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61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71BFE-82E1-E42F-1683-22D231725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F31A1B-AF5B-CE28-4BB1-0E0E3A714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E21A-5884-4EC2-8EE2-C0E6DC152FF2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80FB92-3824-F767-15A6-FDC42A666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B340F2-6D53-7B0F-3E0D-BE3FAFEBB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64BF4-8AFA-48BC-8603-EAF586C27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536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0E79FD-1A50-CD1E-524F-4FC97348F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E21A-5884-4EC2-8EE2-C0E6DC152FF2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5B635E-408E-6D95-BAE9-5F2650FCF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795DE-71F9-5559-7492-C05BF826F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64BF4-8AFA-48BC-8603-EAF586C27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10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49917-89A0-F3F8-65AD-A5700ED52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6FEF8-6461-FA09-13D2-C71A7FF79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169D62-D87A-E22B-8A16-1CC7355A58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5D0E65-8238-B545-4BB3-5221E4453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E21A-5884-4EC2-8EE2-C0E6DC152FF2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B714E-1EE5-0944-0EC5-B8C49F995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9A7A0A-658A-6E18-E141-E8C9C53D6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64BF4-8AFA-48BC-8603-EAF586C27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671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0F4BE-12FB-33A3-0891-E9EC784D0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9820E1-4BB3-2F47-589C-9FFC6CFD55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4ED381-D38F-6CC3-CF4B-4961086C17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A46697-D3E5-2E59-9EFA-CBBED6A42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E21A-5884-4EC2-8EE2-C0E6DC152FF2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BEDB98-DA76-252D-1329-51F9C15DE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658AF4-681D-4F1A-A5F2-E937F239A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64BF4-8AFA-48BC-8603-EAF586C27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25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77B04E-C92B-ABCB-A665-AA0C9A143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85EEF0-5B5D-3163-A764-F7F7D7A776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982AA-7CCB-1870-8D6E-B2487F22F9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664E21A-5884-4EC2-8EE2-C0E6DC152FF2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09A85-8D99-2B9E-5067-A7E7EA5DE9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97AC2-94C1-507E-CA9F-4D6570CC6B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D64BF4-8AFA-48BC-8603-EAF586C27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655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5AE9F4-EF0D-8222-8F0E-8F3A54BE8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0A57B7-C565-AA3D-E319-F7BB1AB49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18E1DC-73F0-64CF-80B0-3E8A4CBE49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B02BE0-2CA5-472A-99BB-420D7382791E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9EC40-6391-1BEE-C7C9-A1DA3A4F6F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E1E6C8-A51F-03AB-0F47-364783E55A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1C8BF7-8F53-4866-B023-D9E2BA9DA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86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C790BE2-4E4F-4AAF-81A2-4A6F4885E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4"/>
            <a:ext cx="12192000" cy="6402581"/>
          </a:xfrm>
          <a:prstGeom prst="rect">
            <a:avLst/>
          </a:prstGeom>
          <a:gradFill>
            <a:gsLst>
              <a:gs pos="1000">
                <a:schemeClr val="accent1">
                  <a:lumMod val="75000"/>
                  <a:alpha val="59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2088DD-B1AD-40E0-8B86-1D87A2CCD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63054" y="-2653923"/>
            <a:ext cx="6858001" cy="12165846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rgbClr val="000000">
                  <a:alpha val="2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4763" y="0"/>
            <a:ext cx="6096001" cy="6858000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chemeClr val="accent1">
                  <a:lumMod val="75000"/>
                  <a:alpha val="50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395952-4E26-45A2-8756-2ADFD6E53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-3"/>
            <a:ext cx="12182871" cy="6871922"/>
          </a:xfrm>
          <a:prstGeom prst="rect">
            <a:avLst/>
          </a:prstGeom>
          <a:gradFill>
            <a:gsLst>
              <a:gs pos="13000">
                <a:srgbClr val="000000">
                  <a:alpha val="35000"/>
                </a:srgbClr>
              </a:gs>
              <a:gs pos="99000">
                <a:schemeClr val="accent1">
                  <a:lumMod val="75000"/>
                  <a:alpha val="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734BADF-9461-4621-B112-2D7BABEA7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7713" y="4049"/>
            <a:ext cx="10216576" cy="4729040"/>
          </a:xfrm>
          <a:custGeom>
            <a:avLst/>
            <a:gdLst>
              <a:gd name="connsiteX0" fmla="*/ 0 w 10216576"/>
              <a:gd name="connsiteY0" fmla="*/ 0 h 4729040"/>
              <a:gd name="connsiteX1" fmla="*/ 10216576 w 10216576"/>
              <a:gd name="connsiteY1" fmla="*/ 0 h 4729040"/>
              <a:gd name="connsiteX2" fmla="*/ 10210268 w 10216576"/>
              <a:gd name="connsiteY2" fmla="*/ 124944 h 4729040"/>
              <a:gd name="connsiteX3" fmla="*/ 5108288 w 10216576"/>
              <a:gd name="connsiteY3" fmla="*/ 4729040 h 4729040"/>
              <a:gd name="connsiteX4" fmla="*/ 6309 w 10216576"/>
              <a:gd name="connsiteY4" fmla="*/ 124944 h 472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6576" h="4729040">
                <a:moveTo>
                  <a:pt x="0" y="0"/>
                </a:moveTo>
                <a:lnTo>
                  <a:pt x="10216576" y="0"/>
                </a:lnTo>
                <a:lnTo>
                  <a:pt x="10210268" y="124944"/>
                </a:lnTo>
                <a:cubicBezTo>
                  <a:pt x="9947637" y="2710997"/>
                  <a:pt x="7763635" y="4729040"/>
                  <a:pt x="5108288" y="4729040"/>
                </a:cubicBezTo>
                <a:cubicBezTo>
                  <a:pt x="2452942" y="4729040"/>
                  <a:pt x="268937" y="2710997"/>
                  <a:pt x="6309" y="124944"/>
                </a:cubicBezTo>
                <a:close/>
              </a:path>
            </a:pathLst>
          </a:custGeom>
          <a:gradFill>
            <a:gsLst>
              <a:gs pos="7000">
                <a:schemeClr val="accent1">
                  <a:lumMod val="50000"/>
                  <a:alpha val="4000"/>
                </a:schemeClr>
              </a:gs>
              <a:gs pos="99000">
                <a:schemeClr val="accent1">
                  <a:alpha val="24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DBCBFE-609B-07BD-FCDC-6BEEBC5240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865" y="5270501"/>
            <a:ext cx="10906155" cy="1058333"/>
          </a:xfrm>
        </p:spPr>
        <p:txBody>
          <a:bodyPr anchor="ctr">
            <a:normAutofit/>
          </a:bodyPr>
          <a:lstStyle/>
          <a:p>
            <a:r>
              <a:rPr lang="en-US" sz="5500" b="1" dirty="0">
                <a:solidFill>
                  <a:srgbClr val="FFFFFF"/>
                </a:solidFill>
              </a:rPr>
              <a:t>Colossians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sz="5400" dirty="0">
                <a:solidFill>
                  <a:srgbClr val="FFFFFF"/>
                </a:solidFill>
              </a:rPr>
              <a:t>2:8-15 (ESV)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2C87925-3672-B082-94AA-1A8016236E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865" y="-84325"/>
            <a:ext cx="10906154" cy="3520283"/>
          </a:xfrm>
        </p:spPr>
        <p:txBody>
          <a:bodyPr>
            <a:normAutofit/>
          </a:bodyPr>
          <a:lstStyle/>
          <a:p>
            <a:r>
              <a:rPr lang="en-US" sz="7500" i="1" dirty="0">
                <a:solidFill>
                  <a:srgbClr val="FFFF00"/>
                </a:solidFill>
              </a:rPr>
              <a:t>“Rooted, Rescued, and Responding to Christ”</a:t>
            </a:r>
          </a:p>
        </p:txBody>
      </p:sp>
    </p:spTree>
    <p:extLst>
      <p:ext uri="{BB962C8B-B14F-4D97-AF65-F5344CB8AC3E}">
        <p14:creationId xmlns:p14="http://schemas.microsoft.com/office/powerpoint/2010/main" val="3058178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growing plant">
            <a:extLst>
              <a:ext uri="{FF2B5EF4-FFF2-40B4-BE49-F238E27FC236}">
                <a16:creationId xmlns:a16="http://schemas.microsoft.com/office/drawing/2014/main" id="{6C664974-50B7-EC49-45B4-A03B1E947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9913090-C97F-DE9C-5D24-3BB1B1ED6A16}"/>
              </a:ext>
            </a:extLst>
          </p:cNvPr>
          <p:cNvSpPr/>
          <p:nvPr/>
        </p:nvSpPr>
        <p:spPr>
          <a:xfrm>
            <a:off x="343891" y="273296"/>
            <a:ext cx="112385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914400" indent="-914400" algn="ctr">
              <a:buAutoNum type="arabicPeriod"/>
            </a:pPr>
            <a:r>
              <a:rPr lang="en-US" sz="5400" b="1" u="sng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Firmly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Rooted in Christ (vv. 8-10)</a:t>
            </a:r>
          </a:p>
        </p:txBody>
      </p:sp>
    </p:spTree>
    <p:extLst>
      <p:ext uri="{BB962C8B-B14F-4D97-AF65-F5344CB8AC3E}">
        <p14:creationId xmlns:p14="http://schemas.microsoft.com/office/powerpoint/2010/main" val="1704497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F66BA1-AF27-7F8B-5EB0-7CF19CE82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049" y="91128"/>
            <a:ext cx="9021272" cy="6675743"/>
          </a:xfrm>
          <a:prstGeom prst="rect">
            <a:avLst/>
          </a:prstGeom>
          <a:ln>
            <a:noFill/>
          </a:ln>
        </p:spPr>
      </p:pic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758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C6777B5-64F4-4200-B099-34168B69F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C0BC62-AF22-1E17-4758-A899AA7DB7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" b="32547"/>
          <a:stretch/>
        </p:blipFill>
        <p:spPr>
          <a:xfrm>
            <a:off x="20" y="10"/>
            <a:ext cx="12191980" cy="6095990"/>
          </a:xfrm>
          <a:custGeom>
            <a:avLst/>
            <a:gdLst/>
            <a:ahLst/>
            <a:cxnLst/>
            <a:rect l="l" t="t" r="r" b="b"/>
            <a:pathLst>
              <a:path w="12192000" h="6096000">
                <a:moveTo>
                  <a:pt x="7230262" y="5906862"/>
                </a:moveTo>
                <a:lnTo>
                  <a:pt x="7197115" y="5913338"/>
                </a:lnTo>
                <a:lnTo>
                  <a:pt x="7214545" y="5911744"/>
                </a:lnTo>
                <a:cubicBezTo>
                  <a:pt x="7220308" y="5910958"/>
                  <a:pt x="7225785" y="5909624"/>
                  <a:pt x="7230262" y="5906862"/>
                </a:cubicBezTo>
                <a:close/>
                <a:moveTo>
                  <a:pt x="7009120" y="5850263"/>
                </a:moveTo>
                <a:lnTo>
                  <a:pt x="7021563" y="5861355"/>
                </a:lnTo>
                <a:lnTo>
                  <a:pt x="7021563" y="5861354"/>
                </a:lnTo>
                <a:close/>
                <a:moveTo>
                  <a:pt x="7768443" y="5742074"/>
                </a:moveTo>
                <a:lnTo>
                  <a:pt x="7768443" y="5742075"/>
                </a:lnTo>
                <a:lnTo>
                  <a:pt x="7792447" y="5764553"/>
                </a:lnTo>
                <a:cubicBezTo>
                  <a:pt x="7785969" y="5758457"/>
                  <a:pt x="7779301" y="5752361"/>
                  <a:pt x="7768443" y="5742074"/>
                </a:cubicBezTo>
                <a:close/>
                <a:moveTo>
                  <a:pt x="4038748" y="5739955"/>
                </a:moveTo>
                <a:lnTo>
                  <a:pt x="4030517" y="5751599"/>
                </a:lnTo>
                <a:cubicBezTo>
                  <a:pt x="4026230" y="5759505"/>
                  <a:pt x="4021242" y="5765745"/>
                  <a:pt x="4015609" y="5770450"/>
                </a:cubicBezTo>
                <a:lnTo>
                  <a:pt x="3996845" y="5780104"/>
                </a:lnTo>
                <a:cubicBezTo>
                  <a:pt x="4010562" y="5776555"/>
                  <a:pt x="4021944" y="5767411"/>
                  <a:pt x="4030518" y="5751599"/>
                </a:cubicBezTo>
                <a:close/>
                <a:moveTo>
                  <a:pt x="6245343" y="5736549"/>
                </a:moveTo>
                <a:lnTo>
                  <a:pt x="6274406" y="5743345"/>
                </a:lnTo>
                <a:lnTo>
                  <a:pt x="6291247" y="5749662"/>
                </a:lnTo>
                <a:lnTo>
                  <a:pt x="6291385" y="5749714"/>
                </a:lnTo>
                <a:lnTo>
                  <a:pt x="6306284" y="5755552"/>
                </a:lnTo>
                <a:lnTo>
                  <a:pt x="6308075" y="5755968"/>
                </a:lnTo>
                <a:lnTo>
                  <a:pt x="6313855" y="5758133"/>
                </a:lnTo>
                <a:cubicBezTo>
                  <a:pt x="6321454" y="5760521"/>
                  <a:pt x="6329151" y="5762258"/>
                  <a:pt x="6337048" y="5762696"/>
                </a:cubicBezTo>
                <a:lnTo>
                  <a:pt x="6308075" y="5755968"/>
                </a:lnTo>
                <a:lnTo>
                  <a:pt x="6291385" y="5749714"/>
                </a:lnTo>
                <a:lnTo>
                  <a:pt x="6276197" y="5743764"/>
                </a:lnTo>
                <a:lnTo>
                  <a:pt x="6274406" y="5743345"/>
                </a:lnTo>
                <a:lnTo>
                  <a:pt x="6268613" y="5741171"/>
                </a:lnTo>
                <a:cubicBezTo>
                  <a:pt x="6260996" y="5738770"/>
                  <a:pt x="6253273" y="5737013"/>
                  <a:pt x="6245343" y="5736549"/>
                </a:cubicBezTo>
                <a:close/>
                <a:moveTo>
                  <a:pt x="6558837" y="5706717"/>
                </a:moveTo>
                <a:cubicBezTo>
                  <a:pt x="6548970" y="5706068"/>
                  <a:pt x="6539355" y="5706473"/>
                  <a:pt x="6529984" y="5708163"/>
                </a:cubicBezTo>
                <a:lnTo>
                  <a:pt x="6589207" y="5711593"/>
                </a:lnTo>
                <a:cubicBezTo>
                  <a:pt x="6578825" y="5709068"/>
                  <a:pt x="6568705" y="5707366"/>
                  <a:pt x="6558837" y="5706717"/>
                </a:cubicBezTo>
                <a:close/>
                <a:moveTo>
                  <a:pt x="4834454" y="5646059"/>
                </a:moveTo>
                <a:cubicBezTo>
                  <a:pt x="4849504" y="5662538"/>
                  <a:pt x="4866316" y="5668776"/>
                  <a:pt x="4883986" y="5670301"/>
                </a:cubicBezTo>
                <a:lnTo>
                  <a:pt x="4858238" y="5663787"/>
                </a:lnTo>
                <a:cubicBezTo>
                  <a:pt x="4849945" y="5659978"/>
                  <a:pt x="4841980" y="5654298"/>
                  <a:pt x="4834454" y="5646059"/>
                </a:cubicBezTo>
                <a:close/>
                <a:moveTo>
                  <a:pt x="5056443" y="5643725"/>
                </a:moveTo>
                <a:lnTo>
                  <a:pt x="5072588" y="5644505"/>
                </a:lnTo>
                <a:cubicBezTo>
                  <a:pt x="5078053" y="5645963"/>
                  <a:pt x="5083590" y="5648726"/>
                  <a:pt x="5089162" y="5653107"/>
                </a:cubicBezTo>
                <a:cubicBezTo>
                  <a:pt x="5078019" y="5644344"/>
                  <a:pt x="5067015" y="5642058"/>
                  <a:pt x="5056443" y="5643725"/>
                </a:cubicBezTo>
                <a:close/>
                <a:moveTo>
                  <a:pt x="739852" y="5343843"/>
                </a:moveTo>
                <a:cubicBezTo>
                  <a:pt x="733899" y="5350392"/>
                  <a:pt x="728660" y="5358013"/>
                  <a:pt x="724278" y="5365062"/>
                </a:cubicBezTo>
                <a:cubicBezTo>
                  <a:pt x="719849" y="5372206"/>
                  <a:pt x="714527" y="5377552"/>
                  <a:pt x="708621" y="5381222"/>
                </a:cubicBezTo>
                <a:lnTo>
                  <a:pt x="691439" y="5386697"/>
                </a:lnTo>
                <a:lnTo>
                  <a:pt x="708622" y="5381222"/>
                </a:lnTo>
                <a:cubicBezTo>
                  <a:pt x="714527" y="5377552"/>
                  <a:pt x="719849" y="5372206"/>
                  <a:pt x="724279" y="5365062"/>
                </a:cubicBezTo>
                <a:cubicBezTo>
                  <a:pt x="728660" y="5358013"/>
                  <a:pt x="733899" y="5350392"/>
                  <a:pt x="739852" y="5343843"/>
                </a:cubicBezTo>
                <a:close/>
                <a:moveTo>
                  <a:pt x="8934151" y="5275333"/>
                </a:moveTo>
                <a:cubicBezTo>
                  <a:pt x="8940248" y="5280573"/>
                  <a:pt x="8947058" y="5285906"/>
                  <a:pt x="8954249" y="5290264"/>
                </a:cubicBezTo>
                <a:lnTo>
                  <a:pt x="8962389" y="5293563"/>
                </a:lnTo>
                <a:lnTo>
                  <a:pt x="8954250" y="5290264"/>
                </a:lnTo>
                <a:cubicBezTo>
                  <a:pt x="8947058" y="5285906"/>
                  <a:pt x="8940248" y="5280573"/>
                  <a:pt x="8934151" y="5275333"/>
                </a:cubicBezTo>
                <a:close/>
                <a:moveTo>
                  <a:pt x="2314816" y="5273737"/>
                </a:moveTo>
                <a:cubicBezTo>
                  <a:pt x="2309720" y="5274714"/>
                  <a:pt x="2304339" y="5276762"/>
                  <a:pt x="2300909" y="5279143"/>
                </a:cubicBezTo>
                <a:cubicBezTo>
                  <a:pt x="2267856" y="5302385"/>
                  <a:pt x="2242281" y="5314291"/>
                  <a:pt x="2216515" y="5314887"/>
                </a:cubicBezTo>
                <a:cubicBezTo>
                  <a:pt x="2242281" y="5314291"/>
                  <a:pt x="2267856" y="5302385"/>
                  <a:pt x="2300910" y="5279143"/>
                </a:cubicBezTo>
                <a:close/>
                <a:moveTo>
                  <a:pt x="1916629" y="5252000"/>
                </a:moveTo>
                <a:lnTo>
                  <a:pt x="1907132" y="5255330"/>
                </a:lnTo>
                <a:lnTo>
                  <a:pt x="1866619" y="5265015"/>
                </a:lnTo>
                <a:lnTo>
                  <a:pt x="1907133" y="5255330"/>
                </a:lnTo>
                <a:close/>
                <a:moveTo>
                  <a:pt x="2058204" y="5241232"/>
                </a:moveTo>
                <a:cubicBezTo>
                  <a:pt x="2076636" y="5242946"/>
                  <a:pt x="2095174" y="5243803"/>
                  <a:pt x="2108194" y="5255939"/>
                </a:cubicBezTo>
                <a:cubicBezTo>
                  <a:pt x="2095175" y="5243803"/>
                  <a:pt x="2076636" y="5242946"/>
                  <a:pt x="2058204" y="5241232"/>
                </a:cubicBezTo>
                <a:close/>
                <a:moveTo>
                  <a:pt x="0" y="0"/>
                </a:moveTo>
                <a:lnTo>
                  <a:pt x="12191456" y="0"/>
                </a:lnTo>
                <a:lnTo>
                  <a:pt x="12191456" y="873938"/>
                </a:lnTo>
                <a:lnTo>
                  <a:pt x="12192000" y="873938"/>
                </a:lnTo>
                <a:lnTo>
                  <a:pt x="12192000" y="3249107"/>
                </a:lnTo>
                <a:cubicBezTo>
                  <a:pt x="12192000" y="3264730"/>
                  <a:pt x="12192000" y="3274255"/>
                  <a:pt x="12192000" y="3283970"/>
                </a:cubicBezTo>
                <a:lnTo>
                  <a:pt x="12192000" y="3681702"/>
                </a:lnTo>
                <a:lnTo>
                  <a:pt x="12160947" y="3710323"/>
                </a:lnTo>
                <a:cubicBezTo>
                  <a:pt x="12118083" y="3731849"/>
                  <a:pt x="12072360" y="3751282"/>
                  <a:pt x="12026448" y="3770523"/>
                </a:cubicBezTo>
                <a:cubicBezTo>
                  <a:pt x="12013114" y="3776049"/>
                  <a:pt x="11998443" y="3779097"/>
                  <a:pt x="11986443" y="3786526"/>
                </a:cubicBezTo>
                <a:cubicBezTo>
                  <a:pt x="11931195" y="3820436"/>
                  <a:pt x="11877664" y="3857014"/>
                  <a:pt x="11821656" y="3889591"/>
                </a:cubicBezTo>
                <a:cubicBezTo>
                  <a:pt x="11763931" y="3923310"/>
                  <a:pt x="11712304" y="3963126"/>
                  <a:pt x="11672489" y="4017039"/>
                </a:cubicBezTo>
                <a:cubicBezTo>
                  <a:pt x="11635529" y="4067143"/>
                  <a:pt x="11599714" y="4118007"/>
                  <a:pt x="11562947" y="4168300"/>
                </a:cubicBezTo>
                <a:cubicBezTo>
                  <a:pt x="11553613" y="4181065"/>
                  <a:pt x="11545039" y="4196115"/>
                  <a:pt x="11532275" y="4204307"/>
                </a:cubicBezTo>
                <a:cubicBezTo>
                  <a:pt x="11505795" y="4221452"/>
                  <a:pt x="11476838" y="4235359"/>
                  <a:pt x="11448453" y="4249457"/>
                </a:cubicBezTo>
                <a:cubicBezTo>
                  <a:pt x="11424069" y="4261459"/>
                  <a:pt x="11398160" y="4270411"/>
                  <a:pt x="11374346" y="4283366"/>
                </a:cubicBezTo>
                <a:cubicBezTo>
                  <a:pt x="11355296" y="4293655"/>
                  <a:pt x="11338339" y="4307943"/>
                  <a:pt x="11320623" y="4320897"/>
                </a:cubicBezTo>
                <a:cubicBezTo>
                  <a:pt x="11305192" y="4332136"/>
                  <a:pt x="11288238" y="4341852"/>
                  <a:pt x="11275283" y="4355378"/>
                </a:cubicBezTo>
                <a:cubicBezTo>
                  <a:pt x="11243658" y="4388145"/>
                  <a:pt x="11211843" y="4420340"/>
                  <a:pt x="11172600" y="4444536"/>
                </a:cubicBezTo>
                <a:cubicBezTo>
                  <a:pt x="11133927" y="4468538"/>
                  <a:pt x="11097350" y="4495401"/>
                  <a:pt x="11058869" y="4519786"/>
                </a:cubicBezTo>
                <a:cubicBezTo>
                  <a:pt x="11021146" y="4543599"/>
                  <a:pt x="10987046" y="4569697"/>
                  <a:pt x="10967423" y="4611991"/>
                </a:cubicBezTo>
                <a:cubicBezTo>
                  <a:pt x="10958661" y="4630659"/>
                  <a:pt x="10946279" y="4651044"/>
                  <a:pt x="10929704" y="4661903"/>
                </a:cubicBezTo>
                <a:cubicBezTo>
                  <a:pt x="10906081" y="4677334"/>
                  <a:pt x="10876171" y="4682859"/>
                  <a:pt x="10850453" y="4696003"/>
                </a:cubicBezTo>
                <a:cubicBezTo>
                  <a:pt x="10820162" y="4711434"/>
                  <a:pt x="10785111" y="4724770"/>
                  <a:pt x="10764534" y="4749345"/>
                </a:cubicBezTo>
                <a:cubicBezTo>
                  <a:pt x="10746246" y="4771255"/>
                  <a:pt x="10727767" y="4788399"/>
                  <a:pt x="10703573" y="4802305"/>
                </a:cubicBezTo>
                <a:cubicBezTo>
                  <a:pt x="10686617" y="4812022"/>
                  <a:pt x="10674046" y="4829738"/>
                  <a:pt x="10656519" y="4837740"/>
                </a:cubicBezTo>
                <a:cubicBezTo>
                  <a:pt x="10633467" y="4848409"/>
                  <a:pt x="10610225" y="4856791"/>
                  <a:pt x="10590031" y="4873366"/>
                </a:cubicBezTo>
                <a:cubicBezTo>
                  <a:pt x="10569075" y="4890510"/>
                  <a:pt x="10545263" y="4904036"/>
                  <a:pt x="10523354" y="4920039"/>
                </a:cubicBezTo>
                <a:cubicBezTo>
                  <a:pt x="10511734" y="4928611"/>
                  <a:pt x="10502208" y="4939851"/>
                  <a:pt x="10490969" y="4948806"/>
                </a:cubicBezTo>
                <a:cubicBezTo>
                  <a:pt x="10470394" y="4965188"/>
                  <a:pt x="10449438" y="4981191"/>
                  <a:pt x="10428291" y="4996622"/>
                </a:cubicBezTo>
                <a:cubicBezTo>
                  <a:pt x="10407146" y="5012055"/>
                  <a:pt x="10386952" y="5029961"/>
                  <a:pt x="10363709" y="5041201"/>
                </a:cubicBezTo>
                <a:cubicBezTo>
                  <a:pt x="10324086" y="5060251"/>
                  <a:pt x="10280840" y="5071682"/>
                  <a:pt x="10242357" y="5092257"/>
                </a:cubicBezTo>
                <a:cubicBezTo>
                  <a:pt x="10203304" y="5113211"/>
                  <a:pt x="10166536" y="5139503"/>
                  <a:pt x="10131863" y="5167315"/>
                </a:cubicBezTo>
                <a:cubicBezTo>
                  <a:pt x="10104430" y="5189224"/>
                  <a:pt x="10078713" y="5210943"/>
                  <a:pt x="10044230" y="5222182"/>
                </a:cubicBezTo>
                <a:cubicBezTo>
                  <a:pt x="10024990" y="5228470"/>
                  <a:pt x="10004797" y="5242186"/>
                  <a:pt x="9993175" y="5258189"/>
                </a:cubicBezTo>
                <a:cubicBezTo>
                  <a:pt x="9968027" y="5293049"/>
                  <a:pt x="9935832" y="5317626"/>
                  <a:pt x="9899446" y="5338582"/>
                </a:cubicBezTo>
                <a:cubicBezTo>
                  <a:pt x="9850865" y="5366776"/>
                  <a:pt x="9802858" y="5395543"/>
                  <a:pt x="9754088" y="5423166"/>
                </a:cubicBezTo>
                <a:cubicBezTo>
                  <a:pt x="9725323" y="5439551"/>
                  <a:pt x="9696749" y="5456885"/>
                  <a:pt x="9666265" y="5468888"/>
                </a:cubicBezTo>
                <a:cubicBezTo>
                  <a:pt x="9603971" y="5493655"/>
                  <a:pt x="9540152" y="5514799"/>
                  <a:pt x="9477283" y="5537851"/>
                </a:cubicBezTo>
                <a:cubicBezTo>
                  <a:pt x="9456709" y="5545280"/>
                  <a:pt x="9437278" y="5555949"/>
                  <a:pt x="9416321" y="5562426"/>
                </a:cubicBezTo>
                <a:cubicBezTo>
                  <a:pt x="9393650" y="5569475"/>
                  <a:pt x="9369267" y="5571571"/>
                  <a:pt x="9346597" y="5578619"/>
                </a:cubicBezTo>
                <a:cubicBezTo>
                  <a:pt x="9308875" y="5590240"/>
                  <a:pt x="9272298" y="5605101"/>
                  <a:pt x="9234579" y="5616911"/>
                </a:cubicBezTo>
                <a:cubicBezTo>
                  <a:pt x="9161805" y="5639582"/>
                  <a:pt x="9088840" y="5661299"/>
                  <a:pt x="9015878" y="5682826"/>
                </a:cubicBezTo>
                <a:cubicBezTo>
                  <a:pt x="9000257" y="5687399"/>
                  <a:pt x="8983301" y="5687970"/>
                  <a:pt x="8967871" y="5692923"/>
                </a:cubicBezTo>
                <a:cubicBezTo>
                  <a:pt x="8926911" y="5706259"/>
                  <a:pt x="8886142" y="5720736"/>
                  <a:pt x="8845565" y="5735407"/>
                </a:cubicBezTo>
                <a:cubicBezTo>
                  <a:pt x="8820990" y="5744361"/>
                  <a:pt x="8796985" y="5755409"/>
                  <a:pt x="8772219" y="5763982"/>
                </a:cubicBezTo>
                <a:cubicBezTo>
                  <a:pt x="8752407" y="5770840"/>
                  <a:pt x="8732023" y="5776174"/>
                  <a:pt x="8711448" y="5780366"/>
                </a:cubicBezTo>
                <a:cubicBezTo>
                  <a:pt x="8693731" y="5783986"/>
                  <a:pt x="8675253" y="5783603"/>
                  <a:pt x="8657726" y="5787986"/>
                </a:cubicBezTo>
                <a:cubicBezTo>
                  <a:pt x="8610288" y="5799797"/>
                  <a:pt x="8563425" y="5813133"/>
                  <a:pt x="8516369" y="5825705"/>
                </a:cubicBezTo>
                <a:cubicBezTo>
                  <a:pt x="8497511" y="5830659"/>
                  <a:pt x="8478269" y="5834280"/>
                  <a:pt x="8459979" y="5840566"/>
                </a:cubicBezTo>
                <a:cubicBezTo>
                  <a:pt x="8411019" y="5857141"/>
                  <a:pt x="8362822" y="5875999"/>
                  <a:pt x="8313671" y="5891622"/>
                </a:cubicBezTo>
                <a:cubicBezTo>
                  <a:pt x="8272903" y="5904576"/>
                  <a:pt x="8230992" y="5913910"/>
                  <a:pt x="8189651" y="5925341"/>
                </a:cubicBezTo>
                <a:cubicBezTo>
                  <a:pt x="8172124" y="5930295"/>
                  <a:pt x="8155359" y="5937343"/>
                  <a:pt x="8137835" y="5941534"/>
                </a:cubicBezTo>
                <a:cubicBezTo>
                  <a:pt x="8098590" y="5951059"/>
                  <a:pt x="8058774" y="5959059"/>
                  <a:pt x="8019339" y="5968586"/>
                </a:cubicBezTo>
                <a:cubicBezTo>
                  <a:pt x="7996859" y="5974110"/>
                  <a:pt x="7975142" y="5984017"/>
                  <a:pt x="7952280" y="5987637"/>
                </a:cubicBezTo>
                <a:cubicBezTo>
                  <a:pt x="7897987" y="5996209"/>
                  <a:pt x="7843311" y="6002305"/>
                  <a:pt x="7788636" y="6009163"/>
                </a:cubicBezTo>
                <a:cubicBezTo>
                  <a:pt x="7732247" y="6016211"/>
                  <a:pt x="7676047" y="6023642"/>
                  <a:pt x="7619655" y="6029928"/>
                </a:cubicBezTo>
                <a:cubicBezTo>
                  <a:pt x="7588795" y="6033168"/>
                  <a:pt x="7557742" y="6033738"/>
                  <a:pt x="7526880" y="6036786"/>
                </a:cubicBezTo>
                <a:cubicBezTo>
                  <a:pt x="7499828" y="6039455"/>
                  <a:pt x="7472967" y="6044407"/>
                  <a:pt x="7445916" y="6047647"/>
                </a:cubicBezTo>
                <a:cubicBezTo>
                  <a:pt x="7422483" y="6050313"/>
                  <a:pt x="7398860" y="6051837"/>
                  <a:pt x="7375428" y="6054505"/>
                </a:cubicBezTo>
                <a:cubicBezTo>
                  <a:pt x="7337899" y="6058885"/>
                  <a:pt x="7300559" y="6063839"/>
                  <a:pt x="7263220" y="6068411"/>
                </a:cubicBezTo>
                <a:cubicBezTo>
                  <a:pt x="7247599" y="6070126"/>
                  <a:pt x="7231214" y="6074888"/>
                  <a:pt x="7216547" y="6072032"/>
                </a:cubicBezTo>
                <a:cubicBezTo>
                  <a:pt x="7179587" y="6064791"/>
                  <a:pt x="7143199" y="6066887"/>
                  <a:pt x="7106432" y="6071840"/>
                </a:cubicBezTo>
                <a:cubicBezTo>
                  <a:pt x="7093860" y="6073555"/>
                  <a:pt x="7080334" y="6073174"/>
                  <a:pt x="7068141" y="6069936"/>
                </a:cubicBezTo>
                <a:cubicBezTo>
                  <a:pt x="7043184" y="6063457"/>
                  <a:pt x="7018991" y="6054313"/>
                  <a:pt x="6994415" y="6046313"/>
                </a:cubicBezTo>
                <a:cubicBezTo>
                  <a:pt x="6991747" y="6045361"/>
                  <a:pt x="6988509" y="6045169"/>
                  <a:pt x="6985653" y="6044599"/>
                </a:cubicBezTo>
                <a:cubicBezTo>
                  <a:pt x="6969457" y="6041359"/>
                  <a:pt x="6953457" y="6038120"/>
                  <a:pt x="6937263" y="6035263"/>
                </a:cubicBezTo>
                <a:cubicBezTo>
                  <a:pt x="6928501" y="6033738"/>
                  <a:pt x="6919547" y="6033549"/>
                  <a:pt x="6910782" y="6032214"/>
                </a:cubicBezTo>
                <a:cubicBezTo>
                  <a:pt x="6876872" y="6026880"/>
                  <a:pt x="6839534" y="6035834"/>
                  <a:pt x="6810195" y="6012784"/>
                </a:cubicBezTo>
                <a:cubicBezTo>
                  <a:pt x="6791144" y="5997923"/>
                  <a:pt x="6772665" y="6001353"/>
                  <a:pt x="6752283" y="6003639"/>
                </a:cubicBezTo>
                <a:cubicBezTo>
                  <a:pt x="6736851" y="6005353"/>
                  <a:pt x="6721038" y="6004782"/>
                  <a:pt x="6705417" y="6004974"/>
                </a:cubicBezTo>
                <a:cubicBezTo>
                  <a:pt x="6677984" y="6005543"/>
                  <a:pt x="6650551" y="6005735"/>
                  <a:pt x="6623118" y="6006687"/>
                </a:cubicBezTo>
                <a:cubicBezTo>
                  <a:pt x="6614353" y="6007067"/>
                  <a:pt x="6605401" y="6011832"/>
                  <a:pt x="6596828" y="6011070"/>
                </a:cubicBezTo>
                <a:cubicBezTo>
                  <a:pt x="6557201" y="6007449"/>
                  <a:pt x="6517576" y="6001734"/>
                  <a:pt x="6477951" y="5998495"/>
                </a:cubicBezTo>
                <a:cubicBezTo>
                  <a:pt x="6455472" y="5996591"/>
                  <a:pt x="6432420" y="6000209"/>
                  <a:pt x="6410131" y="5997543"/>
                </a:cubicBezTo>
                <a:cubicBezTo>
                  <a:pt x="6384414" y="5994495"/>
                  <a:pt x="6359268" y="5986685"/>
                  <a:pt x="6333739" y="5981920"/>
                </a:cubicBezTo>
                <a:cubicBezTo>
                  <a:pt x="6326691" y="5980589"/>
                  <a:pt x="6318880" y="5982303"/>
                  <a:pt x="6311449" y="5982682"/>
                </a:cubicBezTo>
                <a:cubicBezTo>
                  <a:pt x="6303068" y="5983064"/>
                  <a:pt x="6294876" y="5983826"/>
                  <a:pt x="6286493" y="5984017"/>
                </a:cubicBezTo>
                <a:cubicBezTo>
                  <a:pt x="6260964" y="5984399"/>
                  <a:pt x="6235437" y="5983826"/>
                  <a:pt x="6209909" y="5985161"/>
                </a:cubicBezTo>
                <a:cubicBezTo>
                  <a:pt x="6194288" y="5985922"/>
                  <a:pt x="6177905" y="5993733"/>
                  <a:pt x="6163425" y="5990874"/>
                </a:cubicBezTo>
                <a:cubicBezTo>
                  <a:pt x="6133897" y="5985351"/>
                  <a:pt x="6104368" y="5997733"/>
                  <a:pt x="6074842" y="5987447"/>
                </a:cubicBezTo>
                <a:cubicBezTo>
                  <a:pt x="6065695" y="5984399"/>
                  <a:pt x="6053124" y="5992019"/>
                  <a:pt x="6042072" y="5992399"/>
                </a:cubicBezTo>
                <a:cubicBezTo>
                  <a:pt x="6014449" y="5993351"/>
                  <a:pt x="5986828" y="5993161"/>
                  <a:pt x="5959204" y="5992971"/>
                </a:cubicBezTo>
                <a:cubicBezTo>
                  <a:pt x="5934438" y="5992781"/>
                  <a:pt x="5908719" y="5995447"/>
                  <a:pt x="5884906" y="5990113"/>
                </a:cubicBezTo>
                <a:cubicBezTo>
                  <a:pt x="5859949" y="5984399"/>
                  <a:pt x="5837471" y="5985161"/>
                  <a:pt x="5813275" y="5991637"/>
                </a:cubicBezTo>
                <a:cubicBezTo>
                  <a:pt x="5796702" y="5996019"/>
                  <a:pt x="5779174" y="5996591"/>
                  <a:pt x="5762029" y="5997923"/>
                </a:cubicBezTo>
                <a:cubicBezTo>
                  <a:pt x="5743551" y="5999447"/>
                  <a:pt x="5723166" y="5995447"/>
                  <a:pt x="5706401" y="6001734"/>
                </a:cubicBezTo>
                <a:cubicBezTo>
                  <a:pt x="5656488" y="6020403"/>
                  <a:pt x="5605244" y="6024403"/>
                  <a:pt x="5553045" y="6024403"/>
                </a:cubicBezTo>
                <a:cubicBezTo>
                  <a:pt x="5543518" y="6024403"/>
                  <a:pt x="5533802" y="6021738"/>
                  <a:pt x="5524660" y="6018880"/>
                </a:cubicBezTo>
                <a:cubicBezTo>
                  <a:pt x="5471316" y="6001734"/>
                  <a:pt x="5417784" y="6003257"/>
                  <a:pt x="5363491" y="6013736"/>
                </a:cubicBezTo>
                <a:cubicBezTo>
                  <a:pt x="5352250" y="6016022"/>
                  <a:pt x="5339677" y="6016403"/>
                  <a:pt x="5328438" y="6014118"/>
                </a:cubicBezTo>
                <a:cubicBezTo>
                  <a:pt x="5296812" y="6007449"/>
                  <a:pt x="5266141" y="5996399"/>
                  <a:pt x="5234326" y="5991637"/>
                </a:cubicBezTo>
                <a:cubicBezTo>
                  <a:pt x="5181748" y="5983826"/>
                  <a:pt x="5136216" y="6010115"/>
                  <a:pt x="5089162" y="6027262"/>
                </a:cubicBezTo>
                <a:cubicBezTo>
                  <a:pt x="5044391" y="6043455"/>
                  <a:pt x="5006292" y="6080032"/>
                  <a:pt x="4953328" y="6071840"/>
                </a:cubicBezTo>
                <a:cubicBezTo>
                  <a:pt x="4947996" y="6071078"/>
                  <a:pt x="4942089" y="6076222"/>
                  <a:pt x="4936184" y="6077555"/>
                </a:cubicBezTo>
                <a:cubicBezTo>
                  <a:pt x="4919991" y="6081176"/>
                  <a:pt x="4903799" y="6085555"/>
                  <a:pt x="4887415" y="6087272"/>
                </a:cubicBezTo>
                <a:cubicBezTo>
                  <a:pt x="4867412" y="6089558"/>
                  <a:pt x="4847027" y="6088797"/>
                  <a:pt x="4827024" y="6090701"/>
                </a:cubicBezTo>
                <a:cubicBezTo>
                  <a:pt x="4814165" y="6091844"/>
                  <a:pt x="4801401" y="6093939"/>
                  <a:pt x="4788661" y="6095749"/>
                </a:cubicBezTo>
                <a:lnTo>
                  <a:pt x="4785776" y="6096000"/>
                </a:lnTo>
                <a:lnTo>
                  <a:pt x="4726469" y="6096000"/>
                </a:lnTo>
                <a:lnTo>
                  <a:pt x="4719697" y="6095130"/>
                </a:lnTo>
                <a:cubicBezTo>
                  <a:pt x="4709481" y="6092939"/>
                  <a:pt x="4699289" y="6090320"/>
                  <a:pt x="4689098" y="6088605"/>
                </a:cubicBezTo>
                <a:cubicBezTo>
                  <a:pt x="4660331" y="6083842"/>
                  <a:pt x="4628705" y="6085176"/>
                  <a:pt x="4603368" y="6072984"/>
                </a:cubicBezTo>
                <a:cubicBezTo>
                  <a:pt x="4576318" y="6060029"/>
                  <a:pt x="4550599" y="6054123"/>
                  <a:pt x="4522596" y="6058123"/>
                </a:cubicBezTo>
                <a:cubicBezTo>
                  <a:pt x="4513260" y="6059457"/>
                  <a:pt x="4501257" y="6067459"/>
                  <a:pt x="4497068" y="6075649"/>
                </a:cubicBezTo>
                <a:cubicBezTo>
                  <a:pt x="4487731" y="6093938"/>
                  <a:pt x="4474969" y="6097178"/>
                  <a:pt x="4457632" y="6090890"/>
                </a:cubicBezTo>
                <a:cubicBezTo>
                  <a:pt x="4442581" y="6085555"/>
                  <a:pt x="4424104" y="6082890"/>
                  <a:pt x="4413817" y="6072601"/>
                </a:cubicBezTo>
                <a:cubicBezTo>
                  <a:pt x="4384668" y="6043455"/>
                  <a:pt x="4347518" y="6042503"/>
                  <a:pt x="4311323" y="6034693"/>
                </a:cubicBezTo>
                <a:cubicBezTo>
                  <a:pt x="4289227" y="6029928"/>
                  <a:pt x="4268649" y="6029738"/>
                  <a:pt x="4246551" y="6032976"/>
                </a:cubicBezTo>
                <a:cubicBezTo>
                  <a:pt x="4198546" y="6040216"/>
                  <a:pt x="4151870" y="6029928"/>
                  <a:pt x="4105766" y="6016784"/>
                </a:cubicBezTo>
                <a:cubicBezTo>
                  <a:pt x="4075285" y="6008022"/>
                  <a:pt x="4044043" y="6002687"/>
                  <a:pt x="4013753" y="5993733"/>
                </a:cubicBezTo>
                <a:cubicBezTo>
                  <a:pt x="3991083" y="5986874"/>
                  <a:pt x="3968414" y="5978682"/>
                  <a:pt x="3947648" y="5967634"/>
                </a:cubicBezTo>
                <a:cubicBezTo>
                  <a:pt x="3917546" y="5951440"/>
                  <a:pt x="3891259" y="5927055"/>
                  <a:pt x="3852966" y="5933533"/>
                </a:cubicBezTo>
                <a:cubicBezTo>
                  <a:pt x="3819245" y="5939247"/>
                  <a:pt x="3788766" y="5927247"/>
                  <a:pt x="3757902" y="5915816"/>
                </a:cubicBezTo>
                <a:cubicBezTo>
                  <a:pt x="3735231" y="5907434"/>
                  <a:pt x="3712565" y="5898859"/>
                  <a:pt x="3689131" y="5893526"/>
                </a:cubicBezTo>
                <a:cubicBezTo>
                  <a:pt x="3661315" y="5887239"/>
                  <a:pt x="3629882" y="5889907"/>
                  <a:pt x="3605116" y="5878285"/>
                </a:cubicBezTo>
                <a:cubicBezTo>
                  <a:pt x="3579206" y="5866093"/>
                  <a:pt x="3557682" y="5874285"/>
                  <a:pt x="3534629" y="5877715"/>
                </a:cubicBezTo>
                <a:cubicBezTo>
                  <a:pt x="3497862" y="5883049"/>
                  <a:pt x="3461282" y="5892955"/>
                  <a:pt x="3424135" y="5880382"/>
                </a:cubicBezTo>
                <a:cubicBezTo>
                  <a:pt x="3378986" y="5865141"/>
                  <a:pt x="3334216" y="5848758"/>
                  <a:pt x="3288877" y="5834280"/>
                </a:cubicBezTo>
                <a:cubicBezTo>
                  <a:pt x="3271348" y="5828753"/>
                  <a:pt x="3252492" y="5826467"/>
                  <a:pt x="3234202" y="5823991"/>
                </a:cubicBezTo>
                <a:cubicBezTo>
                  <a:pt x="3216867" y="5821895"/>
                  <a:pt x="3196102" y="5827230"/>
                  <a:pt x="3182763" y="5819229"/>
                </a:cubicBezTo>
                <a:cubicBezTo>
                  <a:pt x="3148472" y="5798655"/>
                  <a:pt x="3113231" y="5788558"/>
                  <a:pt x="3073604" y="5788558"/>
                </a:cubicBezTo>
                <a:cubicBezTo>
                  <a:pt x="3058743" y="5788558"/>
                  <a:pt x="3044264" y="5779984"/>
                  <a:pt x="3029216" y="5778459"/>
                </a:cubicBezTo>
                <a:cubicBezTo>
                  <a:pt x="3008639" y="5776555"/>
                  <a:pt x="2985016" y="5771411"/>
                  <a:pt x="2967110" y="5778651"/>
                </a:cubicBezTo>
                <a:cubicBezTo>
                  <a:pt x="2925008" y="5795797"/>
                  <a:pt x="2890910" y="5781507"/>
                  <a:pt x="2854140" y="5764553"/>
                </a:cubicBezTo>
                <a:cubicBezTo>
                  <a:pt x="2817943" y="5747789"/>
                  <a:pt x="2779842" y="5734455"/>
                  <a:pt x="2741360" y="5723403"/>
                </a:cubicBezTo>
                <a:cubicBezTo>
                  <a:pt x="2726882" y="5719403"/>
                  <a:pt x="2709548" y="5726072"/>
                  <a:pt x="2693543" y="5727405"/>
                </a:cubicBezTo>
                <a:cubicBezTo>
                  <a:pt x="2687827" y="5727786"/>
                  <a:pt x="2681540" y="5728358"/>
                  <a:pt x="2676398" y="5726453"/>
                </a:cubicBezTo>
                <a:cubicBezTo>
                  <a:pt x="2626677" y="5708163"/>
                  <a:pt x="2576191" y="5694257"/>
                  <a:pt x="2522279" y="5703782"/>
                </a:cubicBezTo>
                <a:cubicBezTo>
                  <a:pt x="2517327" y="5704735"/>
                  <a:pt x="2511800" y="5702639"/>
                  <a:pt x="2506847" y="5701305"/>
                </a:cubicBezTo>
                <a:cubicBezTo>
                  <a:pt x="2482652" y="5694447"/>
                  <a:pt x="2459029" y="5683589"/>
                  <a:pt x="2434456" y="5681112"/>
                </a:cubicBezTo>
                <a:cubicBezTo>
                  <a:pt x="2373874" y="5675016"/>
                  <a:pt x="2312915" y="5672538"/>
                  <a:pt x="2251948" y="5668538"/>
                </a:cubicBezTo>
                <a:cubicBezTo>
                  <a:pt x="2248138" y="5668349"/>
                  <a:pt x="2244137" y="5668349"/>
                  <a:pt x="2240710" y="5667014"/>
                </a:cubicBezTo>
                <a:cubicBezTo>
                  <a:pt x="2218229" y="5658822"/>
                  <a:pt x="2198608" y="5661490"/>
                  <a:pt x="2179556" y="5677111"/>
                </a:cubicBezTo>
                <a:cubicBezTo>
                  <a:pt x="2171173" y="5683969"/>
                  <a:pt x="2159743" y="5687589"/>
                  <a:pt x="2149267" y="5691399"/>
                </a:cubicBezTo>
                <a:cubicBezTo>
                  <a:pt x="2133834" y="5697115"/>
                  <a:pt x="2118023" y="5702639"/>
                  <a:pt x="2102021" y="5706259"/>
                </a:cubicBezTo>
                <a:cubicBezTo>
                  <a:pt x="2086208" y="5709688"/>
                  <a:pt x="2069254" y="5714449"/>
                  <a:pt x="2054013" y="5711784"/>
                </a:cubicBezTo>
                <a:cubicBezTo>
                  <a:pt x="2026581" y="5707022"/>
                  <a:pt x="2000479" y="5696353"/>
                  <a:pt x="1973429" y="5689303"/>
                </a:cubicBezTo>
                <a:cubicBezTo>
                  <a:pt x="1964094" y="5686826"/>
                  <a:pt x="1953806" y="5687209"/>
                  <a:pt x="1944092" y="5687017"/>
                </a:cubicBezTo>
                <a:cubicBezTo>
                  <a:pt x="1921800" y="5686447"/>
                  <a:pt x="1898940" y="5691971"/>
                  <a:pt x="1878748" y="5676159"/>
                </a:cubicBezTo>
                <a:cubicBezTo>
                  <a:pt x="1860079" y="5661299"/>
                  <a:pt x="1841216" y="5665680"/>
                  <a:pt x="1821596" y="5676920"/>
                </a:cubicBezTo>
                <a:cubicBezTo>
                  <a:pt x="1807497" y="5684922"/>
                  <a:pt x="1791496" y="5691209"/>
                  <a:pt x="1775684" y="5694257"/>
                </a:cubicBezTo>
                <a:cubicBezTo>
                  <a:pt x="1753965" y="5698447"/>
                  <a:pt x="1732439" y="5700163"/>
                  <a:pt x="1709006" y="5697685"/>
                </a:cubicBezTo>
                <a:cubicBezTo>
                  <a:pt x="1692431" y="5695971"/>
                  <a:pt x="1678904" y="5695209"/>
                  <a:pt x="1665950" y="5685113"/>
                </a:cubicBezTo>
                <a:cubicBezTo>
                  <a:pt x="1663856" y="5683589"/>
                  <a:pt x="1660046" y="5683207"/>
                  <a:pt x="1657188" y="5683399"/>
                </a:cubicBezTo>
                <a:cubicBezTo>
                  <a:pt x="1619658" y="5686637"/>
                  <a:pt x="1582510" y="5684922"/>
                  <a:pt x="1544598" y="5682634"/>
                </a:cubicBezTo>
                <a:cubicBezTo>
                  <a:pt x="1496403" y="5679589"/>
                  <a:pt x="1445725" y="5688541"/>
                  <a:pt x="1404006" y="5720546"/>
                </a:cubicBezTo>
                <a:cubicBezTo>
                  <a:pt x="1397909" y="5725310"/>
                  <a:pt x="1388765" y="5727405"/>
                  <a:pt x="1380762" y="5728549"/>
                </a:cubicBezTo>
                <a:cubicBezTo>
                  <a:pt x="1343044" y="5733501"/>
                  <a:pt x="1305132" y="5736930"/>
                  <a:pt x="1267411" y="5742455"/>
                </a:cubicBezTo>
                <a:cubicBezTo>
                  <a:pt x="1246837" y="5745503"/>
                  <a:pt x="1225310" y="5748170"/>
                  <a:pt x="1206641" y="5756553"/>
                </a:cubicBezTo>
                <a:cubicBezTo>
                  <a:pt x="1188354" y="5764743"/>
                  <a:pt x="1173681" y="5774459"/>
                  <a:pt x="1162823" y="5757315"/>
                </a:cubicBezTo>
                <a:cubicBezTo>
                  <a:pt x="1143394" y="5766459"/>
                  <a:pt x="1126437" y="5774080"/>
                  <a:pt x="1109865" y="5782270"/>
                </a:cubicBezTo>
                <a:cubicBezTo>
                  <a:pt x="1103767" y="5785318"/>
                  <a:pt x="1098623" y="5790272"/>
                  <a:pt x="1092527" y="5793130"/>
                </a:cubicBezTo>
                <a:cubicBezTo>
                  <a:pt x="1086048" y="5796178"/>
                  <a:pt x="1078810" y="5798082"/>
                  <a:pt x="1071762" y="5799607"/>
                </a:cubicBezTo>
                <a:cubicBezTo>
                  <a:pt x="1040327" y="5806465"/>
                  <a:pt x="1008894" y="5812751"/>
                  <a:pt x="977653" y="5820182"/>
                </a:cubicBezTo>
                <a:cubicBezTo>
                  <a:pt x="971554" y="5821705"/>
                  <a:pt x="966411" y="5827801"/>
                  <a:pt x="960887" y="5831801"/>
                </a:cubicBezTo>
                <a:cubicBezTo>
                  <a:pt x="957266" y="5834470"/>
                  <a:pt x="953648" y="5838470"/>
                  <a:pt x="949646" y="5839042"/>
                </a:cubicBezTo>
                <a:cubicBezTo>
                  <a:pt x="919165" y="5843614"/>
                  <a:pt x="888877" y="5848949"/>
                  <a:pt x="858205" y="5851234"/>
                </a:cubicBezTo>
                <a:cubicBezTo>
                  <a:pt x="832486" y="5853138"/>
                  <a:pt x="807719" y="5852568"/>
                  <a:pt x="801053" y="5885715"/>
                </a:cubicBezTo>
                <a:cubicBezTo>
                  <a:pt x="799909" y="5891432"/>
                  <a:pt x="791717" y="5897528"/>
                  <a:pt x="785432" y="5900384"/>
                </a:cubicBezTo>
                <a:cubicBezTo>
                  <a:pt x="767524" y="5908576"/>
                  <a:pt x="748471" y="5914101"/>
                  <a:pt x="730754" y="5922482"/>
                </a:cubicBezTo>
                <a:cubicBezTo>
                  <a:pt x="672650" y="5950488"/>
                  <a:pt x="611880" y="5968205"/>
                  <a:pt x="546917" y="5964966"/>
                </a:cubicBezTo>
                <a:cubicBezTo>
                  <a:pt x="526724" y="5964014"/>
                  <a:pt x="507102" y="5953726"/>
                  <a:pt x="494337" y="5949915"/>
                </a:cubicBezTo>
                <a:cubicBezTo>
                  <a:pt x="457572" y="5964966"/>
                  <a:pt x="426709" y="5979445"/>
                  <a:pt x="394511" y="5990303"/>
                </a:cubicBezTo>
                <a:cubicBezTo>
                  <a:pt x="366127" y="6000019"/>
                  <a:pt x="336408" y="6006115"/>
                  <a:pt x="307259" y="6013163"/>
                </a:cubicBezTo>
                <a:cubicBezTo>
                  <a:pt x="296590" y="6015832"/>
                  <a:pt x="285732" y="6017355"/>
                  <a:pt x="274873" y="6018690"/>
                </a:cubicBezTo>
                <a:cubicBezTo>
                  <a:pt x="240965" y="6022880"/>
                  <a:pt x="205529" y="6012784"/>
                  <a:pt x="172384" y="6028786"/>
                </a:cubicBezTo>
                <a:cubicBezTo>
                  <a:pt x="155046" y="6037168"/>
                  <a:pt x="137898" y="6047265"/>
                  <a:pt x="119613" y="6051647"/>
                </a:cubicBezTo>
                <a:cubicBezTo>
                  <a:pt x="99990" y="6056409"/>
                  <a:pt x="80794" y="6063839"/>
                  <a:pt x="61197" y="6069150"/>
                </a:cubicBezTo>
                <a:lnTo>
                  <a:pt x="544" y="6073921"/>
                </a:lnTo>
                <a:lnTo>
                  <a:pt x="544" y="5946682"/>
                </a:lnTo>
                <a:lnTo>
                  <a:pt x="0" y="5946682"/>
                </a:lnTo>
                <a:lnTo>
                  <a:pt x="0" y="1335314"/>
                </a:lnTo>
                <a:lnTo>
                  <a:pt x="0" y="873938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3296010"/>
            <a:ext cx="12191456" cy="2849976"/>
            <a:chOff x="476" y="-3923157"/>
            <a:chExt cx="10667524" cy="2493729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5026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D850F9-0875-55DE-29EF-F9CABE0115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" b="2702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594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scue buoy floating at sea">
            <a:extLst>
              <a:ext uri="{FF2B5EF4-FFF2-40B4-BE49-F238E27FC236}">
                <a16:creationId xmlns:a16="http://schemas.microsoft.com/office/drawing/2014/main" id="{9731BE1B-1CC2-2B3C-B369-1BD7D53FA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FDC0DF-EB6D-511C-4A0D-6620224FA97D}"/>
              </a:ext>
            </a:extLst>
          </p:cNvPr>
          <p:cNvSpPr/>
          <p:nvPr/>
        </p:nvSpPr>
        <p:spPr>
          <a:xfrm>
            <a:off x="0" y="5530602"/>
            <a:ext cx="1219198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2. </a:t>
            </a:r>
            <a:r>
              <a:rPr lang="en-US" sz="5400" b="1" u="sng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Freely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Rescued by Christ (vv. 11-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14)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D904ECEF-2EB4-B742-718F-020F7B00DFE9}"/>
              </a:ext>
            </a:extLst>
          </p:cNvPr>
          <p:cNvSpPr/>
          <p:nvPr/>
        </p:nvSpPr>
        <p:spPr>
          <a:xfrm>
            <a:off x="6096000" y="285136"/>
            <a:ext cx="4837471" cy="2282028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FF02FF-038B-8A47-AB84-CEE724798360}"/>
              </a:ext>
            </a:extLst>
          </p:cNvPr>
          <p:cNvSpPr/>
          <p:nvPr/>
        </p:nvSpPr>
        <p:spPr>
          <a:xfrm rot="20666192">
            <a:off x="6614613" y="817001"/>
            <a:ext cx="401156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Save me!</a:t>
            </a:r>
          </a:p>
        </p:txBody>
      </p:sp>
    </p:spTree>
    <p:extLst>
      <p:ext uri="{BB962C8B-B14F-4D97-AF65-F5344CB8AC3E}">
        <p14:creationId xmlns:p14="http://schemas.microsoft.com/office/powerpoint/2010/main" val="20564194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394D5A-9600-B23C-5BDD-8CFA198657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898" y="0"/>
            <a:ext cx="90062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468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8F818B-7994-EF37-FC49-2B4DFA85B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887" y="1"/>
            <a:ext cx="90062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663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38A401-9CEA-4C20-D836-CC5A88537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831" y="0"/>
            <a:ext cx="9052902" cy="685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2543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46B20B-BB8F-DC42-72DC-249351DA7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5" b="1757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27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725E60-D60F-5CA4-399C-B732D9640F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07A5E4A-79BB-6C8F-210D-F1DFA579F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888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DBDB423-2317-6C86-3FC5-6F350425B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DB8021-EF69-F08E-D7A1-A4A95AB5B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77012" y="480059"/>
            <a:ext cx="5972535" cy="58978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317881F-514A-3FBE-0505-3FE611162F5B}"/>
              </a:ext>
            </a:extLst>
          </p:cNvPr>
          <p:cNvSpPr/>
          <p:nvPr/>
        </p:nvSpPr>
        <p:spPr>
          <a:xfrm>
            <a:off x="6567948" y="1668957"/>
            <a:ext cx="5004620" cy="4154984"/>
          </a:xfrm>
          <a:prstGeom prst="rect">
            <a:avLst/>
          </a:prstGeom>
          <a:solidFill>
            <a:srgbClr val="A88854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3. </a:t>
            </a:r>
            <a:r>
              <a:rPr lang="en-US" sz="6600" b="1" u="sng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Faithfully</a:t>
            </a:r>
            <a:r>
              <a:rPr lang="en-US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Responding </a:t>
            </a:r>
          </a:p>
          <a:p>
            <a:pPr algn="ctr"/>
            <a:r>
              <a:rPr lang="en-US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to Christ     (v. 15)</a:t>
            </a:r>
          </a:p>
        </p:txBody>
      </p:sp>
    </p:spTree>
    <p:extLst>
      <p:ext uri="{BB962C8B-B14F-4D97-AF65-F5344CB8AC3E}">
        <p14:creationId xmlns:p14="http://schemas.microsoft.com/office/powerpoint/2010/main" val="3673159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08DA33-C5E6-877A-A115-D7FEECC6D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539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message&#10;&#10;AI-generated content may be incorrect.">
            <a:extLst>
              <a:ext uri="{FF2B5EF4-FFF2-40B4-BE49-F238E27FC236}">
                <a16:creationId xmlns:a16="http://schemas.microsoft.com/office/drawing/2014/main" id="{2AEE1943-D38E-9D4C-ABEC-8CE59FE90D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6" r="696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6629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888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BF7763-A518-F1AD-B0EC-5457166B2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77012" y="480059"/>
            <a:ext cx="5972535" cy="58978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93CC5C-6DA9-CC59-4573-912A86E94B95}"/>
              </a:ext>
            </a:extLst>
          </p:cNvPr>
          <p:cNvSpPr txBox="1"/>
          <p:nvPr/>
        </p:nvSpPr>
        <p:spPr>
          <a:xfrm>
            <a:off x="6842927" y="837960"/>
            <a:ext cx="442127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Aptos" panose="020B0004020202020204" pitchFamily="34" charset="0"/>
              </a:rPr>
              <a:t>QUESTION:</a:t>
            </a:r>
          </a:p>
          <a:p>
            <a:pPr algn="ctr"/>
            <a:endParaRPr lang="en-US" sz="4800" b="1" kern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Aptos" panose="020B0004020202020204" pitchFamily="34" charset="0"/>
            </a:endParaRPr>
          </a:p>
          <a:p>
            <a:pPr algn="ctr"/>
            <a:r>
              <a:rPr lang="en-US" sz="4800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Aptos" panose="020B0004020202020204" pitchFamily="34" charset="0"/>
              </a:rPr>
              <a:t>What are the spiritual truths that you and I can take from today’s text?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7837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17D232-3B12-9A30-A44F-ACE2BC813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95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C277BD-4F60-49E3-0C55-F444C785B998}"/>
              </a:ext>
            </a:extLst>
          </p:cNvPr>
          <p:cNvSpPr txBox="1"/>
          <p:nvPr/>
        </p:nvSpPr>
        <p:spPr>
          <a:xfrm>
            <a:off x="381837" y="5611185"/>
            <a:ext cx="116004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Prepare your heart to receive from the Lord</a:t>
            </a:r>
          </a:p>
        </p:txBody>
      </p:sp>
    </p:spTree>
    <p:extLst>
      <p:ext uri="{BB962C8B-B14F-4D97-AF65-F5344CB8AC3E}">
        <p14:creationId xmlns:p14="http://schemas.microsoft.com/office/powerpoint/2010/main" val="1769195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E8DA14-4FAC-9F7A-4749-C43E27E81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39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F0E4E3-C13F-C47C-4B33-96B7B4EB3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325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36DBBD-0F47-4EA8-119F-3FDC85D1E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70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5499CE-38A2-3035-2B70-1ADA27D67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688" y="1044966"/>
            <a:ext cx="8534623" cy="47680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F96D6B-220A-933C-8469-793B3E77D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343" y="0"/>
            <a:ext cx="1223668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212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4F3DEB-E132-39C9-E822-95F0898C2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7A1DEF-70E4-C6F2-B9C6-06C11FA25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23EB85F-19F0-21C5-FDB4-04E166132C9F}"/>
              </a:ext>
            </a:extLst>
          </p:cNvPr>
          <p:cNvSpPr/>
          <p:nvPr/>
        </p:nvSpPr>
        <p:spPr>
          <a:xfrm>
            <a:off x="6980902" y="147484"/>
            <a:ext cx="5211077" cy="671051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5200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latin typeface="Georgia" panose="02040502050405020303" pitchFamily="18" charset="0"/>
              </a:rPr>
              <a:t>Firmly Rooted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5200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latin typeface="Georgia" panose="02040502050405020303" pitchFamily="18" charset="0"/>
              </a:rPr>
              <a:t>in Christ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44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latin typeface="Georgia" panose="02040502050405020303" pitchFamily="18" charset="0"/>
            </a:endParaRP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latin typeface="Georgia" panose="02040502050405020303" pitchFamily="18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800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latin typeface="Georgia" panose="02040502050405020303" pitchFamily="18" charset="0"/>
              </a:rPr>
              <a:t>Freely Rescued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800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latin typeface="Georgia" panose="02040502050405020303" pitchFamily="18" charset="0"/>
              </a:rPr>
              <a:t>by Christ</a:t>
            </a:r>
          </a:p>
          <a:p>
            <a:pPr marL="514350"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latin typeface="Georgia" panose="02040502050405020303" pitchFamily="18" charset="0"/>
            </a:endParaRP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latin typeface="Georgia" panose="02040502050405020303" pitchFamily="18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300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latin typeface="Georgia" panose="02040502050405020303" pitchFamily="18" charset="0"/>
              </a:rPr>
              <a:t>Faithfully Responding to Christ  </a:t>
            </a:r>
          </a:p>
        </p:txBody>
      </p:sp>
    </p:spTree>
    <p:extLst>
      <p:ext uri="{BB962C8B-B14F-4D97-AF65-F5344CB8AC3E}">
        <p14:creationId xmlns:p14="http://schemas.microsoft.com/office/powerpoint/2010/main" val="3865626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extBox 1">
            <a:extLst>
              <a:ext uri="{FF2B5EF4-FFF2-40B4-BE49-F238E27FC236}">
                <a16:creationId xmlns:a16="http://schemas.microsoft.com/office/drawing/2014/main" id="{186C216D-BF57-32DE-6FA5-A86F13CA67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6836044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6CF82A1-4531-7CBD-4D18-F0787F951E2B}"/>
              </a:ext>
            </a:extLst>
          </p:cNvPr>
          <p:cNvSpPr txBox="1"/>
          <p:nvPr/>
        </p:nvSpPr>
        <p:spPr>
          <a:xfrm>
            <a:off x="170823" y="321547"/>
            <a:ext cx="448156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There are those who believe in Christ Jesus for their salvation, yet at the same time, they have doubts as to its validity.</a:t>
            </a:r>
          </a:p>
          <a:p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“Either you believe it, or you don’t.”</a:t>
            </a:r>
          </a:p>
          <a:p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If Baal, then Baal. If God, then God… “As for me and my house…” (Josh 24:15)</a:t>
            </a:r>
          </a:p>
        </p:txBody>
      </p:sp>
    </p:spTree>
    <p:extLst>
      <p:ext uri="{BB962C8B-B14F-4D97-AF65-F5344CB8AC3E}">
        <p14:creationId xmlns:p14="http://schemas.microsoft.com/office/powerpoint/2010/main" val="2666051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ue background with gold text&#10;&#10;AI-generated content may be incorrect.">
            <a:extLst>
              <a:ext uri="{FF2B5EF4-FFF2-40B4-BE49-F238E27FC236}">
                <a16:creationId xmlns:a16="http://schemas.microsoft.com/office/drawing/2014/main" id="{C467A84E-1C27-F4E4-AA49-4B66CE0D0B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839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E229EA-CF09-A562-7FB3-1D33FB5FFE11}"/>
              </a:ext>
            </a:extLst>
          </p:cNvPr>
          <p:cNvSpPr txBox="1"/>
          <p:nvPr/>
        </p:nvSpPr>
        <p:spPr>
          <a:xfrm>
            <a:off x="894303" y="1179724"/>
            <a:ext cx="9676563" cy="4999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600" b="1" u="sng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Aptos" panose="020B0004020202020204" pitchFamily="34" charset="0"/>
              </a:rPr>
              <a:t>The main theme of Colossians</a:t>
            </a:r>
            <a:r>
              <a:rPr lang="en-US" sz="36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Aptos" panose="020B0004020202020204" pitchFamily="34" charset="0"/>
              </a:rPr>
              <a:t> </a:t>
            </a:r>
            <a:r>
              <a:rPr lang="en-US" sz="3600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Aptos" panose="020B0004020202020204" pitchFamily="34" charset="0"/>
              </a:rPr>
              <a:t>is the supremacy and sufficiency of Christ in all things, calling believers to:</a:t>
            </a:r>
            <a:endParaRPr lang="en-US" sz="3600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3600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Live in Him, </a:t>
            </a:r>
            <a:endParaRPr lang="en-US" sz="3600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3600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Reject false teachings, and </a:t>
            </a:r>
            <a:endParaRPr lang="en-US" sz="3600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3600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Walk in holiness as those who have been raised …</a:t>
            </a:r>
          </a:p>
          <a:p>
            <a:pPr marR="0" lvl="0"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u="sng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WITH CHRIST</a:t>
            </a:r>
            <a:endParaRPr lang="en-US" sz="3600" b="1" u="sng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1182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</TotalTime>
  <Words>204</Words>
  <Application>Microsoft Office PowerPoint</Application>
  <PresentationFormat>Widescreen</PresentationFormat>
  <Paragraphs>35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Aptos</vt:lpstr>
      <vt:lpstr>Aptos Display</vt:lpstr>
      <vt:lpstr>Arial</vt:lpstr>
      <vt:lpstr>Georgia</vt:lpstr>
      <vt:lpstr>Symbol</vt:lpstr>
      <vt:lpstr>Times New Roman</vt:lpstr>
      <vt:lpstr>Office Theme</vt:lpstr>
      <vt:lpstr>1_Office Theme</vt:lpstr>
      <vt:lpstr>“Rooted, Rescued, and Responding to Christ”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Williamson</dc:creator>
  <cp:lastModifiedBy>David Williamson</cp:lastModifiedBy>
  <cp:revision>6</cp:revision>
  <dcterms:created xsi:type="dcterms:W3CDTF">2025-02-25T21:12:49Z</dcterms:created>
  <dcterms:modified xsi:type="dcterms:W3CDTF">2025-03-16T01:21:15Z</dcterms:modified>
</cp:coreProperties>
</file>