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4" r:id="rId3"/>
    <p:sldId id="270" r:id="rId4"/>
    <p:sldId id="257" r:id="rId5"/>
    <p:sldId id="263" r:id="rId6"/>
    <p:sldId id="258" r:id="rId7"/>
    <p:sldId id="259" r:id="rId8"/>
    <p:sldId id="260" r:id="rId9"/>
    <p:sldId id="265" r:id="rId10"/>
    <p:sldId id="267" r:id="rId11"/>
    <p:sldId id="268" r:id="rId12"/>
    <p:sldId id="261" r:id="rId13"/>
    <p:sldId id="26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1AC93-3B47-403B-8174-841A6A97608E}" v="12" dt="2025-03-22T22:40:19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1200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9FB1AC93-3B47-403B-8174-841A6A97608E}"/>
    <pc:docChg chg="undo custSel addSld modSld sldOrd">
      <pc:chgData name="David Williamson" userId="a73da8032f1697b1" providerId="LiveId" clId="{9FB1AC93-3B47-403B-8174-841A6A97608E}" dt="2025-03-22T22:43:10.611" v="324"/>
      <pc:docMkLst>
        <pc:docMk/>
      </pc:docMkLst>
      <pc:sldChg chg="addSp delSp modSp mod setBg addAnim">
        <pc:chgData name="David Williamson" userId="a73da8032f1697b1" providerId="LiveId" clId="{9FB1AC93-3B47-403B-8174-841A6A97608E}" dt="2025-03-22T22:36:50.124" v="22" actId="1076"/>
        <pc:sldMkLst>
          <pc:docMk/>
          <pc:sldMk cId="826871631" sldId="261"/>
        </pc:sldMkLst>
        <pc:spChg chg="mod ord">
          <ac:chgData name="David Williamson" userId="a73da8032f1697b1" providerId="LiveId" clId="{9FB1AC93-3B47-403B-8174-841A6A97608E}" dt="2025-03-22T22:36:50.124" v="22" actId="1076"/>
          <ac:spMkLst>
            <pc:docMk/>
            <pc:sldMk cId="826871631" sldId="261"/>
            <ac:spMk id="2" creationId="{6D8C76B9-9FF8-7094-F6C5-2061014C1419}"/>
          </ac:spMkLst>
        </pc:spChg>
        <pc:spChg chg="del mod">
          <ac:chgData name="David Williamson" userId="a73da8032f1697b1" providerId="LiveId" clId="{9FB1AC93-3B47-403B-8174-841A6A97608E}" dt="2025-03-22T22:35:38.223" v="1" actId="21"/>
          <ac:spMkLst>
            <pc:docMk/>
            <pc:sldMk cId="826871631" sldId="261"/>
            <ac:spMk id="3" creationId="{8AC2D40B-1654-FBC5-94A8-A821A0F95C65}"/>
          </ac:spMkLst>
        </pc:spChg>
        <pc:spChg chg="add del">
          <ac:chgData name="David Williamson" userId="a73da8032f1697b1" providerId="LiveId" clId="{9FB1AC93-3B47-403B-8174-841A6A97608E}" dt="2025-03-22T22:36:05.294" v="9" actId="26606"/>
          <ac:spMkLst>
            <pc:docMk/>
            <pc:sldMk cId="826871631" sldId="261"/>
            <ac:spMk id="8" creationId="{A34066D6-1B59-4642-A86D-39464CEE971B}"/>
          </ac:spMkLst>
        </pc:spChg>
        <pc:spChg chg="add del">
          <ac:chgData name="David Williamson" userId="a73da8032f1697b1" providerId="LiveId" clId="{9FB1AC93-3B47-403B-8174-841A6A97608E}" dt="2025-03-22T22:36:05.294" v="9" actId="26606"/>
          <ac:spMkLst>
            <pc:docMk/>
            <pc:sldMk cId="826871631" sldId="261"/>
            <ac:spMk id="10" creationId="{18E928D9-3091-4385-B979-265D55AD02CE}"/>
          </ac:spMkLst>
        </pc:spChg>
        <pc:spChg chg="add del">
          <ac:chgData name="David Williamson" userId="a73da8032f1697b1" providerId="LiveId" clId="{9FB1AC93-3B47-403B-8174-841A6A97608E}" dt="2025-03-22T22:36:05.294" v="9" actId="26606"/>
          <ac:spMkLst>
            <pc:docMk/>
            <pc:sldMk cId="826871631" sldId="261"/>
            <ac:spMk id="12" creationId="{7D602432-D774-4CF5-94E8-7D52D01059D2}"/>
          </ac:spMkLst>
        </pc:spChg>
        <pc:spChg chg="add del">
          <ac:chgData name="David Williamson" userId="a73da8032f1697b1" providerId="LiveId" clId="{9FB1AC93-3B47-403B-8174-841A6A97608E}" dt="2025-03-22T22:36:05.294" v="9" actId="26606"/>
          <ac:spMkLst>
            <pc:docMk/>
            <pc:sldMk cId="826871631" sldId="261"/>
            <ac:spMk id="14" creationId="{CBF9EBB4-5078-47B2-AAA0-DF4A88D8182A}"/>
          </ac:spMkLst>
        </pc:spChg>
        <pc:spChg chg="add del">
          <ac:chgData name="David Williamson" userId="a73da8032f1697b1" providerId="LiveId" clId="{9FB1AC93-3B47-403B-8174-841A6A97608E}" dt="2025-03-22T22:36:12.387" v="11" actId="26606"/>
          <ac:spMkLst>
            <pc:docMk/>
            <pc:sldMk cId="826871631" sldId="261"/>
            <ac:spMk id="19" creationId="{A1D7EC86-7CB9-431D-8AC3-8AAF0440B162}"/>
          </ac:spMkLst>
        </pc:spChg>
        <pc:spChg chg="add del">
          <ac:chgData name="David Williamson" userId="a73da8032f1697b1" providerId="LiveId" clId="{9FB1AC93-3B47-403B-8174-841A6A97608E}" dt="2025-03-22T22:36:12.387" v="11" actId="26606"/>
          <ac:spMkLst>
            <pc:docMk/>
            <pc:sldMk cId="826871631" sldId="261"/>
            <ac:spMk id="21" creationId="{D4B9777F-B610-419B-9193-80306388F3E2}"/>
          </ac:spMkLst>
        </pc:spChg>
        <pc:spChg chg="add del">
          <ac:chgData name="David Williamson" userId="a73da8032f1697b1" providerId="LiveId" clId="{9FB1AC93-3B47-403B-8174-841A6A97608E}" dt="2025-03-22T22:36:12.387" v="11" actId="26606"/>
          <ac:spMkLst>
            <pc:docMk/>
            <pc:sldMk cId="826871631" sldId="261"/>
            <ac:spMk id="23" creationId="{311F016A-A753-449B-9EA6-322199B7119E}"/>
          </ac:spMkLst>
        </pc:spChg>
        <pc:spChg chg="add del">
          <ac:chgData name="David Williamson" userId="a73da8032f1697b1" providerId="LiveId" clId="{9FB1AC93-3B47-403B-8174-841A6A97608E}" dt="2025-03-22T22:36:12.387" v="11" actId="26606"/>
          <ac:spMkLst>
            <pc:docMk/>
            <pc:sldMk cId="826871631" sldId="261"/>
            <ac:spMk id="25" creationId="{95106A28-883A-4993-BF9E-C403B81A8D66}"/>
          </ac:spMkLst>
        </pc:spChg>
        <pc:spChg chg="add del">
          <ac:chgData name="David Williamson" userId="a73da8032f1697b1" providerId="LiveId" clId="{9FB1AC93-3B47-403B-8174-841A6A97608E}" dt="2025-03-22T22:36:12.387" v="11" actId="26606"/>
          <ac:spMkLst>
            <pc:docMk/>
            <pc:sldMk cId="826871631" sldId="261"/>
            <ac:spMk id="27" creationId="{F5AE4E4F-9F4C-43ED-8299-9BD63B74E8F0}"/>
          </ac:spMkLst>
        </pc:spChg>
        <pc:spChg chg="add del">
          <ac:chgData name="David Williamson" userId="a73da8032f1697b1" providerId="LiveId" clId="{9FB1AC93-3B47-403B-8174-841A6A97608E}" dt="2025-03-22T22:36:22.628" v="13" actId="26606"/>
          <ac:spMkLst>
            <pc:docMk/>
            <pc:sldMk cId="826871631" sldId="261"/>
            <ac:spMk id="32" creationId="{9F8A656C-0806-4677-A38B-DA5DF0F3C406}"/>
          </ac:spMkLst>
        </pc:spChg>
        <pc:spChg chg="add del">
          <ac:chgData name="David Williamson" userId="a73da8032f1697b1" providerId="LiveId" clId="{9FB1AC93-3B47-403B-8174-841A6A97608E}" dt="2025-03-22T22:36:22.628" v="13" actId="26606"/>
          <ac:spMkLst>
            <pc:docMk/>
            <pc:sldMk cId="826871631" sldId="261"/>
            <ac:spMk id="34" creationId="{9BEF8C6D-8BB3-473A-9607-D7381CC5C0A5}"/>
          </ac:spMkLst>
        </pc:spChg>
        <pc:spChg chg="add del">
          <ac:chgData name="David Williamson" userId="a73da8032f1697b1" providerId="LiveId" clId="{9FB1AC93-3B47-403B-8174-841A6A97608E}" dt="2025-03-22T22:36:22.628" v="13" actId="26606"/>
          <ac:spMkLst>
            <pc:docMk/>
            <pc:sldMk cId="826871631" sldId="261"/>
            <ac:spMk id="36" creationId="{DCFDFFB9-D302-4A05-A770-D33232254722}"/>
          </ac:spMkLst>
        </pc:spChg>
        <pc:spChg chg="add">
          <ac:chgData name="David Williamson" userId="a73da8032f1697b1" providerId="LiveId" clId="{9FB1AC93-3B47-403B-8174-841A6A97608E}" dt="2025-03-22T22:36:22.628" v="13" actId="26606"/>
          <ac:spMkLst>
            <pc:docMk/>
            <pc:sldMk cId="826871631" sldId="261"/>
            <ac:spMk id="41" creationId="{DCE1AED4-C7FF-4468-BF54-4470A0A3E283}"/>
          </ac:spMkLst>
        </pc:spChg>
        <pc:spChg chg="add">
          <ac:chgData name="David Williamson" userId="a73da8032f1697b1" providerId="LiveId" clId="{9FB1AC93-3B47-403B-8174-841A6A97608E}" dt="2025-03-22T22:36:22.628" v="13" actId="26606"/>
          <ac:spMkLst>
            <pc:docMk/>
            <pc:sldMk cId="826871631" sldId="261"/>
            <ac:spMk id="43" creationId="{BDE94FAB-AA60-43B4-A2C3-3A940B9A951A}"/>
          </ac:spMkLst>
        </pc:spChg>
        <pc:picChg chg="add mod">
          <ac:chgData name="David Williamson" userId="a73da8032f1697b1" providerId="LiveId" clId="{9FB1AC93-3B47-403B-8174-841A6A97608E}" dt="2025-03-22T22:36:22.628" v="13" actId="26606"/>
          <ac:picMkLst>
            <pc:docMk/>
            <pc:sldMk cId="826871631" sldId="261"/>
            <ac:picMk id="4" creationId="{A72C62D0-FF59-5C62-CC73-96517D7CB409}"/>
          </ac:picMkLst>
        </pc:picChg>
      </pc:sldChg>
      <pc:sldChg chg="modSp mod">
        <pc:chgData name="David Williamson" userId="a73da8032f1697b1" providerId="LiveId" clId="{9FB1AC93-3B47-403B-8174-841A6A97608E}" dt="2025-03-22T22:38:48.953" v="242" actId="403"/>
        <pc:sldMkLst>
          <pc:docMk/>
          <pc:sldMk cId="2239058572" sldId="262"/>
        </pc:sldMkLst>
        <pc:spChg chg="mod">
          <ac:chgData name="David Williamson" userId="a73da8032f1697b1" providerId="LiveId" clId="{9FB1AC93-3B47-403B-8174-841A6A97608E}" dt="2025-03-22T22:38:30.393" v="216" actId="1076"/>
          <ac:spMkLst>
            <pc:docMk/>
            <pc:sldMk cId="2239058572" sldId="262"/>
            <ac:spMk id="2" creationId="{F75DB78B-10D3-4264-4ABF-9E1EA4446CF1}"/>
          </ac:spMkLst>
        </pc:spChg>
        <pc:spChg chg="mod">
          <ac:chgData name="David Williamson" userId="a73da8032f1697b1" providerId="LiveId" clId="{9FB1AC93-3B47-403B-8174-841A6A97608E}" dt="2025-03-22T22:38:48.953" v="242" actId="403"/>
          <ac:spMkLst>
            <pc:docMk/>
            <pc:sldMk cId="2239058572" sldId="262"/>
            <ac:spMk id="3" creationId="{550BF875-4659-6708-7186-7A9B285EF949}"/>
          </ac:spMkLst>
        </pc:spChg>
      </pc:sldChg>
      <pc:sldChg chg="ord">
        <pc:chgData name="David Williamson" userId="a73da8032f1697b1" providerId="LiveId" clId="{9FB1AC93-3B47-403B-8174-841A6A97608E}" dt="2025-03-22T22:43:10.611" v="324"/>
        <pc:sldMkLst>
          <pc:docMk/>
          <pc:sldMk cId="3263679899" sldId="264"/>
        </pc:sldMkLst>
      </pc:sldChg>
      <pc:sldChg chg="add ord">
        <pc:chgData name="David Williamson" userId="a73da8032f1697b1" providerId="LiveId" clId="{9FB1AC93-3B47-403B-8174-841A6A97608E}" dt="2025-03-22T22:39:16.497" v="245"/>
        <pc:sldMkLst>
          <pc:docMk/>
          <pc:sldMk cId="2401895882" sldId="269"/>
        </pc:sldMkLst>
      </pc:sldChg>
      <pc:sldChg chg="addSp modSp new mod ord setBg">
        <pc:chgData name="David Williamson" userId="a73da8032f1697b1" providerId="LiveId" clId="{9FB1AC93-3B47-403B-8174-841A6A97608E}" dt="2025-03-22T22:42:56.801" v="322"/>
        <pc:sldMkLst>
          <pc:docMk/>
          <pc:sldMk cId="2150246191" sldId="270"/>
        </pc:sldMkLst>
        <pc:spChg chg="mod">
          <ac:chgData name="David Williamson" userId="a73da8032f1697b1" providerId="LiveId" clId="{9FB1AC93-3B47-403B-8174-841A6A97608E}" dt="2025-03-22T22:41:49.059" v="294" actId="1076"/>
          <ac:spMkLst>
            <pc:docMk/>
            <pc:sldMk cId="2150246191" sldId="270"/>
            <ac:spMk id="2" creationId="{B21A87ED-AC39-709F-B7FF-EB06886D2272}"/>
          </ac:spMkLst>
        </pc:spChg>
        <pc:spChg chg="mod">
          <ac:chgData name="David Williamson" userId="a73da8032f1697b1" providerId="LiveId" clId="{9FB1AC93-3B47-403B-8174-841A6A97608E}" dt="2025-03-22T22:42:41.110" v="316" actId="207"/>
          <ac:spMkLst>
            <pc:docMk/>
            <pc:sldMk cId="2150246191" sldId="270"/>
            <ac:spMk id="3" creationId="{CDFBDCFC-6010-4359-F3A0-000247E502B7}"/>
          </ac:spMkLst>
        </pc:spChg>
        <pc:spChg chg="add">
          <ac:chgData name="David Williamson" userId="a73da8032f1697b1" providerId="LiveId" clId="{9FB1AC93-3B47-403B-8174-841A6A97608E}" dt="2025-03-22T22:41:37.567" v="291" actId="26606"/>
          <ac:spMkLst>
            <pc:docMk/>
            <pc:sldMk cId="2150246191" sldId="270"/>
            <ac:spMk id="8" creationId="{3001AFEA-2442-4A9F-BA37-8C469F306654}"/>
          </ac:spMkLst>
        </pc:spChg>
        <pc:spChg chg="add">
          <ac:chgData name="David Williamson" userId="a73da8032f1697b1" providerId="LiveId" clId="{9FB1AC93-3B47-403B-8174-841A6A97608E}" dt="2025-03-22T22:41:37.567" v="291" actId="26606"/>
          <ac:spMkLst>
            <pc:docMk/>
            <pc:sldMk cId="2150246191" sldId="270"/>
            <ac:spMk id="10" creationId="{755E9CD0-04B0-4A3C-B291-AD913379C713}"/>
          </ac:spMkLst>
        </pc:spChg>
        <pc:spChg chg="add">
          <ac:chgData name="David Williamson" userId="a73da8032f1697b1" providerId="LiveId" clId="{9FB1AC93-3B47-403B-8174-841A6A97608E}" dt="2025-03-22T22:41:37.567" v="291" actId="26606"/>
          <ac:spMkLst>
            <pc:docMk/>
            <pc:sldMk cId="2150246191" sldId="270"/>
            <ac:spMk id="12" creationId="{1DD8BF3B-6066-418C-8D1A-75C5E396FC04}"/>
          </ac:spMkLst>
        </pc:spChg>
        <pc:spChg chg="add">
          <ac:chgData name="David Williamson" userId="a73da8032f1697b1" providerId="LiveId" clId="{9FB1AC93-3B47-403B-8174-841A6A97608E}" dt="2025-03-22T22:41:37.567" v="291" actId="26606"/>
          <ac:spMkLst>
            <pc:docMk/>
            <pc:sldMk cId="2150246191" sldId="270"/>
            <ac:spMk id="14" creationId="{80BC66F9-7A74-4286-AD22-1174052CC22C}"/>
          </ac:spMkLst>
        </pc:spChg>
        <pc:spChg chg="add">
          <ac:chgData name="David Williamson" userId="a73da8032f1697b1" providerId="LiveId" clId="{9FB1AC93-3B47-403B-8174-841A6A97608E}" dt="2025-03-22T22:41:37.567" v="291" actId="26606"/>
          <ac:spMkLst>
            <pc:docMk/>
            <pc:sldMk cId="2150246191" sldId="270"/>
            <ac:spMk id="16" creationId="{D8142CC3-2B5C-48E6-9DF0-6C8ACBAF23EF}"/>
          </ac:spMkLst>
        </pc:spChg>
        <pc:spChg chg="add">
          <ac:chgData name="David Williamson" userId="a73da8032f1697b1" providerId="LiveId" clId="{9FB1AC93-3B47-403B-8174-841A6A97608E}" dt="2025-03-22T22:41:37.567" v="291" actId="26606"/>
          <ac:spMkLst>
            <pc:docMk/>
            <pc:sldMk cId="2150246191" sldId="270"/>
            <ac:spMk id="20" creationId="{46A89C79-8EF3-4AF9-B3D9-59A883F41C83}"/>
          </ac:spMkLst>
        </pc:spChg>
        <pc:spChg chg="add">
          <ac:chgData name="David Williamson" userId="a73da8032f1697b1" providerId="LiveId" clId="{9FB1AC93-3B47-403B-8174-841A6A97608E}" dt="2025-03-22T22:41:37.567" v="291" actId="26606"/>
          <ac:spMkLst>
            <pc:docMk/>
            <pc:sldMk cId="2150246191" sldId="270"/>
            <ac:spMk id="22" creationId="{EFE5CE34-4543-42E5-B82C-1F3D12422CDD}"/>
          </ac:spMkLst>
        </pc:spChg>
        <pc:spChg chg="add">
          <ac:chgData name="David Williamson" userId="a73da8032f1697b1" providerId="LiveId" clId="{9FB1AC93-3B47-403B-8174-841A6A97608E}" dt="2025-03-22T22:41:37.567" v="291" actId="26606"/>
          <ac:spMkLst>
            <pc:docMk/>
            <pc:sldMk cId="2150246191" sldId="270"/>
            <ac:spMk id="24" creationId="{72AF41FE-63D7-4695-81D2-66D2510E44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4A1E3D64-FA89-32E8-A36D-A512B4EE92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17279"/>
          <a:stretch/>
        </p:blipFill>
        <p:spPr>
          <a:xfrm>
            <a:off x="-22569" y="-12501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2E8E6-8565-E86E-6222-B8F948B5C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622" y="1072201"/>
            <a:ext cx="5037616" cy="2982360"/>
          </a:xfrm>
        </p:spPr>
        <p:txBody>
          <a:bodyPr>
            <a:noAutofit/>
          </a:bodyPr>
          <a:lstStyle/>
          <a:p>
            <a:r>
              <a:rPr lang="en-US" sz="4800" dirty="0"/>
              <a:t>Freedom in Christ: </a:t>
            </a:r>
            <a:br>
              <a:rPr lang="en-US" sz="4800" dirty="0"/>
            </a:br>
            <a:r>
              <a:rPr lang="en-US" sz="4800" dirty="0"/>
              <a:t>Rejecting Empty Religion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C4A8B-A7F4-250B-4340-CB54EA78E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676726"/>
            <a:ext cx="5037616" cy="1085954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2:16-23</a:t>
            </a:r>
          </a:p>
          <a:p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68E33-5FC1-C9D0-6430-7051CB8D56C0}"/>
              </a:ext>
            </a:extLst>
          </p:cNvPr>
          <p:cNvSpPr txBox="1"/>
          <p:nvPr/>
        </p:nvSpPr>
        <p:spPr>
          <a:xfrm>
            <a:off x="8827122" y="5925110"/>
            <a:ext cx="334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Rev. Dr. David T. Williamson</a:t>
            </a:r>
          </a:p>
          <a:p>
            <a:r>
              <a:rPr lang="en-US" dirty="0">
                <a:solidFill>
                  <a:schemeClr val="bg1"/>
                </a:solidFill>
              </a:rPr>
              <a:t>Senior Pastor, FBC Norway, MI</a:t>
            </a:r>
          </a:p>
        </p:txBody>
      </p:sp>
    </p:spTree>
    <p:extLst>
      <p:ext uri="{BB962C8B-B14F-4D97-AF65-F5344CB8AC3E}">
        <p14:creationId xmlns:p14="http://schemas.microsoft.com/office/powerpoint/2010/main" val="360926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F77CBA-1910-AD84-135C-DC5C1DAC4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FDFAC60-53BB-34B4-5059-89799990F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98B743-1D5C-551B-C717-59F92F779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94334574-90BD-4BE9-19B8-22511B3E2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D1128-5AD0-8900-718B-39881416B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670" y="665018"/>
            <a:ext cx="7758068" cy="4199764"/>
          </a:xfrm>
        </p:spPr>
        <p:txBody>
          <a:bodyPr>
            <a:normAutofit/>
          </a:bodyPr>
          <a:lstStyle/>
          <a:p>
            <a:pPr lvl="0"/>
            <a:br>
              <a:rPr lang="en-US" b="0" i="0" dirty="0"/>
            </a:br>
            <a:r>
              <a:rPr lang="en-US" sz="6700" b="0" i="0" dirty="0"/>
              <a:t>Do not handle, </a:t>
            </a:r>
            <a:br>
              <a:rPr lang="en-US" sz="6700" b="0" i="0" dirty="0"/>
            </a:br>
            <a:r>
              <a:rPr lang="en-US" sz="6700" b="0" i="0" dirty="0"/>
              <a:t>Do not taste, </a:t>
            </a:r>
            <a:br>
              <a:rPr lang="en-US" sz="6700" b="0" i="0" dirty="0"/>
            </a:br>
            <a:r>
              <a:rPr lang="en-US" sz="6700" b="0" i="0" dirty="0"/>
              <a:t>Do not touch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09BB7-C14D-A236-9913-AA5AF4A0C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670" y="5973082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Colossians 2:21 (ESV)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99C0619-0484-2617-9B3B-A1E74CFEF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527CF11B-AF3C-3814-50E3-EE5CBA6D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D857E-765B-63AB-8EBA-7EC49EE478BD}"/>
              </a:ext>
            </a:extLst>
          </p:cNvPr>
          <p:cNvSpPr txBox="1"/>
          <p:nvPr/>
        </p:nvSpPr>
        <p:spPr>
          <a:xfrm>
            <a:off x="379416" y="591163"/>
            <a:ext cx="18303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11899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789281-946E-B643-AA92-BEEB8BA83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81EEA5E-4815-A811-FC00-4E1A84B6D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2C30D0-3D32-6957-7E98-C07302240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3DB07DCE-2DE2-CAFD-C2C7-D9D442DAC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3FE15-1D1A-D642-C0E6-2C4A1A894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670" y="2099696"/>
            <a:ext cx="7758068" cy="4199764"/>
          </a:xfrm>
        </p:spPr>
        <p:txBody>
          <a:bodyPr>
            <a:normAutofit fontScale="90000"/>
          </a:bodyPr>
          <a:lstStyle/>
          <a:p>
            <a:br>
              <a:rPr lang="en-US" sz="10700" b="0" i="0" dirty="0"/>
            </a:br>
            <a:r>
              <a:rPr lang="en-US" b="1" i="0" dirty="0"/>
              <a:t>22</a:t>
            </a:r>
            <a:r>
              <a:rPr lang="en-US" b="0" i="0" dirty="0"/>
              <a:t> (referring to things that all perish as they are used)—according to human precepts and teachings?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A2E5B-AF3C-7762-053D-2D1F4FF8C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670" y="5973082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Colossians 2:22 (ESV)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76D9A0B-E8D2-6F26-CD6E-57E805D32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6D5EAF54-3560-FD9F-2D6D-591C71360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18CA7-F363-07CF-6F49-DB8755C985A8}"/>
              </a:ext>
            </a:extLst>
          </p:cNvPr>
          <p:cNvSpPr txBox="1"/>
          <p:nvPr/>
        </p:nvSpPr>
        <p:spPr>
          <a:xfrm>
            <a:off x="325144" y="489742"/>
            <a:ext cx="19422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99009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holding a globe">
            <a:extLst>
              <a:ext uri="{FF2B5EF4-FFF2-40B4-BE49-F238E27FC236}">
                <a16:creationId xmlns:a16="http://schemas.microsoft.com/office/drawing/2014/main" id="{A72C62D0-FF59-5C62-CC73-96517D7CB4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543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C76B9-9FF8-7094-F6C5-2061014C1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87" y="4818234"/>
            <a:ext cx="12003578" cy="175159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5. </a:t>
            </a:r>
            <a:r>
              <a:rPr lang="en-US" b="1" u="sng" dirty="0">
                <a:solidFill>
                  <a:srgbClr val="FFFF66"/>
                </a:solidFill>
              </a:rPr>
              <a:t>Restrain</a:t>
            </a:r>
            <a:r>
              <a:rPr lang="en-US" dirty="0">
                <a:solidFill>
                  <a:schemeClr val="bg1"/>
                </a:solidFill>
              </a:rPr>
              <a:t> from Worldly Ways (23)</a:t>
            </a:r>
          </a:p>
        </p:txBody>
      </p:sp>
    </p:spTree>
    <p:extLst>
      <p:ext uri="{BB962C8B-B14F-4D97-AF65-F5344CB8AC3E}">
        <p14:creationId xmlns:p14="http://schemas.microsoft.com/office/powerpoint/2010/main" val="82687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B78B-10D3-4264-4ABF-9E1EA4446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0594" y="3429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These have indeed an appearance of wisdom in promoting self-made religion and asceticism and severity to the body, but they are of no value in stopping the indulgence of the flesh.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BF875-4659-6708-7186-7A9B285EF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921" y="6030119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2:23 (ESV)</a:t>
            </a:r>
          </a:p>
        </p:txBody>
      </p:sp>
    </p:spTree>
    <p:extLst>
      <p:ext uri="{BB962C8B-B14F-4D97-AF65-F5344CB8AC3E}">
        <p14:creationId xmlns:p14="http://schemas.microsoft.com/office/powerpoint/2010/main" val="223905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5F9D38-9D07-D18F-63C8-C4E6A31E8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667549-3B68-06FA-70C3-F9C432CD2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9F97F563-BB65-5FFE-26A2-6E34E50992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t="17279"/>
          <a:stretch/>
        </p:blipFill>
        <p:spPr>
          <a:xfrm>
            <a:off x="-22569" y="-12501"/>
            <a:ext cx="12191980" cy="68579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5CA5E0F-E71E-BF70-AE35-DEA22CA12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F487F-E9BC-10B5-5F7E-EC0E853CF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622" y="1072201"/>
            <a:ext cx="5037616" cy="2982360"/>
          </a:xfrm>
        </p:spPr>
        <p:txBody>
          <a:bodyPr>
            <a:noAutofit/>
          </a:bodyPr>
          <a:lstStyle/>
          <a:p>
            <a:r>
              <a:rPr lang="en-US" sz="4800" dirty="0"/>
              <a:t>Freedom in Christ: </a:t>
            </a:r>
            <a:br>
              <a:rPr lang="en-US" sz="4800" dirty="0"/>
            </a:br>
            <a:r>
              <a:rPr lang="en-US" sz="4800" dirty="0"/>
              <a:t>Rejecting Empty Religion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14C8E-C537-8294-7C54-28EA7D49A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676726"/>
            <a:ext cx="5037616" cy="1085954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2:16-23</a:t>
            </a:r>
          </a:p>
          <a:p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1B9DE94A-3547-456C-BC62-833FA876B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749DA92-A370-AC0D-24C5-0B12885FB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0A44C-3823-1543-5C33-C7045C1221EB}"/>
              </a:ext>
            </a:extLst>
          </p:cNvPr>
          <p:cNvSpPr txBox="1"/>
          <p:nvPr/>
        </p:nvSpPr>
        <p:spPr>
          <a:xfrm>
            <a:off x="8827122" y="5925110"/>
            <a:ext cx="334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Rev. Dr. David T. Williamson</a:t>
            </a:r>
          </a:p>
          <a:p>
            <a:r>
              <a:rPr lang="en-US" dirty="0">
                <a:solidFill>
                  <a:schemeClr val="bg1"/>
                </a:solidFill>
              </a:rPr>
              <a:t>Senior Pastor, FBC Norway, MI</a:t>
            </a:r>
          </a:p>
        </p:txBody>
      </p:sp>
    </p:spTree>
    <p:extLst>
      <p:ext uri="{BB962C8B-B14F-4D97-AF65-F5344CB8AC3E}">
        <p14:creationId xmlns:p14="http://schemas.microsoft.com/office/powerpoint/2010/main" val="240189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easure map with a pirate ship and a treasure chest&#10;&#10;AI-generated content may be incorrect.">
            <a:extLst>
              <a:ext uri="{FF2B5EF4-FFF2-40B4-BE49-F238E27FC236}">
                <a16:creationId xmlns:a16="http://schemas.microsoft.com/office/drawing/2014/main" id="{1458B751-0818-2692-213F-CE3E0E5EE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332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CE626-00C9-0A71-4B91-8CC7D824A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33" y="4059395"/>
            <a:ext cx="4845706" cy="27986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“Where your treasure is, there your heart will be also.”</a:t>
            </a:r>
            <a:b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67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b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6:21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67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A87ED-AC39-709F-B7FF-EB06886D2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69" y="-710241"/>
            <a:ext cx="6145115" cy="297147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Historical Context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BDCFC-6010-4359-F3A0-000247E50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69" y="2585938"/>
            <a:ext cx="8759847" cy="42720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- </a:t>
            </a:r>
            <a:r>
              <a:rPr lang="en-US" sz="3600" b="1" dirty="0">
                <a:solidFill>
                  <a:srgbClr val="FFFF66"/>
                </a:solidFill>
              </a:rPr>
              <a:t>Legalism</a:t>
            </a:r>
            <a:r>
              <a:rPr lang="en-US" sz="3600" dirty="0">
                <a:solidFill>
                  <a:schemeClr val="bg1"/>
                </a:solidFill>
              </a:rPr>
              <a:t> (Jewish rituals)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</a:rPr>
              <a:t>- </a:t>
            </a:r>
            <a:r>
              <a:rPr lang="en-US" sz="3600" b="1" dirty="0">
                <a:solidFill>
                  <a:srgbClr val="FFFF66"/>
                </a:solidFill>
              </a:rPr>
              <a:t>Mysticism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(visions, angel worship)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</a:rPr>
              <a:t>- </a:t>
            </a:r>
            <a:r>
              <a:rPr lang="en-US" sz="3600" b="1" dirty="0">
                <a:solidFill>
                  <a:srgbClr val="FFFF66"/>
                </a:solidFill>
              </a:rPr>
              <a:t>Asceticism</a:t>
            </a:r>
            <a:r>
              <a:rPr lang="en-US" sz="3600" dirty="0">
                <a:solidFill>
                  <a:schemeClr val="bg1"/>
                </a:solidFill>
              </a:rPr>
              <a:t> (harsh self-denial)</a:t>
            </a:r>
          </a:p>
          <a:p>
            <a:pPr algn="l"/>
            <a:endParaRPr lang="en-US" sz="3600" dirty="0">
              <a:solidFill>
                <a:schemeClr val="bg1"/>
              </a:solidFill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</a:rPr>
              <a:t>He warns the church not to be </a:t>
            </a:r>
          </a:p>
          <a:p>
            <a:pPr algn="l"/>
            <a:r>
              <a:rPr lang="en-US" sz="3600" dirty="0">
                <a:solidFill>
                  <a:schemeClr val="bg1"/>
                </a:solidFill>
              </a:rPr>
              <a:t>taken captive by empty religion.</a:t>
            </a:r>
          </a:p>
          <a:p>
            <a:pPr algn="l"/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24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80EE4-BC33-D10D-BEB9-0FD6AD8CF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277" y="2120592"/>
            <a:ext cx="7449014" cy="3350621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6600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</a:t>
            </a: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Religious Regulation (16-17)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1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gs and chick">
            <a:extLst>
              <a:ext uri="{FF2B5EF4-FFF2-40B4-BE49-F238E27FC236}">
                <a16:creationId xmlns:a16="http://schemas.microsoft.com/office/drawing/2014/main" id="{C4F54613-B88B-38BD-D3F9-20D1B3C34A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76" r="15473" b="-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117EC-D98C-7A53-CAF0-14953F44A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58" y="461428"/>
            <a:ext cx="5186929" cy="582142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(</a:t>
            </a:r>
            <a:r>
              <a:rPr lang="en-US" sz="4000" b="1" dirty="0">
                <a:solidFill>
                  <a:srgbClr val="FFFF00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16</a:t>
            </a:r>
            <a:r>
              <a:rPr lang="en-US" sz="40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) Therefore let no one pass judgment on you in questions of food and drink, or with regard to a festival or a new moon or a Sabbath.</a:t>
            </a:r>
            <a:br>
              <a:rPr lang="en-US" sz="40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</a:br>
            <a:br>
              <a:rPr lang="en-US" sz="40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(</a:t>
            </a:r>
            <a:r>
              <a:rPr lang="en-US" sz="4000" b="1" dirty="0">
                <a:solidFill>
                  <a:srgbClr val="FFFF00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17</a:t>
            </a:r>
            <a:r>
              <a:rPr lang="en-US" sz="40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) These are a shadow of the     things to come, but the substance belongs to Christ.</a:t>
            </a:r>
            <a:br>
              <a:rPr lang="en-US" sz="1500" dirty="0">
                <a:solidFill>
                  <a:srgbClr val="FFFFFF"/>
                </a:solidFill>
              </a:rPr>
            </a:b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39AA9-66B9-6400-1CD4-FF186838C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8507" y="5743121"/>
            <a:ext cx="6478608" cy="22925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2:16-17 (ESV)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lowing blue bubbles">
            <a:extLst>
              <a:ext uri="{FF2B5EF4-FFF2-40B4-BE49-F238E27FC236}">
                <a16:creationId xmlns:a16="http://schemas.microsoft.com/office/drawing/2014/main" id="{887A3822-9CA0-437E-35E2-092F6B34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"/>
          <a:stretch/>
        </p:blipFill>
        <p:spPr>
          <a:xfrm>
            <a:off x="20" y="0"/>
            <a:ext cx="1218893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9818F-5853-A379-B564-D6934114B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2426" y="301921"/>
            <a:ext cx="12693804" cy="11526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en-US" sz="5400" b="1" u="sng" dirty="0">
                <a:solidFill>
                  <a:srgbClr val="FFFF66"/>
                </a:solidFill>
              </a:rPr>
              <a:t>Resist</a:t>
            </a:r>
            <a:r>
              <a:rPr lang="en-US" sz="5400" dirty="0">
                <a:solidFill>
                  <a:schemeClr val="bg1"/>
                </a:solidFill>
              </a:rPr>
              <a:t> Mystical Manipulation (</a:t>
            </a:r>
            <a:r>
              <a:rPr lang="en-US" sz="5400" dirty="0">
                <a:solidFill>
                  <a:srgbClr val="FFFF66"/>
                </a:solidFill>
              </a:rPr>
              <a:t>18</a:t>
            </a:r>
            <a:r>
              <a:rPr lang="en-US" sz="5400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A98D0-4FC2-AC68-E0BF-AF8B1E1D020E}"/>
              </a:ext>
            </a:extLst>
          </p:cNvPr>
          <p:cNvSpPr txBox="1"/>
          <p:nvPr/>
        </p:nvSpPr>
        <p:spPr>
          <a:xfrm>
            <a:off x="415637" y="3843987"/>
            <a:ext cx="1160456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no one disqualify you, insisting on asceticism and worship of angels, going on in detail about visions, puffed up without reason by his sensuous mind,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ross section of young plant and roots">
            <a:extLst>
              <a:ext uri="{FF2B5EF4-FFF2-40B4-BE49-F238E27FC236}">
                <a16:creationId xmlns:a16="http://schemas.microsoft.com/office/drawing/2014/main" id="{575C1EF1-8DCF-60A8-D1B4-342CFBB2FD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13" r="-1" b="1889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F86BFA-9133-4F6B-98BE-1CBB87EB6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bg1">
                  <a:alpha val="23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ADE4B-1B18-C74F-D687-FD63E55BC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39" y="5747425"/>
            <a:ext cx="11144600" cy="2221130"/>
          </a:xfrm>
        </p:spPr>
        <p:txBody>
          <a:bodyPr anchor="b">
            <a:no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en-US" sz="6600" b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Rooted in Christ (19)</a:t>
            </a:r>
            <a:br>
              <a:rPr lang="en-US" sz="48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8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D44F3-E3DA-D261-141E-B3FA219F7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86" y="269140"/>
            <a:ext cx="6472846" cy="365218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...and not holding fast to the Head, from whom the whole body, nourished and knit together through its joins and ligaments, grows with a growth that is from God.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1778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5F413-56D1-EA2D-EBDF-74F1376CA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37" y="2444886"/>
            <a:ext cx="8084068" cy="3236013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4.  </a:t>
            </a:r>
            <a:r>
              <a:rPr lang="en-US" sz="6600" b="1" u="sng" dirty="0">
                <a:solidFill>
                  <a:srgbClr val="FFFF66"/>
                </a:solidFill>
              </a:rPr>
              <a:t>Rules</a:t>
            </a:r>
            <a:r>
              <a:rPr lang="en-US" sz="6600" dirty="0">
                <a:solidFill>
                  <a:srgbClr val="FFFFFF"/>
                </a:solidFill>
              </a:rPr>
              <a:t> Ready to be Forsaken (20-22) 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3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6B174-DD3D-4243-1464-49D53408E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670" y="1246611"/>
            <a:ext cx="7758068" cy="4364777"/>
          </a:xfrm>
        </p:spPr>
        <p:txBody>
          <a:bodyPr>
            <a:normAutofit/>
          </a:bodyPr>
          <a:lstStyle/>
          <a:p>
            <a:pPr lvl="0"/>
            <a:r>
              <a:rPr lang="en-US" sz="4800" b="1" i="0" dirty="0"/>
              <a:t>20</a:t>
            </a:r>
            <a:r>
              <a:rPr lang="en-US" sz="4800" b="0" i="0" dirty="0"/>
              <a:t> If with Christ you died to the elemental spirits of the world, why, as if you were still alive in the world, do you submit to regulations— 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DE12D-B748-8B7F-2484-3CC1C8882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670" y="5973082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Colossians 2:20 (ESV)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9D0144-5D88-2BC2-0FD8-AA0C54E5DEFB}"/>
              </a:ext>
            </a:extLst>
          </p:cNvPr>
          <p:cNvSpPr/>
          <p:nvPr/>
        </p:nvSpPr>
        <p:spPr>
          <a:xfrm>
            <a:off x="90796" y="340619"/>
            <a:ext cx="21765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15240809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401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Aharoni</vt:lpstr>
      <vt:lpstr>Aptos</vt:lpstr>
      <vt:lpstr>Arial</vt:lpstr>
      <vt:lpstr>Avenir Next LT Pro</vt:lpstr>
      <vt:lpstr>Calibri</vt:lpstr>
      <vt:lpstr>Georgia</vt:lpstr>
      <vt:lpstr>ShapesVTI</vt:lpstr>
      <vt:lpstr>Freedom in Christ:  Rejecting Empty Religion</vt:lpstr>
      <vt:lpstr>“Where your treasure is, there your heart will be also.”      - Jesus  Matthew 6:21</vt:lpstr>
      <vt:lpstr>Historical Context</vt:lpstr>
      <vt:lpstr>1. Reject Religious Regulation (16-17)</vt:lpstr>
      <vt:lpstr>(16) Therefore let no one pass judgment on you in questions of food and drink, or with regard to a festival or a new moon or a Sabbath.  (17) These are a shadow of the     things to come, but the substance belongs to Christ. </vt:lpstr>
      <vt:lpstr>2.  Resist Mystical Manipulation (18)</vt:lpstr>
      <vt:lpstr>3.  Remain Rooted in Christ (19)  </vt:lpstr>
      <vt:lpstr>4.  Rules Ready to be Forsaken (20-22) </vt:lpstr>
      <vt:lpstr>20 If with Christ you died to the elemental spirits of the world, why, as if you were still alive in the world, do you submit to regulations— </vt:lpstr>
      <vt:lpstr> Do not handle,  Do not taste,  Do not touch </vt:lpstr>
      <vt:lpstr> 22 (referring to things that all perish as they are used)—according to human precepts and teachings? </vt:lpstr>
      <vt:lpstr>5. Restrain from Worldly Ways (23)</vt:lpstr>
      <vt:lpstr>These have indeed an appearance of wisdom in promoting self-made religion and asceticism and severity to the body, but they are of no value in stopping the indulgence of the flesh.</vt:lpstr>
      <vt:lpstr>Freedom in Christ:  Rejecting Empty Religion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in Christ: Rejecting Empty Religion</dc:title>
  <dc:creator>David Williamson</dc:creator>
  <cp:lastModifiedBy>David Williamson</cp:lastModifiedBy>
  <cp:revision>3</cp:revision>
  <dcterms:created xsi:type="dcterms:W3CDTF">2025-03-22T18:30:14Z</dcterms:created>
  <dcterms:modified xsi:type="dcterms:W3CDTF">2025-03-22T22:43:19Z</dcterms:modified>
</cp:coreProperties>
</file>