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7" r:id="rId3"/>
    <p:sldId id="272" r:id="rId4"/>
    <p:sldId id="273" r:id="rId5"/>
    <p:sldId id="265" r:id="rId6"/>
    <p:sldId id="266" r:id="rId7"/>
    <p:sldId id="279" r:id="rId8"/>
    <p:sldId id="282" r:id="rId9"/>
    <p:sldId id="259" r:id="rId10"/>
    <p:sldId id="260" r:id="rId11"/>
    <p:sldId id="262" r:id="rId12"/>
    <p:sldId id="261" r:id="rId13"/>
    <p:sldId id="283" r:id="rId14"/>
    <p:sldId id="284" r:id="rId15"/>
    <p:sldId id="258" r:id="rId16"/>
    <p:sldId id="274" r:id="rId17"/>
    <p:sldId id="280" r:id="rId18"/>
    <p:sldId id="275" r:id="rId19"/>
    <p:sldId id="281" r:id="rId20"/>
    <p:sldId id="263" r:id="rId21"/>
    <p:sldId id="26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CF3B1-93B0-4740-BBA6-96643C5BE56D}" v="83" dt="2025-02-09T13:15:57.0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94660"/>
  </p:normalViewPr>
  <p:slideViewPr>
    <p:cSldViewPr snapToGrid="0">
      <p:cViewPr varScale="1">
        <p:scale>
          <a:sx n="38" d="100"/>
          <a:sy n="38" d="100"/>
        </p:scale>
        <p:origin x="237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97ECF3B1-93B0-4740-BBA6-96643C5BE56D}"/>
    <pc:docChg chg="undo custSel addSld delSld modSld sldOrd">
      <pc:chgData name="David Williamson" userId="a73da8032f1697b1" providerId="LiveId" clId="{97ECF3B1-93B0-4740-BBA6-96643C5BE56D}" dt="2025-02-09T13:16:26.526" v="4722"/>
      <pc:docMkLst>
        <pc:docMk/>
      </pc:docMkLst>
      <pc:sldChg chg="delSp modSp mod modAnim delDesignElem">
        <pc:chgData name="David Williamson" userId="a73da8032f1697b1" providerId="LiveId" clId="{97ECF3B1-93B0-4740-BBA6-96643C5BE56D}" dt="2025-02-09T13:16:14.363" v="4719" actId="1076"/>
        <pc:sldMkLst>
          <pc:docMk/>
          <pc:sldMk cId="2714021163" sldId="256"/>
        </pc:sldMkLst>
        <pc:spChg chg="mod">
          <ac:chgData name="David Williamson" userId="a73da8032f1697b1" providerId="LiveId" clId="{97ECF3B1-93B0-4740-BBA6-96643C5BE56D}" dt="2025-02-09T13:16:05.809" v="4717" actId="14100"/>
          <ac:spMkLst>
            <pc:docMk/>
            <pc:sldMk cId="2714021163" sldId="256"/>
            <ac:spMk id="2" creationId="{85B77BA6-9B6B-FE53-4395-B644AC6AC171}"/>
          </ac:spMkLst>
        </pc:spChg>
        <pc:spChg chg="mod">
          <ac:chgData name="David Williamson" userId="a73da8032f1697b1" providerId="LiveId" clId="{97ECF3B1-93B0-4740-BBA6-96643C5BE56D}" dt="2025-02-09T13:16:10.981" v="4718" actId="1076"/>
          <ac:spMkLst>
            <pc:docMk/>
            <pc:sldMk cId="2714021163" sldId="256"/>
            <ac:spMk id="3" creationId="{A49D4E75-AC19-B949-9FCE-31928E47403C}"/>
          </ac:spMkLst>
        </pc:spChg>
        <pc:spChg chg="mod">
          <ac:chgData name="David Williamson" userId="a73da8032f1697b1" providerId="LiveId" clId="{97ECF3B1-93B0-4740-BBA6-96643C5BE56D}" dt="2025-02-09T13:16:14.363" v="4719" actId="1076"/>
          <ac:spMkLst>
            <pc:docMk/>
            <pc:sldMk cId="2714021163" sldId="256"/>
            <ac:spMk id="5" creationId="{D81CB302-A330-9CB3-736B-B2F6D3A10801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2714021163" sldId="256"/>
            <ac:spMk id="9" creationId="{A5D0B0D3-D735-4619-AA45-B57B791E1744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2714021163" sldId="256"/>
            <ac:spMk id="11" creationId="{25A2CBEC-4F23-437D-9D03-9968C9B79790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2714021163" sldId="256"/>
            <ac:spMk id="21" creationId="{6264A856-A4F6-4068-9AC3-7B38A00DA75A}"/>
          </ac:spMkLst>
        </pc:s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2714021163" sldId="256"/>
            <ac:grpSpMk id="13" creationId="{DBBA0A0D-8F6A-400A-9E49-8C008E2C7DB1}"/>
          </ac:grpSpMkLst>
        </pc:gr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2714021163" sldId="256"/>
            <ac:grpSpMk id="23" creationId="{C2983E8C-44FB-463B-B6B0-B53E96ACCD72}"/>
          </ac:grpSpMkLst>
        </pc:grpChg>
      </pc:sldChg>
      <pc:sldChg chg="addSp modSp del mod setBg">
        <pc:chgData name="David Williamson" userId="a73da8032f1697b1" providerId="LiveId" clId="{97ECF3B1-93B0-4740-BBA6-96643C5BE56D}" dt="2025-02-08T22:50:39.449" v="1322" actId="47"/>
        <pc:sldMkLst>
          <pc:docMk/>
          <pc:sldMk cId="3887720668" sldId="257"/>
        </pc:sldMkLst>
        <pc:spChg chg="mod">
          <ac:chgData name="David Williamson" userId="a73da8032f1697b1" providerId="LiveId" clId="{97ECF3B1-93B0-4740-BBA6-96643C5BE56D}" dt="2025-02-08T22:47:09.918" v="1269" actId="27636"/>
          <ac:spMkLst>
            <pc:docMk/>
            <pc:sldMk cId="3887720668" sldId="257"/>
            <ac:spMk id="2" creationId="{7B15AAB8-9C58-5993-88D3-605AAD9EB99C}"/>
          </ac:spMkLst>
        </pc:spChg>
        <pc:spChg chg="mod">
          <ac:chgData name="David Williamson" userId="a73da8032f1697b1" providerId="LiveId" clId="{97ECF3B1-93B0-4740-BBA6-96643C5BE56D}" dt="2025-02-08T22:50:14.415" v="1318" actId="14100"/>
          <ac:spMkLst>
            <pc:docMk/>
            <pc:sldMk cId="3887720668" sldId="257"/>
            <ac:spMk id="3" creationId="{8CBC1ED3-29AD-688B-9B26-B2349534A1A8}"/>
          </ac:spMkLst>
        </pc:spChg>
        <pc:spChg chg="add">
          <ac:chgData name="David Williamson" userId="a73da8032f1697b1" providerId="LiveId" clId="{97ECF3B1-93B0-4740-BBA6-96643C5BE56D}" dt="2025-02-08T22:46:55.689" v="1259" actId="26606"/>
          <ac:spMkLst>
            <pc:docMk/>
            <pc:sldMk cId="3887720668" sldId="257"/>
            <ac:spMk id="9" creationId="{2F9C493A-9F03-49B4-B3FB-19CE5AC115BE}"/>
          </ac:spMkLst>
        </pc:spChg>
        <pc:spChg chg="add">
          <ac:chgData name="David Williamson" userId="a73da8032f1697b1" providerId="LiveId" clId="{97ECF3B1-93B0-4740-BBA6-96643C5BE56D}" dt="2025-02-08T22:46:55.689" v="1259" actId="26606"/>
          <ac:spMkLst>
            <pc:docMk/>
            <pc:sldMk cId="3887720668" sldId="257"/>
            <ac:spMk id="11" creationId="{90A46C7D-C1BB-49B8-8D37-39742820E964}"/>
          </ac:spMkLst>
        </pc:spChg>
        <pc:spChg chg="add">
          <ac:chgData name="David Williamson" userId="a73da8032f1697b1" providerId="LiveId" clId="{97ECF3B1-93B0-4740-BBA6-96643C5BE56D}" dt="2025-02-08T22:46:55.689" v="1259" actId="26606"/>
          <ac:spMkLst>
            <pc:docMk/>
            <pc:sldMk cId="3887720668" sldId="257"/>
            <ac:spMk id="21" creationId="{55820E42-2F9D-41EF-B67F-522A133B3373}"/>
          </ac:spMkLst>
        </pc:spChg>
        <pc:grpChg chg="add">
          <ac:chgData name="David Williamson" userId="a73da8032f1697b1" providerId="LiveId" clId="{97ECF3B1-93B0-4740-BBA6-96643C5BE56D}" dt="2025-02-08T22:46:55.689" v="1259" actId="26606"/>
          <ac:grpSpMkLst>
            <pc:docMk/>
            <pc:sldMk cId="3887720668" sldId="257"/>
            <ac:grpSpMk id="13" creationId="{61BBAB6F-65E6-4E2B-B363-6AB27C84E0C1}"/>
          </ac:grpSpMkLst>
        </pc:grpChg>
        <pc:grpChg chg="add">
          <ac:chgData name="David Williamson" userId="a73da8032f1697b1" providerId="LiveId" clId="{97ECF3B1-93B0-4740-BBA6-96643C5BE56D}" dt="2025-02-08T22:46:55.689" v="1259" actId="26606"/>
          <ac:grpSpMkLst>
            <pc:docMk/>
            <pc:sldMk cId="3887720668" sldId="257"/>
            <ac:grpSpMk id="23" creationId="{13D9BC31-B57D-4933-AD83-94F462D4C2F9}"/>
          </ac:grpSpMkLst>
        </pc:grpChg>
        <pc:picChg chg="add">
          <ac:chgData name="David Williamson" userId="a73da8032f1697b1" providerId="LiveId" clId="{97ECF3B1-93B0-4740-BBA6-96643C5BE56D}" dt="2025-02-08T22:46:55.689" v="1259" actId="26606"/>
          <ac:picMkLst>
            <pc:docMk/>
            <pc:sldMk cId="3887720668" sldId="257"/>
            <ac:picMk id="5" creationId="{26891E97-8A3B-1E00-4003-88D3B11E391A}"/>
          </ac:picMkLst>
        </pc:picChg>
      </pc:sldChg>
      <pc:sldChg chg="addSp delSp modSp add mod ord setBg addAnim delDesignElem">
        <pc:chgData name="David Williamson" userId="a73da8032f1697b1" providerId="LiveId" clId="{97ECF3B1-93B0-4740-BBA6-96643C5BE56D}" dt="2025-02-09T13:01:59.508" v="4130"/>
        <pc:sldMkLst>
          <pc:docMk/>
          <pc:sldMk cId="193836154" sldId="258"/>
        </pc:sldMkLst>
        <pc:spChg chg="mod">
          <ac:chgData name="David Williamson" userId="a73da8032f1697b1" providerId="LiveId" clId="{97ECF3B1-93B0-4740-BBA6-96643C5BE56D}" dt="2025-02-09T12:44:15.682" v="3251" actId="1076"/>
          <ac:spMkLst>
            <pc:docMk/>
            <pc:sldMk cId="193836154" sldId="258"/>
            <ac:spMk id="2" creationId="{CCAF2285-F3C3-7E4E-8757-640FA0FC3741}"/>
          </ac:spMkLst>
        </pc:spChg>
        <pc:spChg chg="mod">
          <ac:chgData name="David Williamson" userId="a73da8032f1697b1" providerId="LiveId" clId="{97ECF3B1-93B0-4740-BBA6-96643C5BE56D}" dt="2025-02-09T12:44:19.716" v="3252" actId="403"/>
          <ac:spMkLst>
            <pc:docMk/>
            <pc:sldMk cId="193836154" sldId="258"/>
            <ac:spMk id="3" creationId="{6D74399D-721F-3514-2CED-B573DA1A29EE}"/>
          </ac:spMkLst>
        </pc:spChg>
        <pc:spChg chg="add del">
          <ac:chgData name="David Williamson" userId="a73da8032f1697b1" providerId="LiveId" clId="{97ECF3B1-93B0-4740-BBA6-96643C5BE56D}" dt="2025-02-09T12:30:41.474" v="3044"/>
          <ac:spMkLst>
            <pc:docMk/>
            <pc:sldMk cId="193836154" sldId="258"/>
            <ac:spMk id="8" creationId="{142D98E1-37D2-4470-BF74-845E897954C6}"/>
          </ac:spMkLst>
        </pc:spChg>
        <pc:spChg chg="add del">
          <ac:chgData name="David Williamson" userId="a73da8032f1697b1" providerId="LiveId" clId="{97ECF3B1-93B0-4740-BBA6-96643C5BE56D}" dt="2025-02-09T12:30:41.474" v="3044"/>
          <ac:spMkLst>
            <pc:docMk/>
            <pc:sldMk cId="193836154" sldId="258"/>
            <ac:spMk id="10" creationId="{A707F4F1-79FE-4E99-AF42-242AC08A35E9}"/>
          </ac:spMkLst>
        </pc:spChg>
        <pc:spChg chg="add del">
          <ac:chgData name="David Williamson" userId="a73da8032f1697b1" providerId="LiveId" clId="{97ECF3B1-93B0-4740-BBA6-96643C5BE56D}" dt="2025-02-09T12:30:41.474" v="3044"/>
          <ac:spMkLst>
            <pc:docMk/>
            <pc:sldMk cId="193836154" sldId="258"/>
            <ac:spMk id="29" creationId="{825CBD1C-2583-4689-9336-2E92126BB80F}"/>
          </ac:spMkLst>
        </pc:spChg>
        <pc:grpChg chg="add del">
          <ac:chgData name="David Williamson" userId="a73da8032f1697b1" providerId="LiveId" clId="{97ECF3B1-93B0-4740-BBA6-96643C5BE56D}" dt="2025-02-09T12:30:41.474" v="3044"/>
          <ac:grpSpMkLst>
            <pc:docMk/>
            <pc:sldMk cId="193836154" sldId="258"/>
            <ac:grpSpMk id="12" creationId="{C5035748-E666-464D-B95F-ED8146346809}"/>
          </ac:grpSpMkLst>
        </pc:grpChg>
        <pc:grpChg chg="add del">
          <ac:chgData name="David Williamson" userId="a73da8032f1697b1" providerId="LiveId" clId="{97ECF3B1-93B0-4740-BBA6-96643C5BE56D}" dt="2025-02-09T12:30:41.474" v="3044"/>
          <ac:grpSpMkLst>
            <pc:docMk/>
            <pc:sldMk cId="193836154" sldId="258"/>
            <ac:grpSpMk id="20" creationId="{D5E51A3D-2FA6-4FB0-8E96-240CD790AFB7}"/>
          </ac:grpSpMkLst>
        </pc:grpChg>
        <pc:picChg chg="add">
          <ac:chgData name="David Williamson" userId="a73da8032f1697b1" providerId="LiveId" clId="{97ECF3B1-93B0-4740-BBA6-96643C5BE56D}" dt="2025-02-09T12:43:54.609" v="3237" actId="26606"/>
          <ac:picMkLst>
            <pc:docMk/>
            <pc:sldMk cId="193836154" sldId="258"/>
            <ac:picMk id="5" creationId="{3384772E-535C-14EE-CB2E-A1BF1BC21672}"/>
          </ac:picMkLst>
        </pc:picChg>
      </pc:sldChg>
      <pc:sldChg chg="addSp delSp modSp add mod ord setBg modAnim setClrOvrMap">
        <pc:chgData name="David Williamson" userId="a73da8032f1697b1" providerId="LiveId" clId="{97ECF3B1-93B0-4740-BBA6-96643C5BE56D}" dt="2025-02-09T12:53:08.311" v="3468" actId="27636"/>
        <pc:sldMkLst>
          <pc:docMk/>
          <pc:sldMk cId="3641618318" sldId="259"/>
        </pc:sldMkLst>
        <pc:spChg chg="mod">
          <ac:chgData name="David Williamson" userId="a73da8032f1697b1" providerId="LiveId" clId="{97ECF3B1-93B0-4740-BBA6-96643C5BE56D}" dt="2025-02-09T12:53:08.311" v="3468" actId="27636"/>
          <ac:spMkLst>
            <pc:docMk/>
            <pc:sldMk cId="3641618318" sldId="259"/>
            <ac:spMk id="2" creationId="{BFDF59D4-8BFB-2D6F-7BB7-8D79C1CDE1B9}"/>
          </ac:spMkLst>
        </pc:spChg>
        <pc:spChg chg="del mod">
          <ac:chgData name="David Williamson" userId="a73da8032f1697b1" providerId="LiveId" clId="{97ECF3B1-93B0-4740-BBA6-96643C5BE56D}" dt="2025-02-09T12:51:59.375" v="3446" actId="26606"/>
          <ac:spMkLst>
            <pc:docMk/>
            <pc:sldMk cId="3641618318" sldId="259"/>
            <ac:spMk id="3" creationId="{BEFCF5D6-CC2E-1CEC-D878-25FF8A829BBD}"/>
          </ac:spMkLst>
        </pc:spChg>
        <pc:spChg chg="add del">
          <ac:chgData name="David Williamson" userId="a73da8032f1697b1" providerId="LiveId" clId="{97ECF3B1-93B0-4740-BBA6-96643C5BE56D}" dt="2025-02-09T12:52:10.006" v="3448" actId="26606"/>
          <ac:spMkLst>
            <pc:docMk/>
            <pc:sldMk cId="3641618318" sldId="259"/>
            <ac:spMk id="9" creationId="{75F65CD9-825D-44BD-8681-D42D260D4C63}"/>
          </ac:spMkLst>
        </pc:spChg>
        <pc:spChg chg="add del">
          <ac:chgData name="David Williamson" userId="a73da8032f1697b1" providerId="LiveId" clId="{97ECF3B1-93B0-4740-BBA6-96643C5BE56D}" dt="2025-02-09T12:52:10.006" v="3448" actId="26606"/>
          <ac:spMkLst>
            <pc:docMk/>
            <pc:sldMk cId="3641618318" sldId="259"/>
            <ac:spMk id="11" creationId="{B2F64C47-BE0B-4DA4-A62F-C6922DD2082F}"/>
          </ac:spMkLst>
        </pc:spChg>
        <pc:spChg chg="add">
          <ac:chgData name="David Williamson" userId="a73da8032f1697b1" providerId="LiveId" clId="{97ECF3B1-93B0-4740-BBA6-96643C5BE56D}" dt="2025-02-09T12:52:10.006" v="3448" actId="26606"/>
          <ac:spMkLst>
            <pc:docMk/>
            <pc:sldMk cId="3641618318" sldId="259"/>
            <ac:spMk id="16" creationId="{CBD94887-6A10-4F62-8EE1-B2BCFA1F380F}"/>
          </ac:spMkLst>
        </pc:spChg>
        <pc:graphicFrameChg chg="add mod modGraphic">
          <ac:chgData name="David Williamson" userId="a73da8032f1697b1" providerId="LiveId" clId="{97ECF3B1-93B0-4740-BBA6-96643C5BE56D}" dt="2025-02-09T12:52:10.006" v="3448" actId="26606"/>
          <ac:graphicFrameMkLst>
            <pc:docMk/>
            <pc:sldMk cId="3641618318" sldId="259"/>
            <ac:graphicFrameMk id="5" creationId="{E15862C7-883A-B9BF-371A-E51A55232369}"/>
          </ac:graphicFrameMkLst>
        </pc:graphicFrameChg>
        <pc:picChg chg="add">
          <ac:chgData name="David Williamson" userId="a73da8032f1697b1" providerId="LiveId" clId="{97ECF3B1-93B0-4740-BBA6-96643C5BE56D}" dt="2025-02-09T12:52:10.006" v="3448" actId="26606"/>
          <ac:picMkLst>
            <pc:docMk/>
            <pc:sldMk cId="3641618318" sldId="259"/>
            <ac:picMk id="18" creationId="{A3D512BA-228A-4979-9312-ACD246E1099D}"/>
          </ac:picMkLst>
        </pc:picChg>
      </pc:sldChg>
      <pc:sldChg chg="addSp delSp modSp add mod ord setBg modAnim">
        <pc:chgData name="David Williamson" userId="a73da8032f1697b1" providerId="LiveId" clId="{97ECF3B1-93B0-4740-BBA6-96643C5BE56D}" dt="2025-02-09T12:55:12.485" v="3611" actId="115"/>
        <pc:sldMkLst>
          <pc:docMk/>
          <pc:sldMk cId="867590247" sldId="260"/>
        </pc:sldMkLst>
        <pc:spChg chg="mod">
          <ac:chgData name="David Williamson" userId="a73da8032f1697b1" providerId="LiveId" clId="{97ECF3B1-93B0-4740-BBA6-96643C5BE56D}" dt="2025-02-09T12:55:12.485" v="3611" actId="115"/>
          <ac:spMkLst>
            <pc:docMk/>
            <pc:sldMk cId="867590247" sldId="260"/>
            <ac:spMk id="2" creationId="{53C551AA-16BD-73AB-B9F9-A447AED2D181}"/>
          </ac:spMkLst>
        </pc:spChg>
        <pc:spChg chg="del mod">
          <ac:chgData name="David Williamson" userId="a73da8032f1697b1" providerId="LiveId" clId="{97ECF3B1-93B0-4740-BBA6-96643C5BE56D}" dt="2025-02-09T12:54:34.344" v="3596" actId="26606"/>
          <ac:spMkLst>
            <pc:docMk/>
            <pc:sldMk cId="867590247" sldId="260"/>
            <ac:spMk id="3" creationId="{AC414DF0-287F-909E-7C62-0AC5D11F72ED}"/>
          </ac:spMkLst>
        </pc:spChg>
        <pc:graphicFrameChg chg="add">
          <ac:chgData name="David Williamson" userId="a73da8032f1697b1" providerId="LiveId" clId="{97ECF3B1-93B0-4740-BBA6-96643C5BE56D}" dt="2025-02-09T12:54:34.344" v="3596" actId="26606"/>
          <ac:graphicFrameMkLst>
            <pc:docMk/>
            <pc:sldMk cId="867590247" sldId="260"/>
            <ac:graphicFrameMk id="5" creationId="{D04C9AED-51E5-5C53-10CD-C3A707685AC7}"/>
          </ac:graphicFrameMkLst>
        </pc:graphicFrameChg>
      </pc:sldChg>
      <pc:sldChg chg="addSp delSp modSp add mod ord setBg setClrOvrMap">
        <pc:chgData name="David Williamson" userId="a73da8032f1697b1" providerId="LiveId" clId="{97ECF3B1-93B0-4740-BBA6-96643C5BE56D}" dt="2025-02-09T13:05:12.363" v="4182" actId="26606"/>
        <pc:sldMkLst>
          <pc:docMk/>
          <pc:sldMk cId="358023239" sldId="261"/>
        </pc:sldMkLst>
        <pc:spChg chg="mod">
          <ac:chgData name="David Williamson" userId="a73da8032f1697b1" providerId="LiveId" clId="{97ECF3B1-93B0-4740-BBA6-96643C5BE56D}" dt="2025-02-09T13:05:12.363" v="4182" actId="26606"/>
          <ac:spMkLst>
            <pc:docMk/>
            <pc:sldMk cId="358023239" sldId="261"/>
            <ac:spMk id="2" creationId="{61D13230-7E09-D64B-ACEC-43E1B7CD0094}"/>
          </ac:spMkLst>
        </pc:spChg>
        <pc:spChg chg="del mod">
          <ac:chgData name="David Williamson" userId="a73da8032f1697b1" providerId="LiveId" clId="{97ECF3B1-93B0-4740-BBA6-96643C5BE56D}" dt="2025-02-09T13:05:12.363" v="4182" actId="26606"/>
          <ac:spMkLst>
            <pc:docMk/>
            <pc:sldMk cId="358023239" sldId="261"/>
            <ac:spMk id="3" creationId="{2049FB50-FFC0-A9E5-798A-220D4E939419}"/>
          </ac:spMkLst>
        </pc:spChg>
        <pc:spChg chg="add">
          <ac:chgData name="David Williamson" userId="a73da8032f1697b1" providerId="LiveId" clId="{97ECF3B1-93B0-4740-BBA6-96643C5BE56D}" dt="2025-02-09T13:05:12.363" v="4182" actId="26606"/>
          <ac:spMkLst>
            <pc:docMk/>
            <pc:sldMk cId="358023239" sldId="261"/>
            <ac:spMk id="9" creationId="{75F65CD9-825D-44BD-8681-D42D260D4C63}"/>
          </ac:spMkLst>
        </pc:spChg>
        <pc:spChg chg="add">
          <ac:chgData name="David Williamson" userId="a73da8032f1697b1" providerId="LiveId" clId="{97ECF3B1-93B0-4740-BBA6-96643C5BE56D}" dt="2025-02-09T13:05:12.363" v="4182" actId="26606"/>
          <ac:spMkLst>
            <pc:docMk/>
            <pc:sldMk cId="358023239" sldId="261"/>
            <ac:spMk id="11" creationId="{B2F64C47-BE0B-4DA4-A62F-C6922DD2082F}"/>
          </ac:spMkLst>
        </pc:spChg>
        <pc:graphicFrameChg chg="add">
          <ac:chgData name="David Williamson" userId="a73da8032f1697b1" providerId="LiveId" clId="{97ECF3B1-93B0-4740-BBA6-96643C5BE56D}" dt="2025-02-09T13:05:12.363" v="4182" actId="26606"/>
          <ac:graphicFrameMkLst>
            <pc:docMk/>
            <pc:sldMk cId="358023239" sldId="261"/>
            <ac:graphicFrameMk id="5" creationId="{1D165848-5833-F731-441A-44562B400154}"/>
          </ac:graphicFrameMkLst>
        </pc:graphicFrameChg>
      </pc:sldChg>
      <pc:sldChg chg="modSp new mod ord">
        <pc:chgData name="David Williamson" userId="a73da8032f1697b1" providerId="LiveId" clId="{97ECF3B1-93B0-4740-BBA6-96643C5BE56D}" dt="2025-02-09T12:56:46.126" v="3752" actId="1076"/>
        <pc:sldMkLst>
          <pc:docMk/>
          <pc:sldMk cId="824348277" sldId="262"/>
        </pc:sldMkLst>
        <pc:spChg chg="mod">
          <ac:chgData name="David Williamson" userId="a73da8032f1697b1" providerId="LiveId" clId="{97ECF3B1-93B0-4740-BBA6-96643C5BE56D}" dt="2025-02-09T12:55:41.767" v="3616" actId="115"/>
          <ac:spMkLst>
            <pc:docMk/>
            <pc:sldMk cId="824348277" sldId="262"/>
            <ac:spMk id="2" creationId="{819553DA-B60D-B5A0-4D25-E61EFC7A7DEF}"/>
          </ac:spMkLst>
        </pc:spChg>
        <pc:spChg chg="mod">
          <ac:chgData name="David Williamson" userId="a73da8032f1697b1" providerId="LiveId" clId="{97ECF3B1-93B0-4740-BBA6-96643C5BE56D}" dt="2025-02-09T12:56:46.126" v="3752" actId="1076"/>
          <ac:spMkLst>
            <pc:docMk/>
            <pc:sldMk cId="824348277" sldId="262"/>
            <ac:spMk id="3" creationId="{9BA6EF92-AB61-24A9-4675-AFEAF5CF6BD5}"/>
          </ac:spMkLst>
        </pc:spChg>
      </pc:sldChg>
      <pc:sldChg chg="addSp delSp modSp add mod setBg setClrOvrMap">
        <pc:chgData name="David Williamson" userId="a73da8032f1697b1" providerId="LiveId" clId="{97ECF3B1-93B0-4740-BBA6-96643C5BE56D}" dt="2025-02-09T13:11:20.304" v="4405" actId="113"/>
        <pc:sldMkLst>
          <pc:docMk/>
          <pc:sldMk cId="3342511081" sldId="263"/>
        </pc:sldMkLst>
        <pc:spChg chg="mod">
          <ac:chgData name="David Williamson" userId="a73da8032f1697b1" providerId="LiveId" clId="{97ECF3B1-93B0-4740-BBA6-96643C5BE56D}" dt="2025-02-09T13:11:20.304" v="4405" actId="113"/>
          <ac:spMkLst>
            <pc:docMk/>
            <pc:sldMk cId="3342511081" sldId="263"/>
            <ac:spMk id="2" creationId="{9B5AA5F2-BCF6-CC35-A5D7-533444F099A9}"/>
          </ac:spMkLst>
        </pc:spChg>
        <pc:spChg chg="del mod">
          <ac:chgData name="David Williamson" userId="a73da8032f1697b1" providerId="LiveId" clId="{97ECF3B1-93B0-4740-BBA6-96643C5BE56D}" dt="2025-02-09T13:10:54.103" v="4395" actId="26606"/>
          <ac:spMkLst>
            <pc:docMk/>
            <pc:sldMk cId="3342511081" sldId="263"/>
            <ac:spMk id="3" creationId="{BECA5508-0EC7-BDB5-3669-68E1675D4354}"/>
          </ac:spMkLst>
        </pc:spChg>
        <pc:spChg chg="add">
          <ac:chgData name="David Williamson" userId="a73da8032f1697b1" providerId="LiveId" clId="{97ECF3B1-93B0-4740-BBA6-96643C5BE56D}" dt="2025-02-09T13:10:54.103" v="4395" actId="26606"/>
          <ac:spMkLst>
            <pc:docMk/>
            <pc:sldMk cId="3342511081" sldId="263"/>
            <ac:spMk id="9" creationId="{75F65CD9-825D-44BD-8681-D42D260D4C63}"/>
          </ac:spMkLst>
        </pc:spChg>
        <pc:spChg chg="add">
          <ac:chgData name="David Williamson" userId="a73da8032f1697b1" providerId="LiveId" clId="{97ECF3B1-93B0-4740-BBA6-96643C5BE56D}" dt="2025-02-09T13:10:54.103" v="4395" actId="26606"/>
          <ac:spMkLst>
            <pc:docMk/>
            <pc:sldMk cId="3342511081" sldId="263"/>
            <ac:spMk id="11" creationId="{B2F64C47-BE0B-4DA4-A62F-C6922DD2082F}"/>
          </ac:spMkLst>
        </pc:spChg>
        <pc:graphicFrameChg chg="add mod">
          <ac:chgData name="David Williamson" userId="a73da8032f1697b1" providerId="LiveId" clId="{97ECF3B1-93B0-4740-BBA6-96643C5BE56D}" dt="2025-02-09T13:11:15.230" v="4404" actId="14100"/>
          <ac:graphicFrameMkLst>
            <pc:docMk/>
            <pc:sldMk cId="3342511081" sldId="263"/>
            <ac:graphicFrameMk id="5" creationId="{741C55C7-4131-2EE2-79A2-FE528B8FCF9C}"/>
          </ac:graphicFrameMkLst>
        </pc:graphicFrameChg>
      </pc:sldChg>
      <pc:sldChg chg="addSp delSp modSp add mod setBg">
        <pc:chgData name="David Williamson" userId="a73da8032f1697b1" providerId="LiveId" clId="{97ECF3B1-93B0-4740-BBA6-96643C5BE56D}" dt="2025-02-09T13:13:42.786" v="4543" actId="20577"/>
        <pc:sldMkLst>
          <pc:docMk/>
          <pc:sldMk cId="3657096224" sldId="264"/>
        </pc:sldMkLst>
        <pc:spChg chg="mod">
          <ac:chgData name="David Williamson" userId="a73da8032f1697b1" providerId="LiveId" clId="{97ECF3B1-93B0-4740-BBA6-96643C5BE56D}" dt="2025-02-09T13:12:41.196" v="4523" actId="403"/>
          <ac:spMkLst>
            <pc:docMk/>
            <pc:sldMk cId="3657096224" sldId="264"/>
            <ac:spMk id="2" creationId="{D711983B-51B3-340E-37CC-347E2D9CA20C}"/>
          </ac:spMkLst>
        </pc:spChg>
        <pc:spChg chg="del mod">
          <ac:chgData name="David Williamson" userId="a73da8032f1697b1" providerId="LiveId" clId="{97ECF3B1-93B0-4740-BBA6-96643C5BE56D}" dt="2025-02-09T13:12:32.269" v="4515" actId="26606"/>
          <ac:spMkLst>
            <pc:docMk/>
            <pc:sldMk cId="3657096224" sldId="264"/>
            <ac:spMk id="3" creationId="{E4C788B4-06E6-2F9C-216D-30AF3ADF66F4}"/>
          </ac:spMkLst>
        </pc:spChg>
        <pc:graphicFrameChg chg="add mod modGraphic">
          <ac:chgData name="David Williamson" userId="a73da8032f1697b1" providerId="LiveId" clId="{97ECF3B1-93B0-4740-BBA6-96643C5BE56D}" dt="2025-02-09T13:13:42.786" v="4543" actId="20577"/>
          <ac:graphicFrameMkLst>
            <pc:docMk/>
            <pc:sldMk cId="3657096224" sldId="264"/>
            <ac:graphicFrameMk id="5" creationId="{668717C9-5BB2-6843-4C53-3BCC05E92AB7}"/>
          </ac:graphicFrameMkLst>
        </pc:graphicFrameChg>
      </pc:sldChg>
      <pc:sldChg chg="modSp add mod">
        <pc:chgData name="David Williamson" userId="a73da8032f1697b1" providerId="LiveId" clId="{97ECF3B1-93B0-4740-BBA6-96643C5BE56D}" dt="2025-02-09T12:32:38.847" v="3089" actId="403"/>
        <pc:sldMkLst>
          <pc:docMk/>
          <pc:sldMk cId="3430382737" sldId="265"/>
        </pc:sldMkLst>
        <pc:spChg chg="mod">
          <ac:chgData name="David Williamson" userId="a73da8032f1697b1" providerId="LiveId" clId="{97ECF3B1-93B0-4740-BBA6-96643C5BE56D}" dt="2025-02-09T12:32:38.847" v="3089" actId="403"/>
          <ac:spMkLst>
            <pc:docMk/>
            <pc:sldMk cId="3430382737" sldId="265"/>
            <ac:spMk id="2" creationId="{AA3E42D3-26FF-C913-07B4-2B93EE690FD7}"/>
          </ac:spMkLst>
        </pc:spChg>
        <pc:spChg chg="mod">
          <ac:chgData name="David Williamson" userId="a73da8032f1697b1" providerId="LiveId" clId="{97ECF3B1-93B0-4740-BBA6-96643C5BE56D}" dt="2025-02-09T12:32:24.733" v="3082" actId="27636"/>
          <ac:spMkLst>
            <pc:docMk/>
            <pc:sldMk cId="3430382737" sldId="265"/>
            <ac:spMk id="3" creationId="{F78443BF-3C76-7171-5DB8-7F9E81FCDA47}"/>
          </ac:spMkLst>
        </pc:spChg>
      </pc:sldChg>
      <pc:sldChg chg="modSp add mod">
        <pc:chgData name="David Williamson" userId="a73da8032f1697b1" providerId="LiveId" clId="{97ECF3B1-93B0-4740-BBA6-96643C5BE56D}" dt="2025-02-09T12:33:02.496" v="3095" actId="27636"/>
        <pc:sldMkLst>
          <pc:docMk/>
          <pc:sldMk cId="1932690409" sldId="266"/>
        </pc:sldMkLst>
        <pc:spChg chg="mod">
          <ac:chgData name="David Williamson" userId="a73da8032f1697b1" providerId="LiveId" clId="{97ECF3B1-93B0-4740-BBA6-96643C5BE56D}" dt="2025-02-09T12:32:50.604" v="3091"/>
          <ac:spMkLst>
            <pc:docMk/>
            <pc:sldMk cId="1932690409" sldId="266"/>
            <ac:spMk id="2" creationId="{5B752E30-BE9E-4DB1-20BF-8411403566A4}"/>
          </ac:spMkLst>
        </pc:spChg>
        <pc:spChg chg="mod">
          <ac:chgData name="David Williamson" userId="a73da8032f1697b1" providerId="LiveId" clId="{97ECF3B1-93B0-4740-BBA6-96643C5BE56D}" dt="2025-02-09T12:33:02.496" v="3095" actId="27636"/>
          <ac:spMkLst>
            <pc:docMk/>
            <pc:sldMk cId="1932690409" sldId="266"/>
            <ac:spMk id="3" creationId="{599D6A3F-6E33-8288-EF50-4ADFCC773A09}"/>
          </ac:spMkLst>
        </pc:spChg>
      </pc:sldChg>
      <pc:sldChg chg="add del">
        <pc:chgData name="David Williamson" userId="a73da8032f1697b1" providerId="LiveId" clId="{97ECF3B1-93B0-4740-BBA6-96643C5BE56D}" dt="2025-02-08T22:39:57.535" v="1234" actId="47"/>
        <pc:sldMkLst>
          <pc:docMk/>
          <pc:sldMk cId="1522868965" sldId="267"/>
        </pc:sldMkLst>
      </pc:sldChg>
      <pc:sldChg chg="add del">
        <pc:chgData name="David Williamson" userId="a73da8032f1697b1" providerId="LiveId" clId="{97ECF3B1-93B0-4740-BBA6-96643C5BE56D}" dt="2025-02-08T22:39:50.635" v="1233" actId="47"/>
        <pc:sldMkLst>
          <pc:docMk/>
          <pc:sldMk cId="1233740955" sldId="268"/>
        </pc:sldMkLst>
      </pc:sldChg>
      <pc:sldChg chg="modSp add del mod">
        <pc:chgData name="David Williamson" userId="a73da8032f1697b1" providerId="LiveId" clId="{97ECF3B1-93B0-4740-BBA6-96643C5BE56D}" dt="2025-02-08T22:58:50.748" v="1381" actId="47"/>
        <pc:sldMkLst>
          <pc:docMk/>
          <pc:sldMk cId="4270217739" sldId="269"/>
        </pc:sldMkLst>
        <pc:spChg chg="mod">
          <ac:chgData name="David Williamson" userId="a73da8032f1697b1" providerId="LiveId" clId="{97ECF3B1-93B0-4740-BBA6-96643C5BE56D}" dt="2025-02-08T22:39:33.051" v="1224" actId="27636"/>
          <ac:spMkLst>
            <pc:docMk/>
            <pc:sldMk cId="4270217739" sldId="269"/>
            <ac:spMk id="3" creationId="{1F6147CF-8D14-B7B2-C6D8-4DE4E8AADDC3}"/>
          </ac:spMkLst>
        </pc:spChg>
      </pc:sldChg>
      <pc:sldChg chg="modSp add del mod">
        <pc:chgData name="David Williamson" userId="a73da8032f1697b1" providerId="LiveId" clId="{97ECF3B1-93B0-4740-BBA6-96643C5BE56D}" dt="2025-02-08T22:59:20.143" v="1384" actId="47"/>
        <pc:sldMkLst>
          <pc:docMk/>
          <pc:sldMk cId="4204641879" sldId="270"/>
        </pc:sldMkLst>
        <pc:spChg chg="mod">
          <ac:chgData name="David Williamson" userId="a73da8032f1697b1" providerId="LiveId" clId="{97ECF3B1-93B0-4740-BBA6-96643C5BE56D}" dt="2025-02-08T22:39:26.211" v="1217" actId="403"/>
          <ac:spMkLst>
            <pc:docMk/>
            <pc:sldMk cId="4204641879" sldId="270"/>
            <ac:spMk id="3" creationId="{E159E571-890A-B529-9685-81F7B3DFEAF5}"/>
          </ac:spMkLst>
        </pc:spChg>
      </pc:sldChg>
      <pc:sldChg chg="modSp add del mod">
        <pc:chgData name="David Williamson" userId="a73da8032f1697b1" providerId="LiveId" clId="{97ECF3B1-93B0-4740-BBA6-96643C5BE56D}" dt="2025-02-09T12:06:53.781" v="2487" actId="2696"/>
        <pc:sldMkLst>
          <pc:docMk/>
          <pc:sldMk cId="759906862" sldId="271"/>
        </pc:sldMkLst>
        <pc:spChg chg="mod">
          <ac:chgData name="David Williamson" userId="a73da8032f1697b1" providerId="LiveId" clId="{97ECF3B1-93B0-4740-BBA6-96643C5BE56D}" dt="2025-02-09T12:06:38.811" v="2486" actId="6549"/>
          <ac:spMkLst>
            <pc:docMk/>
            <pc:sldMk cId="759906862" sldId="271"/>
            <ac:spMk id="2" creationId="{DE09D455-8F8C-CEAF-4D58-0CFB8DCB591D}"/>
          </ac:spMkLst>
        </pc:spChg>
        <pc:spChg chg="mod">
          <ac:chgData name="David Williamson" userId="a73da8032f1697b1" providerId="LiveId" clId="{97ECF3B1-93B0-4740-BBA6-96643C5BE56D}" dt="2025-02-08T22:51:39.734" v="1335" actId="27636"/>
          <ac:spMkLst>
            <pc:docMk/>
            <pc:sldMk cId="759906862" sldId="271"/>
            <ac:spMk id="3" creationId="{A67214FA-B48C-73F7-0A60-E45BE86A7512}"/>
          </ac:spMkLst>
        </pc:spChg>
      </pc:sldChg>
      <pc:sldChg chg="modSp add mod">
        <pc:chgData name="David Williamson" userId="a73da8032f1697b1" providerId="LiveId" clId="{97ECF3B1-93B0-4740-BBA6-96643C5BE56D}" dt="2025-02-09T12:32:08.873" v="3076" actId="122"/>
        <pc:sldMkLst>
          <pc:docMk/>
          <pc:sldMk cId="756452355" sldId="272"/>
        </pc:sldMkLst>
        <pc:spChg chg="mod">
          <ac:chgData name="David Williamson" userId="a73da8032f1697b1" providerId="LiveId" clId="{97ECF3B1-93B0-4740-BBA6-96643C5BE56D}" dt="2025-02-09T12:32:08.873" v="3076" actId="122"/>
          <ac:spMkLst>
            <pc:docMk/>
            <pc:sldMk cId="756452355" sldId="272"/>
            <ac:spMk id="2" creationId="{A57A7661-5198-4E65-E68B-CE379837F649}"/>
          </ac:spMkLst>
        </pc:spChg>
        <pc:spChg chg="mod">
          <ac:chgData name="David Williamson" userId="a73da8032f1697b1" providerId="LiveId" clId="{97ECF3B1-93B0-4740-BBA6-96643C5BE56D}" dt="2025-02-09T12:32:03.889" v="3075" actId="5793"/>
          <ac:spMkLst>
            <pc:docMk/>
            <pc:sldMk cId="756452355" sldId="272"/>
            <ac:spMk id="3" creationId="{18CEC730-9461-3568-3D8B-30F75347D433}"/>
          </ac:spMkLst>
        </pc:spChg>
      </pc:sldChg>
      <pc:sldChg chg="addSp delSp modSp add del mod">
        <pc:chgData name="David Williamson" userId="a73da8032f1697b1" providerId="LiveId" clId="{97ECF3B1-93B0-4740-BBA6-96643C5BE56D}" dt="2025-02-08T22:50:14.396" v="1316" actId="2890"/>
        <pc:sldMkLst>
          <pc:docMk/>
          <pc:sldMk cId="517916338" sldId="273"/>
        </pc:sldMkLst>
        <pc:spChg chg="mod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2" creationId="{51C0184F-2E45-4FAE-C2BB-D195C4A7D00E}"/>
          </ac:spMkLst>
        </pc:spChg>
        <pc:spChg chg="mod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3" creationId="{90A08470-7CFD-4F01-63E2-E1A31C2AFAB1}"/>
          </ac:spMkLst>
        </pc:spChg>
        <pc:spChg chg="add del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9" creationId="{B52D8B34-2DF5-1CBA-EF35-16CB4359F3E4}"/>
          </ac:spMkLst>
        </pc:spChg>
        <pc:spChg chg="add del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11" creationId="{3EED6F20-7343-4FBA-1ED9-9A4E652A20AA}"/>
          </ac:spMkLst>
        </pc:spChg>
        <pc:spChg chg="add del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21" creationId="{A990D7F0-9DA4-B9B4-6AE8-FCA7F4B296E4}"/>
          </ac:spMkLst>
        </pc:spChg>
        <pc:spChg chg="add del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35" creationId="{F420BC5C-C418-4843-B04B-6918968D0982}"/>
          </ac:spMkLst>
        </pc:spChg>
        <pc:spChg chg="add del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37" creationId="{13E5F285-BD95-4989-B20B-77899015947C}"/>
          </ac:spMkLst>
        </pc:spChg>
        <pc:spChg chg="add del">
          <ac:chgData name="David Williamson" userId="a73da8032f1697b1" providerId="LiveId" clId="{97ECF3B1-93B0-4740-BBA6-96643C5BE56D}" dt="2025-02-08T22:50:14.379" v="1315" actId="26606"/>
          <ac:spMkLst>
            <pc:docMk/>
            <pc:sldMk cId="517916338" sldId="273"/>
            <ac:spMk id="47" creationId="{6B6061A8-D267-4967-AF47-C3CC45138582}"/>
          </ac:spMkLst>
        </pc:spChg>
        <pc:grpChg chg="add del">
          <ac:chgData name="David Williamson" userId="a73da8032f1697b1" providerId="LiveId" clId="{97ECF3B1-93B0-4740-BBA6-96643C5BE56D}" dt="2025-02-08T22:50:14.379" v="1315" actId="26606"/>
          <ac:grpSpMkLst>
            <pc:docMk/>
            <pc:sldMk cId="517916338" sldId="273"/>
            <ac:grpSpMk id="49" creationId="{12DB770A-658D-4212-9BF2-236070D5D7A4}"/>
          </ac:grpSpMkLst>
        </pc:grpChg>
        <pc:picChg chg="mod">
          <ac:chgData name="David Williamson" userId="a73da8032f1697b1" providerId="LiveId" clId="{97ECF3B1-93B0-4740-BBA6-96643C5BE56D}" dt="2025-02-08T22:50:14.379" v="1315" actId="26606"/>
          <ac:picMkLst>
            <pc:docMk/>
            <pc:sldMk cId="517916338" sldId="273"/>
            <ac:picMk id="5" creationId="{3192AE8A-A003-70F8-1EAA-83C514497AE7}"/>
          </ac:picMkLst>
        </pc:picChg>
      </pc:sldChg>
      <pc:sldChg chg="addSp modSp add mod setBg">
        <pc:chgData name="David Williamson" userId="a73da8032f1697b1" providerId="LiveId" clId="{97ECF3B1-93B0-4740-BBA6-96643C5BE56D}" dt="2025-02-09T12:31:43.987" v="3073" actId="122"/>
        <pc:sldMkLst>
          <pc:docMk/>
          <pc:sldMk cId="3517625541" sldId="273"/>
        </pc:sldMkLst>
        <pc:spChg chg="mod">
          <ac:chgData name="David Williamson" userId="a73da8032f1697b1" providerId="LiveId" clId="{97ECF3B1-93B0-4740-BBA6-96643C5BE56D}" dt="2025-02-09T12:31:43.987" v="3073" actId="122"/>
          <ac:spMkLst>
            <pc:docMk/>
            <pc:sldMk cId="3517625541" sldId="273"/>
            <ac:spMk id="2" creationId="{B6048B79-DE14-429B-AE56-D5FFA8B2B3B1}"/>
          </ac:spMkLst>
        </pc:spChg>
        <pc:spChg chg="mod">
          <ac:chgData name="David Williamson" userId="a73da8032f1697b1" providerId="LiveId" clId="{97ECF3B1-93B0-4740-BBA6-96643C5BE56D}" dt="2025-02-09T12:31:36.102" v="3068" actId="27636"/>
          <ac:spMkLst>
            <pc:docMk/>
            <pc:sldMk cId="3517625541" sldId="273"/>
            <ac:spMk id="3" creationId="{312A3C38-0C63-AB86-EE11-A312AF653A3A}"/>
          </ac:spMkLst>
        </pc:spChg>
        <pc:spChg chg="add">
          <ac:chgData name="David Williamson" userId="a73da8032f1697b1" providerId="LiveId" clId="{97ECF3B1-93B0-4740-BBA6-96643C5BE56D}" dt="2025-02-09T12:31:18.383" v="3055" actId="26606"/>
          <ac:spMkLst>
            <pc:docMk/>
            <pc:sldMk cId="3517625541" sldId="273"/>
            <ac:spMk id="8" creationId="{50E53EDA-3B94-4F6B-9E86-D3BB9EBB9616}"/>
          </ac:spMkLst>
        </pc:spChg>
        <pc:cxnChg chg="add">
          <ac:chgData name="David Williamson" userId="a73da8032f1697b1" providerId="LiveId" clId="{97ECF3B1-93B0-4740-BBA6-96643C5BE56D}" dt="2025-02-09T12:31:18.383" v="3055" actId="26606"/>
          <ac:cxnSpMkLst>
            <pc:docMk/>
            <pc:sldMk cId="3517625541" sldId="273"/>
            <ac:cxnSpMk id="10" creationId="{30EFD79F-7790-479B-B7DB-BD0D8C101DDD}"/>
          </ac:cxnSpMkLst>
        </pc:cxnChg>
      </pc:sldChg>
      <pc:sldChg chg="addSp delSp modSp add mod ord setBg delDesignElem">
        <pc:chgData name="David Williamson" userId="a73da8032f1697b1" providerId="LiveId" clId="{97ECF3B1-93B0-4740-BBA6-96643C5BE56D}" dt="2025-02-09T12:50:20.009" v="3334"/>
        <pc:sldMkLst>
          <pc:docMk/>
          <pc:sldMk cId="3400866748" sldId="274"/>
        </pc:sldMkLst>
        <pc:spChg chg="mod">
          <ac:chgData name="David Williamson" userId="a73da8032f1697b1" providerId="LiveId" clId="{97ECF3B1-93B0-4740-BBA6-96643C5BE56D}" dt="2025-02-09T12:35:29.735" v="3166" actId="1076"/>
          <ac:spMkLst>
            <pc:docMk/>
            <pc:sldMk cId="3400866748" sldId="274"/>
            <ac:spMk id="2" creationId="{058606D2-5AA6-996E-A76A-EA5D580965A9}"/>
          </ac:spMkLst>
        </pc:spChg>
        <pc:spChg chg="mod">
          <ac:chgData name="David Williamson" userId="a73da8032f1697b1" providerId="LiveId" clId="{97ECF3B1-93B0-4740-BBA6-96643C5BE56D}" dt="2025-02-09T12:35:16.652" v="3161" actId="14100"/>
          <ac:spMkLst>
            <pc:docMk/>
            <pc:sldMk cId="3400866748" sldId="274"/>
            <ac:spMk id="3" creationId="{8D3B8FEF-B76A-88C7-AD99-E0A70FB2D147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3400866748" sldId="274"/>
            <ac:spMk id="8" creationId="{78669AA1-2A12-9EFD-0FAE-5D925A8086DC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3400866748" sldId="274"/>
            <ac:spMk id="10" creationId="{459E4283-DFC1-EA31-EF24-52091C8C8A9B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3400866748" sldId="274"/>
            <ac:spMk id="29" creationId="{10676C72-46B4-2167-CBAB-7C870C56C7D8}"/>
          </ac:spMkLst>
        </pc:s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3400866748" sldId="274"/>
            <ac:grpSpMk id="12" creationId="{E42035CF-2A44-83F9-F930-E1C5292B4220}"/>
          </ac:grpSpMkLst>
        </pc:gr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3400866748" sldId="274"/>
            <ac:grpSpMk id="20" creationId="{7448C606-EFBC-7498-571E-8AACC31D15A9}"/>
          </ac:grpSpMkLst>
        </pc:grpChg>
        <pc:picChg chg="add">
          <ac:chgData name="David Williamson" userId="a73da8032f1697b1" providerId="LiveId" clId="{97ECF3B1-93B0-4740-BBA6-96643C5BE56D}" dt="2025-02-09T12:35:04.731" v="3146" actId="26606"/>
          <ac:picMkLst>
            <pc:docMk/>
            <pc:sldMk cId="3400866748" sldId="274"/>
            <ac:picMk id="5" creationId="{D1FD60D8-7A9F-38B1-BEC3-ED2498FDA953}"/>
          </ac:picMkLst>
        </pc:picChg>
      </pc:sldChg>
      <pc:sldChg chg="addSp delSp modSp add mod setBg delDesignElem">
        <pc:chgData name="David Williamson" userId="a73da8032f1697b1" providerId="LiveId" clId="{97ECF3B1-93B0-4740-BBA6-96643C5BE56D}" dt="2025-02-09T13:03:49.459" v="4169" actId="20577"/>
        <pc:sldMkLst>
          <pc:docMk/>
          <pc:sldMk cId="1816537339" sldId="275"/>
        </pc:sldMkLst>
        <pc:spChg chg="mod">
          <ac:chgData name="David Williamson" userId="a73da8032f1697b1" providerId="LiveId" clId="{97ECF3B1-93B0-4740-BBA6-96643C5BE56D}" dt="2025-02-09T13:03:49.459" v="4169" actId="20577"/>
          <ac:spMkLst>
            <pc:docMk/>
            <pc:sldMk cId="1816537339" sldId="275"/>
            <ac:spMk id="2" creationId="{93FD01BD-6871-0066-3F72-A53D1BCD05FD}"/>
          </ac:spMkLst>
        </pc:spChg>
        <pc:spChg chg="mod">
          <ac:chgData name="David Williamson" userId="a73da8032f1697b1" providerId="LiveId" clId="{97ECF3B1-93B0-4740-BBA6-96643C5BE56D}" dt="2025-02-09T13:03:38.986" v="4167" actId="20577"/>
          <ac:spMkLst>
            <pc:docMk/>
            <pc:sldMk cId="1816537339" sldId="275"/>
            <ac:spMk id="3" creationId="{8B679C62-DB94-823D-2148-8BE797EA3012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1816537339" sldId="275"/>
            <ac:spMk id="8" creationId="{36063045-1589-7ADD-77DE-B543198337A2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1816537339" sldId="275"/>
            <ac:spMk id="10" creationId="{6CB260A2-B5C1-5AA6-1A84-946C1E49CC8F}"/>
          </ac:spMkLst>
        </pc:spChg>
        <pc:spChg chg="add">
          <ac:chgData name="David Williamson" userId="a73da8032f1697b1" providerId="LiveId" clId="{97ECF3B1-93B0-4740-BBA6-96643C5BE56D}" dt="2025-02-09T12:34:02.682" v="3111" actId="26606"/>
          <ac:spMkLst>
            <pc:docMk/>
            <pc:sldMk cId="1816537339" sldId="275"/>
            <ac:spMk id="11" creationId="{0DC895F7-4E59-40FB-87DD-ACE47F94C143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1816537339" sldId="275"/>
            <ac:spMk id="29" creationId="{90E7FCF3-AA3B-139B-B42D-9DA30F09867E}"/>
          </ac:spMkLst>
        </pc:s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1816537339" sldId="275"/>
            <ac:grpSpMk id="12" creationId="{25ED0A73-C686-D30A-1145-5100E447304E}"/>
          </ac:grpSpMkLst>
        </pc:gr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1816537339" sldId="275"/>
            <ac:grpSpMk id="20" creationId="{AE4D4959-3758-E7FC-34DA-A417AF8A02F7}"/>
          </ac:grpSpMkLst>
        </pc:grpChg>
        <pc:picChg chg="add mod">
          <ac:chgData name="David Williamson" userId="a73da8032f1697b1" providerId="LiveId" clId="{97ECF3B1-93B0-4740-BBA6-96643C5BE56D}" dt="2025-02-09T12:34:11.897" v="3113" actId="1076"/>
          <ac:picMkLst>
            <pc:docMk/>
            <pc:sldMk cId="1816537339" sldId="275"/>
            <ac:picMk id="5" creationId="{BAD8CE46-2F95-34E4-100C-0C048A85ADA7}"/>
          </ac:picMkLst>
        </pc:picChg>
        <pc:picChg chg="add">
          <ac:chgData name="David Williamson" userId="a73da8032f1697b1" providerId="LiveId" clId="{97ECF3B1-93B0-4740-BBA6-96643C5BE56D}" dt="2025-02-09T12:34:02.682" v="3111" actId="26606"/>
          <ac:picMkLst>
            <pc:docMk/>
            <pc:sldMk cId="1816537339" sldId="275"/>
            <ac:picMk id="9" creationId="{CBECFFDC-94DB-4DA3-94FE-22FEDDA8FA30}"/>
          </ac:picMkLst>
        </pc:picChg>
        <pc:picChg chg="add">
          <ac:chgData name="David Williamson" userId="a73da8032f1697b1" providerId="LiveId" clId="{97ECF3B1-93B0-4740-BBA6-96643C5BE56D}" dt="2025-02-09T12:34:02.682" v="3111" actId="26606"/>
          <ac:picMkLst>
            <pc:docMk/>
            <pc:sldMk cId="1816537339" sldId="275"/>
            <ac:picMk id="13" creationId="{1A4C720E-710D-44F8-A8D7-2BAA61E1814B}"/>
          </ac:picMkLst>
        </pc:picChg>
      </pc:sldChg>
      <pc:sldChg chg="addSp modSp new del mod">
        <pc:chgData name="David Williamson" userId="a73da8032f1697b1" providerId="LiveId" clId="{97ECF3B1-93B0-4740-BBA6-96643C5BE56D}" dt="2025-02-09T11:57:53.066" v="1951" actId="47"/>
        <pc:sldMkLst>
          <pc:docMk/>
          <pc:sldMk cId="16163367" sldId="276"/>
        </pc:sldMkLst>
        <pc:spChg chg="mod">
          <ac:chgData name="David Williamson" userId="a73da8032f1697b1" providerId="LiveId" clId="{97ECF3B1-93B0-4740-BBA6-96643C5BE56D}" dt="2025-02-09T11:54:30.855" v="1937" actId="27636"/>
          <ac:spMkLst>
            <pc:docMk/>
            <pc:sldMk cId="16163367" sldId="276"/>
            <ac:spMk id="2" creationId="{30EE34DF-EA5D-ACC9-4BD6-5AAE92D9769D}"/>
          </ac:spMkLst>
        </pc:spChg>
        <pc:spChg chg="mod">
          <ac:chgData name="David Williamson" userId="a73da8032f1697b1" providerId="LiveId" clId="{97ECF3B1-93B0-4740-BBA6-96643C5BE56D}" dt="2025-02-09T11:48:03.769" v="1833" actId="115"/>
          <ac:spMkLst>
            <pc:docMk/>
            <pc:sldMk cId="16163367" sldId="276"/>
            <ac:spMk id="3" creationId="{BD2B8A18-117D-9C6D-69BD-AD653206F1EA}"/>
          </ac:spMkLst>
        </pc:spChg>
        <pc:spChg chg="add mod">
          <ac:chgData name="David Williamson" userId="a73da8032f1697b1" providerId="LiveId" clId="{97ECF3B1-93B0-4740-BBA6-96643C5BE56D}" dt="2025-02-09T11:49:37.129" v="1934" actId="1076"/>
          <ac:spMkLst>
            <pc:docMk/>
            <pc:sldMk cId="16163367" sldId="276"/>
            <ac:spMk id="4" creationId="{C3629E21-2811-BF11-03A9-AE26E1B8E552}"/>
          </ac:spMkLst>
        </pc:spChg>
      </pc:sldChg>
      <pc:sldChg chg="addSp modSp add mod ord">
        <pc:chgData name="David Williamson" userId="a73da8032f1697b1" providerId="LiveId" clId="{97ECF3B1-93B0-4740-BBA6-96643C5BE56D}" dt="2025-02-09T11:57:46.795" v="1950"/>
        <pc:sldMkLst>
          <pc:docMk/>
          <pc:sldMk cId="1956030488" sldId="277"/>
        </pc:sldMkLst>
        <pc:picChg chg="add mod">
          <ac:chgData name="David Williamson" userId="a73da8032f1697b1" providerId="LiveId" clId="{97ECF3B1-93B0-4740-BBA6-96643C5BE56D}" dt="2025-02-09T11:57:26.620" v="1942"/>
          <ac:picMkLst>
            <pc:docMk/>
            <pc:sldMk cId="1956030488" sldId="277"/>
            <ac:picMk id="2" creationId="{DA548B36-92FF-1094-A4E5-63D5EA58A830}"/>
          </ac:picMkLst>
        </pc:picChg>
      </pc:sldChg>
      <pc:sldChg chg="new del">
        <pc:chgData name="David Williamson" userId="a73da8032f1697b1" providerId="LiveId" clId="{97ECF3B1-93B0-4740-BBA6-96643C5BE56D}" dt="2025-02-09T12:26:27.298" v="2691" actId="47"/>
        <pc:sldMkLst>
          <pc:docMk/>
          <pc:sldMk cId="1189064002" sldId="278"/>
        </pc:sldMkLst>
      </pc:sldChg>
      <pc:sldChg chg="addSp modSp add mod ord setBg">
        <pc:chgData name="David Williamson" userId="a73da8032f1697b1" providerId="LiveId" clId="{97ECF3B1-93B0-4740-BBA6-96643C5BE56D}" dt="2025-02-09T12:43:38.847" v="3236" actId="26606"/>
        <pc:sldMkLst>
          <pc:docMk/>
          <pc:sldMk cId="3688097746" sldId="279"/>
        </pc:sldMkLst>
        <pc:picChg chg="add mod">
          <ac:chgData name="David Williamson" userId="a73da8032f1697b1" providerId="LiveId" clId="{97ECF3B1-93B0-4740-BBA6-96643C5BE56D}" dt="2025-02-09T12:43:38.847" v="3236" actId="26606"/>
          <ac:picMkLst>
            <pc:docMk/>
            <pc:sldMk cId="3688097746" sldId="279"/>
            <ac:picMk id="2" creationId="{6F823D6E-B840-0196-411F-7642AB4B63E0}"/>
          </ac:picMkLst>
        </pc:picChg>
      </pc:sldChg>
      <pc:sldChg chg="addSp delSp modSp add mod ord setBg delDesignElem">
        <pc:chgData name="David Williamson" userId="a73da8032f1697b1" providerId="LiveId" clId="{97ECF3B1-93B0-4740-BBA6-96643C5BE56D}" dt="2025-02-09T13:04:02.849" v="4174" actId="113"/>
        <pc:sldMkLst>
          <pc:docMk/>
          <pc:sldMk cId="56320094" sldId="280"/>
        </pc:sldMkLst>
        <pc:spChg chg="mod">
          <ac:chgData name="David Williamson" userId="a73da8032f1697b1" providerId="LiveId" clId="{97ECF3B1-93B0-4740-BBA6-96643C5BE56D}" dt="2025-02-09T13:04:02.849" v="4174" actId="113"/>
          <ac:spMkLst>
            <pc:docMk/>
            <pc:sldMk cId="56320094" sldId="280"/>
            <ac:spMk id="2" creationId="{B579BCE5-97E4-7E0B-DB5A-18016BE39902}"/>
          </ac:spMkLst>
        </pc:spChg>
        <pc:spChg chg="mod">
          <ac:chgData name="David Williamson" userId="a73da8032f1697b1" providerId="LiveId" clId="{97ECF3B1-93B0-4740-BBA6-96643C5BE56D}" dt="2025-02-09T13:03:04.047" v="4134" actId="27636"/>
          <ac:spMkLst>
            <pc:docMk/>
            <pc:sldMk cId="56320094" sldId="280"/>
            <ac:spMk id="3" creationId="{966BD915-05B7-2D83-352B-E9F0AA4B6B62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56320094" sldId="280"/>
            <ac:spMk id="8" creationId="{7A6BFE13-43C8-4D44-91F3-EB36F4BCF38B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56320094" sldId="280"/>
            <ac:spMk id="10" creationId="{42FFED63-8AA4-5EC2-B569-BDDFADFEABBD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56320094" sldId="280"/>
            <ac:spMk id="29" creationId="{BBA6B180-4074-6D7E-DF7E-48F6AB106A6B}"/>
          </ac:spMkLst>
        </pc:s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56320094" sldId="280"/>
            <ac:grpSpMk id="12" creationId="{A8BFF9A1-B0FB-BFE5-E3D9-86498BC744F5}"/>
          </ac:grpSpMkLst>
        </pc:gr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56320094" sldId="280"/>
            <ac:grpSpMk id="20" creationId="{9AA3AB7A-7DEC-3CC4-DFB2-424F971EC3DB}"/>
          </ac:grpSpMkLst>
        </pc:grpChg>
        <pc:picChg chg="add">
          <ac:chgData name="David Williamson" userId="a73da8032f1697b1" providerId="LiveId" clId="{97ECF3B1-93B0-4740-BBA6-96643C5BE56D}" dt="2025-02-09T12:35:59.294" v="3176" actId="26606"/>
          <ac:picMkLst>
            <pc:docMk/>
            <pc:sldMk cId="56320094" sldId="280"/>
            <ac:picMk id="5" creationId="{467E1370-E900-019A-CBB9-B349DE04333F}"/>
          </ac:picMkLst>
        </pc:picChg>
      </pc:sldChg>
      <pc:sldChg chg="addSp delSp modSp add mod setBg setClrOvrMap delDesignElem">
        <pc:chgData name="David Williamson" userId="a73da8032f1697b1" providerId="LiveId" clId="{97ECF3B1-93B0-4740-BBA6-96643C5BE56D}" dt="2025-02-09T12:37:48.928" v="3235" actId="20577"/>
        <pc:sldMkLst>
          <pc:docMk/>
          <pc:sldMk cId="2487820157" sldId="281"/>
        </pc:sldMkLst>
        <pc:spChg chg="mod">
          <ac:chgData name="David Williamson" userId="a73da8032f1697b1" providerId="LiveId" clId="{97ECF3B1-93B0-4740-BBA6-96643C5BE56D}" dt="2025-02-09T12:37:13.879" v="3206" actId="1076"/>
          <ac:spMkLst>
            <pc:docMk/>
            <pc:sldMk cId="2487820157" sldId="281"/>
            <ac:spMk id="2" creationId="{67BDFC26-A97B-E8BF-EAC1-10DC301212C7}"/>
          </ac:spMkLst>
        </pc:spChg>
        <pc:spChg chg="mod">
          <ac:chgData name="David Williamson" userId="a73da8032f1697b1" providerId="LiveId" clId="{97ECF3B1-93B0-4740-BBA6-96643C5BE56D}" dt="2025-02-09T12:37:48.928" v="3235" actId="20577"/>
          <ac:spMkLst>
            <pc:docMk/>
            <pc:sldMk cId="2487820157" sldId="281"/>
            <ac:spMk id="3" creationId="{6C11F5CC-51E2-531E-5C9D-6E203610066C}"/>
          </ac:spMkLst>
        </pc:spChg>
        <pc:spChg chg="add">
          <ac:chgData name="David Williamson" userId="a73da8032f1697b1" providerId="LiveId" clId="{97ECF3B1-93B0-4740-BBA6-96643C5BE56D}" dt="2025-02-09T12:37:07.003" v="3203" actId="26606"/>
          <ac:spMkLst>
            <pc:docMk/>
            <pc:sldMk cId="2487820157" sldId="281"/>
            <ac:spMk id="6" creationId="{1BE7BD64-C268-4BE6-8D67-F5DD171F0154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2487820157" sldId="281"/>
            <ac:spMk id="8" creationId="{8B87D475-59B5-F964-262D-564A61EE0A71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2487820157" sldId="281"/>
            <ac:spMk id="10" creationId="{C4F5FD7F-2446-7A7F-5222-2FCB10759072}"/>
          </ac:spMkLst>
        </pc:spChg>
        <pc:spChg chg="add">
          <ac:chgData name="David Williamson" userId="a73da8032f1697b1" providerId="LiveId" clId="{97ECF3B1-93B0-4740-BBA6-96643C5BE56D}" dt="2025-02-09T12:37:07.003" v="3203" actId="26606"/>
          <ac:spMkLst>
            <pc:docMk/>
            <pc:sldMk cId="2487820157" sldId="281"/>
            <ac:spMk id="18" creationId="{57E6F9A8-1B4B-4FEF-942A-15CA97ECE0BA}"/>
          </ac:spMkLst>
        </pc:spChg>
        <pc:spChg chg="del">
          <ac:chgData name="David Williamson" userId="a73da8032f1697b1" providerId="LiveId" clId="{97ECF3B1-93B0-4740-BBA6-96643C5BE56D}" dt="2025-02-09T12:30:41.474" v="3044"/>
          <ac:spMkLst>
            <pc:docMk/>
            <pc:sldMk cId="2487820157" sldId="281"/>
            <ac:spMk id="29" creationId="{FC07DC11-8B01-D8F5-57D4-369861270A94}"/>
          </ac:spMkLst>
        </pc:s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2487820157" sldId="281"/>
            <ac:grpSpMk id="12" creationId="{07C5423D-2BB1-3869-8A37-942F0FD631E2}"/>
          </ac:grpSpMkLst>
        </pc:grpChg>
        <pc:grpChg chg="del">
          <ac:chgData name="David Williamson" userId="a73da8032f1697b1" providerId="LiveId" clId="{97ECF3B1-93B0-4740-BBA6-96643C5BE56D}" dt="2025-02-09T12:30:41.474" v="3044"/>
          <ac:grpSpMkLst>
            <pc:docMk/>
            <pc:sldMk cId="2487820157" sldId="281"/>
            <ac:grpSpMk id="20" creationId="{000D3B11-F64E-24FB-2DDD-A58C40A921D0}"/>
          </ac:grpSpMkLst>
        </pc:grpChg>
        <pc:picChg chg="add">
          <ac:chgData name="David Williamson" userId="a73da8032f1697b1" providerId="LiveId" clId="{97ECF3B1-93B0-4740-BBA6-96643C5BE56D}" dt="2025-02-09T12:37:07.003" v="3203" actId="26606"/>
          <ac:picMkLst>
            <pc:docMk/>
            <pc:sldMk cId="2487820157" sldId="281"/>
            <ac:picMk id="5" creationId="{18BD78ED-75E1-4879-B369-BC61F7C45E22}"/>
          </ac:picMkLst>
        </pc:picChg>
        <pc:picChg chg="add">
          <ac:chgData name="David Williamson" userId="a73da8032f1697b1" providerId="LiveId" clId="{97ECF3B1-93B0-4740-BBA6-96643C5BE56D}" dt="2025-02-09T12:37:07.003" v="3203" actId="26606"/>
          <ac:picMkLst>
            <pc:docMk/>
            <pc:sldMk cId="2487820157" sldId="281"/>
            <ac:picMk id="7" creationId="{7D6C6E9A-567D-4054-B920-2E1BAF6D2426}"/>
          </ac:picMkLst>
        </pc:picChg>
        <pc:picChg chg="add">
          <ac:chgData name="David Williamson" userId="a73da8032f1697b1" providerId="LiveId" clId="{97ECF3B1-93B0-4740-BBA6-96643C5BE56D}" dt="2025-02-09T12:37:07.003" v="3203" actId="26606"/>
          <ac:picMkLst>
            <pc:docMk/>
            <pc:sldMk cId="2487820157" sldId="281"/>
            <ac:picMk id="14" creationId="{94164FB2-EFB1-4531-A8F4-DD77A03E2CCB}"/>
          </ac:picMkLst>
        </pc:picChg>
        <pc:picChg chg="add">
          <ac:chgData name="David Williamson" userId="a73da8032f1697b1" providerId="LiveId" clId="{97ECF3B1-93B0-4740-BBA6-96643C5BE56D}" dt="2025-02-09T12:37:07.003" v="3203" actId="26606"/>
          <ac:picMkLst>
            <pc:docMk/>
            <pc:sldMk cId="2487820157" sldId="281"/>
            <ac:picMk id="16" creationId="{0E6BC652-4BE1-478A-BFA7-47149E82F2F1}"/>
          </ac:picMkLst>
        </pc:picChg>
      </pc:sldChg>
      <pc:sldChg chg="addSp delSp modSp new mod">
        <pc:chgData name="David Williamson" userId="a73da8032f1697b1" providerId="LiveId" clId="{97ECF3B1-93B0-4740-BBA6-96643C5BE56D}" dt="2025-02-09T12:49:01.864" v="3312" actId="20577"/>
        <pc:sldMkLst>
          <pc:docMk/>
          <pc:sldMk cId="3544252982" sldId="282"/>
        </pc:sldMkLst>
        <pc:spChg chg="add del mod">
          <ac:chgData name="David Williamson" userId="a73da8032f1697b1" providerId="LiveId" clId="{97ECF3B1-93B0-4740-BBA6-96643C5BE56D}" dt="2025-02-09T12:45:32.531" v="3296" actId="26606"/>
          <ac:spMkLst>
            <pc:docMk/>
            <pc:sldMk cId="3544252982" sldId="282"/>
            <ac:spMk id="2" creationId="{AE11829F-E563-F81E-F6C2-310B35F4A0DE}"/>
          </ac:spMkLst>
        </pc:spChg>
        <pc:graphicFrameChg chg="add mod">
          <ac:chgData name="David Williamson" userId="a73da8032f1697b1" providerId="LiveId" clId="{97ECF3B1-93B0-4740-BBA6-96643C5BE56D}" dt="2025-02-09T12:49:01.864" v="3312" actId="20577"/>
          <ac:graphicFrameMkLst>
            <pc:docMk/>
            <pc:sldMk cId="3544252982" sldId="282"/>
            <ac:graphicFrameMk id="4" creationId="{08F32EE5-F341-FB90-70C4-109405A71F1A}"/>
          </ac:graphicFrameMkLst>
        </pc:graphicFrameChg>
      </pc:sldChg>
      <pc:sldChg chg="modSp new mod">
        <pc:chgData name="David Williamson" userId="a73da8032f1697b1" providerId="LiveId" clId="{97ECF3B1-93B0-4740-BBA6-96643C5BE56D}" dt="2025-02-09T12:58:51.448" v="3859" actId="1076"/>
        <pc:sldMkLst>
          <pc:docMk/>
          <pc:sldMk cId="2848685664" sldId="283"/>
        </pc:sldMkLst>
        <pc:spChg chg="mod">
          <ac:chgData name="David Williamson" userId="a73da8032f1697b1" providerId="LiveId" clId="{97ECF3B1-93B0-4740-BBA6-96643C5BE56D}" dt="2025-02-09T12:57:34.218" v="3788" actId="403"/>
          <ac:spMkLst>
            <pc:docMk/>
            <pc:sldMk cId="2848685664" sldId="283"/>
            <ac:spMk id="2" creationId="{E5ED9546-543F-27BA-48B4-5BFCDACE72D5}"/>
          </ac:spMkLst>
        </pc:spChg>
        <pc:spChg chg="mod">
          <ac:chgData name="David Williamson" userId="a73da8032f1697b1" providerId="LiveId" clId="{97ECF3B1-93B0-4740-BBA6-96643C5BE56D}" dt="2025-02-09T12:58:51.448" v="3859" actId="1076"/>
          <ac:spMkLst>
            <pc:docMk/>
            <pc:sldMk cId="2848685664" sldId="283"/>
            <ac:spMk id="3" creationId="{80E0C2CA-97DE-09C5-9D4F-7D901A322597}"/>
          </ac:spMkLst>
        </pc:spChg>
      </pc:sldChg>
      <pc:sldChg chg="addSp delSp modSp new mod setBg">
        <pc:chgData name="David Williamson" userId="a73da8032f1697b1" providerId="LiveId" clId="{97ECF3B1-93B0-4740-BBA6-96643C5BE56D}" dt="2025-02-09T13:01:27.885" v="4128" actId="403"/>
        <pc:sldMkLst>
          <pc:docMk/>
          <pc:sldMk cId="1859015108" sldId="284"/>
        </pc:sldMkLst>
        <pc:spChg chg="mod">
          <ac:chgData name="David Williamson" userId="a73da8032f1697b1" providerId="LiveId" clId="{97ECF3B1-93B0-4740-BBA6-96643C5BE56D}" dt="2025-02-09T13:01:27.885" v="4128" actId="403"/>
          <ac:spMkLst>
            <pc:docMk/>
            <pc:sldMk cId="1859015108" sldId="284"/>
            <ac:spMk id="2" creationId="{CA49D316-DF2E-68E0-916B-EC9235FECAD4}"/>
          </ac:spMkLst>
        </pc:spChg>
        <pc:spChg chg="del mod">
          <ac:chgData name="David Williamson" userId="a73da8032f1697b1" providerId="LiveId" clId="{97ECF3B1-93B0-4740-BBA6-96643C5BE56D}" dt="2025-02-09T13:01:19.855" v="4124" actId="26606"/>
          <ac:spMkLst>
            <pc:docMk/>
            <pc:sldMk cId="1859015108" sldId="284"/>
            <ac:spMk id="3" creationId="{ADC30155-2631-AC4D-F785-9D5F8045C42F}"/>
          </ac:spMkLst>
        </pc:spChg>
        <pc:graphicFrameChg chg="add">
          <ac:chgData name="David Williamson" userId="a73da8032f1697b1" providerId="LiveId" clId="{97ECF3B1-93B0-4740-BBA6-96643C5BE56D}" dt="2025-02-09T13:01:19.855" v="4124" actId="26606"/>
          <ac:graphicFrameMkLst>
            <pc:docMk/>
            <pc:sldMk cId="1859015108" sldId="284"/>
            <ac:graphicFrameMk id="5" creationId="{259A902D-7833-3FCB-6A1B-49AD98496F5E}"/>
          </ac:graphicFrameMkLst>
        </pc:graphicFrameChg>
      </pc:sldChg>
      <pc:sldChg chg="modSp new mod">
        <pc:chgData name="David Williamson" userId="a73da8032f1697b1" providerId="LiveId" clId="{97ECF3B1-93B0-4740-BBA6-96643C5BE56D}" dt="2025-02-09T13:15:16.963" v="4708"/>
        <pc:sldMkLst>
          <pc:docMk/>
          <pc:sldMk cId="4112942366" sldId="285"/>
        </pc:sldMkLst>
        <pc:spChg chg="mod">
          <ac:chgData name="David Williamson" userId="a73da8032f1697b1" providerId="LiveId" clId="{97ECF3B1-93B0-4740-BBA6-96643C5BE56D}" dt="2025-02-09T13:15:16.963" v="4708"/>
          <ac:spMkLst>
            <pc:docMk/>
            <pc:sldMk cId="4112942366" sldId="285"/>
            <ac:spMk id="2" creationId="{48389230-2D1F-6A15-96E9-C96AB846116C}"/>
          </ac:spMkLst>
        </pc:spChg>
        <pc:spChg chg="mod">
          <ac:chgData name="David Williamson" userId="a73da8032f1697b1" providerId="LiveId" clId="{97ECF3B1-93B0-4740-BBA6-96643C5BE56D}" dt="2025-02-09T13:15:07.954" v="4702" actId="313"/>
          <ac:spMkLst>
            <pc:docMk/>
            <pc:sldMk cId="4112942366" sldId="285"/>
            <ac:spMk id="3" creationId="{EF606816-9303-36CF-A6A8-9F9DC3CB3D0B}"/>
          </ac:spMkLst>
        </pc:spChg>
      </pc:sldChg>
      <pc:sldChg chg="add ord">
        <pc:chgData name="David Williamson" userId="a73da8032f1697b1" providerId="LiveId" clId="{97ECF3B1-93B0-4740-BBA6-96643C5BE56D}" dt="2025-02-09T13:16:26.526" v="4722"/>
        <pc:sldMkLst>
          <pc:docMk/>
          <pc:sldMk cId="1348021834" sldId="2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6B9EC-9A59-4B14-B51A-FAF0C0B554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374A70-4560-4B53-84ED-1678A68E3ADF}">
      <dgm:prSet/>
      <dgm:spPr/>
      <dgm:t>
        <a:bodyPr/>
        <a:lstStyle/>
        <a:p>
          <a:pPr algn="ctr"/>
          <a:r>
            <a:rPr lang="en-US" dirty="0"/>
            <a:t>Psalm 95:11</a:t>
          </a:r>
        </a:p>
      </dgm:t>
    </dgm:pt>
    <dgm:pt modelId="{729AFEEE-3B10-4B3B-97E3-FA354E4A7A65}" type="parTrans" cxnId="{939E5B93-C230-497D-A770-63793AFFE79D}">
      <dgm:prSet/>
      <dgm:spPr/>
      <dgm:t>
        <a:bodyPr/>
        <a:lstStyle/>
        <a:p>
          <a:endParaRPr lang="en-US"/>
        </a:p>
      </dgm:t>
    </dgm:pt>
    <dgm:pt modelId="{590AF406-E7BD-43C6-AD1F-C50D77A1031C}" type="sibTrans" cxnId="{939E5B93-C230-497D-A770-63793AFFE79D}">
      <dgm:prSet/>
      <dgm:spPr/>
      <dgm:t>
        <a:bodyPr/>
        <a:lstStyle/>
        <a:p>
          <a:endParaRPr lang="en-US"/>
        </a:p>
      </dgm:t>
    </dgm:pt>
    <dgm:pt modelId="{44B0E978-ED14-4DE0-B6E3-C06F0B8335E4}">
      <dgm:prSet/>
      <dgm:spPr/>
      <dgm:t>
        <a:bodyPr/>
        <a:lstStyle/>
        <a:p>
          <a:pPr algn="ctr"/>
          <a:r>
            <a:rPr lang="en-US"/>
            <a:t>Heb 4:9-11</a:t>
          </a:r>
        </a:p>
      </dgm:t>
    </dgm:pt>
    <dgm:pt modelId="{9617AF09-3281-4B65-963F-750897AC1962}" type="parTrans" cxnId="{80EE268B-E3A0-4F60-9757-928C0253AAA1}">
      <dgm:prSet/>
      <dgm:spPr/>
      <dgm:t>
        <a:bodyPr/>
        <a:lstStyle/>
        <a:p>
          <a:endParaRPr lang="en-US"/>
        </a:p>
      </dgm:t>
    </dgm:pt>
    <dgm:pt modelId="{6839D719-BF75-4E77-8B97-4451CD5654BD}" type="sibTrans" cxnId="{80EE268B-E3A0-4F60-9757-928C0253AAA1}">
      <dgm:prSet/>
      <dgm:spPr/>
      <dgm:t>
        <a:bodyPr/>
        <a:lstStyle/>
        <a:p>
          <a:endParaRPr lang="en-US"/>
        </a:p>
      </dgm:t>
    </dgm:pt>
    <dgm:pt modelId="{2EE39749-5DD8-4EB6-B768-DEAC9CD541E3}" type="pres">
      <dgm:prSet presAssocID="{33C6B9EC-9A59-4B14-B51A-FAF0C0B55416}" presName="linear" presStyleCnt="0">
        <dgm:presLayoutVars>
          <dgm:animLvl val="lvl"/>
          <dgm:resizeHandles val="exact"/>
        </dgm:presLayoutVars>
      </dgm:prSet>
      <dgm:spPr/>
    </dgm:pt>
    <dgm:pt modelId="{E481F8CF-110C-419E-8412-D065CBACD972}" type="pres">
      <dgm:prSet presAssocID="{20374A70-4560-4B53-84ED-1678A68E3AD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8489D7-B815-418F-AC8D-34D94ED0CA6D}" type="pres">
      <dgm:prSet presAssocID="{590AF406-E7BD-43C6-AD1F-C50D77A1031C}" presName="spacer" presStyleCnt="0"/>
      <dgm:spPr/>
    </dgm:pt>
    <dgm:pt modelId="{BC8B1B8B-C18A-4F03-ADEA-765761C994D6}" type="pres">
      <dgm:prSet presAssocID="{44B0E978-ED14-4DE0-B6E3-C06F0B8335E4}" presName="parentText" presStyleLbl="node1" presStyleIdx="1" presStyleCnt="2" custLinFactNeighborX="432">
        <dgm:presLayoutVars>
          <dgm:chMax val="0"/>
          <dgm:bulletEnabled val="1"/>
        </dgm:presLayoutVars>
      </dgm:prSet>
      <dgm:spPr/>
    </dgm:pt>
  </dgm:ptLst>
  <dgm:cxnLst>
    <dgm:cxn modelId="{88DC2E04-198C-497F-A435-3CE50A16512F}" type="presOf" srcId="{33C6B9EC-9A59-4B14-B51A-FAF0C0B55416}" destId="{2EE39749-5DD8-4EB6-B768-DEAC9CD541E3}" srcOrd="0" destOrd="0" presId="urn:microsoft.com/office/officeart/2005/8/layout/vList2"/>
    <dgm:cxn modelId="{4D3FB67D-A181-476C-BFAE-202832D5951F}" type="presOf" srcId="{20374A70-4560-4B53-84ED-1678A68E3ADF}" destId="{E481F8CF-110C-419E-8412-D065CBACD972}" srcOrd="0" destOrd="0" presId="urn:microsoft.com/office/officeart/2005/8/layout/vList2"/>
    <dgm:cxn modelId="{80EE268B-E3A0-4F60-9757-928C0253AAA1}" srcId="{33C6B9EC-9A59-4B14-B51A-FAF0C0B55416}" destId="{44B0E978-ED14-4DE0-B6E3-C06F0B8335E4}" srcOrd="1" destOrd="0" parTransId="{9617AF09-3281-4B65-963F-750897AC1962}" sibTransId="{6839D719-BF75-4E77-8B97-4451CD5654BD}"/>
    <dgm:cxn modelId="{13BE6892-B6C0-494B-BC29-720CED520266}" type="presOf" srcId="{44B0E978-ED14-4DE0-B6E3-C06F0B8335E4}" destId="{BC8B1B8B-C18A-4F03-ADEA-765761C994D6}" srcOrd="0" destOrd="0" presId="urn:microsoft.com/office/officeart/2005/8/layout/vList2"/>
    <dgm:cxn modelId="{939E5B93-C230-497D-A770-63793AFFE79D}" srcId="{33C6B9EC-9A59-4B14-B51A-FAF0C0B55416}" destId="{20374A70-4560-4B53-84ED-1678A68E3ADF}" srcOrd="0" destOrd="0" parTransId="{729AFEEE-3B10-4B3B-97E3-FA354E4A7A65}" sibTransId="{590AF406-E7BD-43C6-AD1F-C50D77A1031C}"/>
    <dgm:cxn modelId="{CF8BA6F2-6E2D-4366-A799-52111B2648AE}" type="presParOf" srcId="{2EE39749-5DD8-4EB6-B768-DEAC9CD541E3}" destId="{E481F8CF-110C-419E-8412-D065CBACD972}" srcOrd="0" destOrd="0" presId="urn:microsoft.com/office/officeart/2005/8/layout/vList2"/>
    <dgm:cxn modelId="{D65C7EE6-8856-46A0-95E5-32016A1D70EE}" type="presParOf" srcId="{2EE39749-5DD8-4EB6-B768-DEAC9CD541E3}" destId="{998489D7-B815-418F-AC8D-34D94ED0CA6D}" srcOrd="1" destOrd="0" presId="urn:microsoft.com/office/officeart/2005/8/layout/vList2"/>
    <dgm:cxn modelId="{62C7C558-11C8-4D96-99FB-BD760225DA87}" type="presParOf" srcId="{2EE39749-5DD8-4EB6-B768-DEAC9CD541E3}" destId="{BC8B1B8B-C18A-4F03-ADEA-765761C994D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69086-F643-4B8E-9410-836A86F69A46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AEA82EE-3D70-4D4D-BEA8-ECD949892B7E}">
      <dgm:prSet/>
      <dgm:spPr/>
      <dgm:t>
        <a:bodyPr/>
        <a:lstStyle/>
        <a:p>
          <a:r>
            <a:rPr lang="en-US" dirty="0"/>
            <a:t>Life’s circumstances</a:t>
          </a:r>
        </a:p>
      </dgm:t>
    </dgm:pt>
    <dgm:pt modelId="{E287FE48-1BCA-4A0C-A644-0B13CA827730}" type="parTrans" cxnId="{6C94A6B0-9A4B-4A20-A261-85A752A22540}">
      <dgm:prSet/>
      <dgm:spPr/>
      <dgm:t>
        <a:bodyPr/>
        <a:lstStyle/>
        <a:p>
          <a:endParaRPr lang="en-US"/>
        </a:p>
      </dgm:t>
    </dgm:pt>
    <dgm:pt modelId="{C116396A-C168-4BD7-B267-6B6DB4F3C524}" type="sibTrans" cxnId="{6C94A6B0-9A4B-4A20-A261-85A752A22540}">
      <dgm:prSet/>
      <dgm:spPr/>
      <dgm:t>
        <a:bodyPr/>
        <a:lstStyle/>
        <a:p>
          <a:endParaRPr lang="en-US"/>
        </a:p>
      </dgm:t>
    </dgm:pt>
    <dgm:pt modelId="{8EA7017B-08D7-4941-AA16-AEFF106C2A21}">
      <dgm:prSet/>
      <dgm:spPr/>
      <dgm:t>
        <a:bodyPr/>
        <a:lstStyle/>
        <a:p>
          <a:r>
            <a:rPr lang="en-US"/>
            <a:t>Despite your past</a:t>
          </a:r>
        </a:p>
      </dgm:t>
    </dgm:pt>
    <dgm:pt modelId="{5AA6CF28-F9CC-435B-81F2-11C0BD36853E}" type="parTrans" cxnId="{2CF20255-5464-4626-818A-843BC52FACA6}">
      <dgm:prSet/>
      <dgm:spPr/>
      <dgm:t>
        <a:bodyPr/>
        <a:lstStyle/>
        <a:p>
          <a:endParaRPr lang="en-US"/>
        </a:p>
      </dgm:t>
    </dgm:pt>
    <dgm:pt modelId="{5B0C6F50-F118-4C5C-828B-97A36BC3DC3A}" type="sibTrans" cxnId="{2CF20255-5464-4626-818A-843BC52FACA6}">
      <dgm:prSet/>
      <dgm:spPr/>
      <dgm:t>
        <a:bodyPr/>
        <a:lstStyle/>
        <a:p>
          <a:endParaRPr lang="en-US"/>
        </a:p>
      </dgm:t>
    </dgm:pt>
    <dgm:pt modelId="{4C048636-50B0-40F8-B7B3-EFFB9D99D8E9}">
      <dgm:prSet/>
      <dgm:spPr/>
      <dgm:t>
        <a:bodyPr/>
        <a:lstStyle/>
        <a:p>
          <a:r>
            <a:rPr lang="en-US" dirty="0"/>
            <a:t>The unlikely and unworthy</a:t>
          </a:r>
        </a:p>
      </dgm:t>
    </dgm:pt>
    <dgm:pt modelId="{D2059C72-3A81-41B1-B368-21E6CCF1A588}" type="parTrans" cxnId="{7A35C813-2EED-4865-9B9C-9BE4DB6BBC27}">
      <dgm:prSet/>
      <dgm:spPr/>
      <dgm:t>
        <a:bodyPr/>
        <a:lstStyle/>
        <a:p>
          <a:endParaRPr lang="en-US"/>
        </a:p>
      </dgm:t>
    </dgm:pt>
    <dgm:pt modelId="{186B7D34-7129-40F1-8215-E8B9917105C7}" type="sibTrans" cxnId="{7A35C813-2EED-4865-9B9C-9BE4DB6BBC27}">
      <dgm:prSet/>
      <dgm:spPr/>
      <dgm:t>
        <a:bodyPr/>
        <a:lstStyle/>
        <a:p>
          <a:endParaRPr lang="en-US"/>
        </a:p>
      </dgm:t>
    </dgm:pt>
    <dgm:pt modelId="{47CA3827-36BD-4946-9EC7-F7BB387E47AA}" type="pres">
      <dgm:prSet presAssocID="{89C69086-F643-4B8E-9410-836A86F69A46}" presName="linear" presStyleCnt="0">
        <dgm:presLayoutVars>
          <dgm:animLvl val="lvl"/>
          <dgm:resizeHandles val="exact"/>
        </dgm:presLayoutVars>
      </dgm:prSet>
      <dgm:spPr/>
    </dgm:pt>
    <dgm:pt modelId="{FCAF59D9-8400-41DF-8761-4607089E5656}" type="pres">
      <dgm:prSet presAssocID="{8AEA82EE-3D70-4D4D-BEA8-ECD949892B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893F16-FA7E-4A45-9FD3-88CEDBEE86B9}" type="pres">
      <dgm:prSet presAssocID="{C116396A-C168-4BD7-B267-6B6DB4F3C524}" presName="spacer" presStyleCnt="0"/>
      <dgm:spPr/>
    </dgm:pt>
    <dgm:pt modelId="{952F5F60-C439-4BFB-8CA2-06DE867E90A4}" type="pres">
      <dgm:prSet presAssocID="{8EA7017B-08D7-4941-AA16-AEFF106C2A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2FE808-5A5F-4207-82C4-1566CCC6DE37}" type="pres">
      <dgm:prSet presAssocID="{5B0C6F50-F118-4C5C-828B-97A36BC3DC3A}" presName="spacer" presStyleCnt="0"/>
      <dgm:spPr/>
    </dgm:pt>
    <dgm:pt modelId="{69CEF546-E2DA-4938-A6A2-22F359373B79}" type="pres">
      <dgm:prSet presAssocID="{4C048636-50B0-40F8-B7B3-EFFB9D99D8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A35C813-2EED-4865-9B9C-9BE4DB6BBC27}" srcId="{89C69086-F643-4B8E-9410-836A86F69A46}" destId="{4C048636-50B0-40F8-B7B3-EFFB9D99D8E9}" srcOrd="2" destOrd="0" parTransId="{D2059C72-3A81-41B1-B368-21E6CCF1A588}" sibTransId="{186B7D34-7129-40F1-8215-E8B9917105C7}"/>
    <dgm:cxn modelId="{B86E7742-6FC7-4B3D-B5D7-D89644243905}" type="presOf" srcId="{89C69086-F643-4B8E-9410-836A86F69A46}" destId="{47CA3827-36BD-4946-9EC7-F7BB387E47AA}" srcOrd="0" destOrd="0" presId="urn:microsoft.com/office/officeart/2005/8/layout/vList2"/>
    <dgm:cxn modelId="{2CF20255-5464-4626-818A-843BC52FACA6}" srcId="{89C69086-F643-4B8E-9410-836A86F69A46}" destId="{8EA7017B-08D7-4941-AA16-AEFF106C2A21}" srcOrd="1" destOrd="0" parTransId="{5AA6CF28-F9CC-435B-81F2-11C0BD36853E}" sibTransId="{5B0C6F50-F118-4C5C-828B-97A36BC3DC3A}"/>
    <dgm:cxn modelId="{B3642589-856B-43A5-91C4-0987B5A87474}" type="presOf" srcId="{8AEA82EE-3D70-4D4D-BEA8-ECD949892B7E}" destId="{FCAF59D9-8400-41DF-8761-4607089E5656}" srcOrd="0" destOrd="0" presId="urn:microsoft.com/office/officeart/2005/8/layout/vList2"/>
    <dgm:cxn modelId="{6C94A6B0-9A4B-4A20-A261-85A752A22540}" srcId="{89C69086-F643-4B8E-9410-836A86F69A46}" destId="{8AEA82EE-3D70-4D4D-BEA8-ECD949892B7E}" srcOrd="0" destOrd="0" parTransId="{E287FE48-1BCA-4A0C-A644-0B13CA827730}" sibTransId="{C116396A-C168-4BD7-B267-6B6DB4F3C524}"/>
    <dgm:cxn modelId="{1E2886BE-51DF-41E3-AA4A-CC855463F084}" type="presOf" srcId="{4C048636-50B0-40F8-B7B3-EFFB9D99D8E9}" destId="{69CEF546-E2DA-4938-A6A2-22F359373B79}" srcOrd="0" destOrd="0" presId="urn:microsoft.com/office/officeart/2005/8/layout/vList2"/>
    <dgm:cxn modelId="{AF0D61E5-7FEB-4053-880B-8C057CBF4239}" type="presOf" srcId="{8EA7017B-08D7-4941-AA16-AEFF106C2A21}" destId="{952F5F60-C439-4BFB-8CA2-06DE867E90A4}" srcOrd="0" destOrd="0" presId="urn:microsoft.com/office/officeart/2005/8/layout/vList2"/>
    <dgm:cxn modelId="{873A14C9-49A7-4163-B57B-08EF370FADF6}" type="presParOf" srcId="{47CA3827-36BD-4946-9EC7-F7BB387E47AA}" destId="{FCAF59D9-8400-41DF-8761-4607089E5656}" srcOrd="0" destOrd="0" presId="urn:microsoft.com/office/officeart/2005/8/layout/vList2"/>
    <dgm:cxn modelId="{34403A74-AB39-405F-9FB5-076AF1B258AF}" type="presParOf" srcId="{47CA3827-36BD-4946-9EC7-F7BB387E47AA}" destId="{BE893F16-FA7E-4A45-9FD3-88CEDBEE86B9}" srcOrd="1" destOrd="0" presId="urn:microsoft.com/office/officeart/2005/8/layout/vList2"/>
    <dgm:cxn modelId="{D18F4471-700B-41F2-A115-2B1AAC1ECCDE}" type="presParOf" srcId="{47CA3827-36BD-4946-9EC7-F7BB387E47AA}" destId="{952F5F60-C439-4BFB-8CA2-06DE867E90A4}" srcOrd="2" destOrd="0" presId="urn:microsoft.com/office/officeart/2005/8/layout/vList2"/>
    <dgm:cxn modelId="{080B4D19-4E45-4543-89FC-AE38B7B839A9}" type="presParOf" srcId="{47CA3827-36BD-4946-9EC7-F7BB387E47AA}" destId="{A42FE808-5A5F-4207-82C4-1566CCC6DE37}" srcOrd="3" destOrd="0" presId="urn:microsoft.com/office/officeart/2005/8/layout/vList2"/>
    <dgm:cxn modelId="{5C507535-45DD-49CF-9B2D-0E9DEAFA34D7}" type="presParOf" srcId="{47CA3827-36BD-4946-9EC7-F7BB387E47AA}" destId="{69CEF546-E2DA-4938-A6A2-22F359373B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6E4752-2012-4272-B393-98D48D6AED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1DD9579-4DF3-45E6-9E0B-B82D0C08EFD9}">
      <dgm:prSet/>
      <dgm:spPr/>
      <dgm:t>
        <a:bodyPr/>
        <a:lstStyle/>
        <a:p>
          <a:r>
            <a:rPr lang="en-US" dirty="0"/>
            <a:t>With His power</a:t>
          </a:r>
        </a:p>
      </dgm:t>
    </dgm:pt>
    <dgm:pt modelId="{453D19A8-775E-4C18-841A-16D5CC641594}" type="parTrans" cxnId="{9D1AD110-0D6B-4D76-972B-2037B05203F4}">
      <dgm:prSet/>
      <dgm:spPr/>
      <dgm:t>
        <a:bodyPr/>
        <a:lstStyle/>
        <a:p>
          <a:endParaRPr lang="en-US"/>
        </a:p>
      </dgm:t>
    </dgm:pt>
    <dgm:pt modelId="{B7DEFDE3-CA0A-4CD6-B142-64F9639CE5C0}" type="sibTrans" cxnId="{9D1AD110-0D6B-4D76-972B-2037B05203F4}">
      <dgm:prSet/>
      <dgm:spPr/>
      <dgm:t>
        <a:bodyPr/>
        <a:lstStyle/>
        <a:p>
          <a:endParaRPr lang="en-US"/>
        </a:p>
      </dgm:t>
    </dgm:pt>
    <dgm:pt modelId="{7C249246-9E6A-4E8B-8CDA-71CCFC4E9A2A}">
      <dgm:prSet/>
      <dgm:spPr/>
      <dgm:t>
        <a:bodyPr/>
        <a:lstStyle/>
        <a:p>
          <a:r>
            <a:rPr lang="en-US" dirty="0"/>
            <a:t>With His presence</a:t>
          </a:r>
        </a:p>
      </dgm:t>
    </dgm:pt>
    <dgm:pt modelId="{D1225D47-0710-4BBE-A352-A9EC6A47238B}" type="parTrans" cxnId="{5475668B-4AA5-4305-94E8-30FA6E2C2D5F}">
      <dgm:prSet/>
      <dgm:spPr/>
      <dgm:t>
        <a:bodyPr/>
        <a:lstStyle/>
        <a:p>
          <a:endParaRPr lang="en-US"/>
        </a:p>
      </dgm:t>
    </dgm:pt>
    <dgm:pt modelId="{BA53215F-6200-4293-8455-57E44A834E2A}" type="sibTrans" cxnId="{5475668B-4AA5-4305-94E8-30FA6E2C2D5F}">
      <dgm:prSet/>
      <dgm:spPr/>
      <dgm:t>
        <a:bodyPr/>
        <a:lstStyle/>
        <a:p>
          <a:endParaRPr lang="en-US"/>
        </a:p>
      </dgm:t>
    </dgm:pt>
    <dgm:pt modelId="{CE34C5DE-FA07-40B6-B04B-2A3BF60FAF80}">
      <dgm:prSet/>
      <dgm:spPr/>
      <dgm:t>
        <a:bodyPr/>
        <a:lstStyle/>
        <a:p>
          <a:r>
            <a:rPr lang="en-US"/>
            <a:t>With His Spirit</a:t>
          </a:r>
        </a:p>
      </dgm:t>
    </dgm:pt>
    <dgm:pt modelId="{B100B8B2-F3F8-49A1-B3A0-90F944643E28}" type="parTrans" cxnId="{F0250426-6545-4AB6-BBAA-B4458700643A}">
      <dgm:prSet/>
      <dgm:spPr/>
      <dgm:t>
        <a:bodyPr/>
        <a:lstStyle/>
        <a:p>
          <a:endParaRPr lang="en-US"/>
        </a:p>
      </dgm:t>
    </dgm:pt>
    <dgm:pt modelId="{2D375DFE-BE5C-4931-BA62-E1A515B0802E}" type="sibTrans" cxnId="{F0250426-6545-4AB6-BBAA-B4458700643A}">
      <dgm:prSet/>
      <dgm:spPr/>
      <dgm:t>
        <a:bodyPr/>
        <a:lstStyle/>
        <a:p>
          <a:endParaRPr lang="en-US"/>
        </a:p>
      </dgm:t>
    </dgm:pt>
    <dgm:pt modelId="{6A4EB961-03CB-43E3-9211-126DB42422C0}">
      <dgm:prSet/>
      <dgm:spPr/>
      <dgm:t>
        <a:bodyPr/>
        <a:lstStyle/>
        <a:p>
          <a:r>
            <a:rPr lang="en-US"/>
            <a:t>Through life’s experiences</a:t>
          </a:r>
        </a:p>
      </dgm:t>
    </dgm:pt>
    <dgm:pt modelId="{58B15AA4-DA0F-4850-8C7C-774B866E11B2}" type="parTrans" cxnId="{D0C23CE5-A4E6-4A40-A361-18C36FDA9EED}">
      <dgm:prSet/>
      <dgm:spPr/>
      <dgm:t>
        <a:bodyPr/>
        <a:lstStyle/>
        <a:p>
          <a:endParaRPr lang="en-US"/>
        </a:p>
      </dgm:t>
    </dgm:pt>
    <dgm:pt modelId="{8795D017-6DB7-4A84-B11F-92B7C7C8337F}" type="sibTrans" cxnId="{D0C23CE5-A4E6-4A40-A361-18C36FDA9EED}">
      <dgm:prSet/>
      <dgm:spPr/>
      <dgm:t>
        <a:bodyPr/>
        <a:lstStyle/>
        <a:p>
          <a:endParaRPr lang="en-US"/>
        </a:p>
      </dgm:t>
    </dgm:pt>
    <dgm:pt modelId="{33B65156-ED2C-4DBC-A233-106DD8534615}">
      <dgm:prSet/>
      <dgm:spPr/>
      <dgm:t>
        <a:bodyPr/>
        <a:lstStyle/>
        <a:p>
          <a:r>
            <a:rPr lang="en-US"/>
            <a:t>Through His Church</a:t>
          </a:r>
        </a:p>
      </dgm:t>
    </dgm:pt>
    <dgm:pt modelId="{E3A59B33-CAE6-4A02-B1A0-AFB40C888BC1}" type="parTrans" cxnId="{CBED25D2-82DC-49EC-928A-C6659729BC2B}">
      <dgm:prSet/>
      <dgm:spPr/>
      <dgm:t>
        <a:bodyPr/>
        <a:lstStyle/>
        <a:p>
          <a:endParaRPr lang="en-US"/>
        </a:p>
      </dgm:t>
    </dgm:pt>
    <dgm:pt modelId="{F4690E0F-3CBE-4368-84FC-4F5C17136715}" type="sibTrans" cxnId="{CBED25D2-82DC-49EC-928A-C6659729BC2B}">
      <dgm:prSet/>
      <dgm:spPr/>
      <dgm:t>
        <a:bodyPr/>
        <a:lstStyle/>
        <a:p>
          <a:endParaRPr lang="en-US"/>
        </a:p>
      </dgm:t>
    </dgm:pt>
    <dgm:pt modelId="{ECF44851-5C92-43F7-B536-4032E98DAD53}" type="pres">
      <dgm:prSet presAssocID="{DC6E4752-2012-4272-B393-98D48D6AEDBA}" presName="diagram" presStyleCnt="0">
        <dgm:presLayoutVars>
          <dgm:dir/>
          <dgm:resizeHandles val="exact"/>
        </dgm:presLayoutVars>
      </dgm:prSet>
      <dgm:spPr/>
    </dgm:pt>
    <dgm:pt modelId="{DD3F7D8F-04DF-4BB3-B494-045CAAFC499A}" type="pres">
      <dgm:prSet presAssocID="{C1DD9579-4DF3-45E6-9E0B-B82D0C08EFD9}" presName="node" presStyleLbl="node1" presStyleIdx="0" presStyleCnt="5">
        <dgm:presLayoutVars>
          <dgm:bulletEnabled val="1"/>
        </dgm:presLayoutVars>
      </dgm:prSet>
      <dgm:spPr/>
    </dgm:pt>
    <dgm:pt modelId="{1A21E712-29E8-49DB-ABB6-21265D61593E}" type="pres">
      <dgm:prSet presAssocID="{B7DEFDE3-CA0A-4CD6-B142-64F9639CE5C0}" presName="sibTrans" presStyleCnt="0"/>
      <dgm:spPr/>
    </dgm:pt>
    <dgm:pt modelId="{870044E5-95B5-40C2-9EFA-1ECC982916D7}" type="pres">
      <dgm:prSet presAssocID="{7C249246-9E6A-4E8B-8CDA-71CCFC4E9A2A}" presName="node" presStyleLbl="node1" presStyleIdx="1" presStyleCnt="5">
        <dgm:presLayoutVars>
          <dgm:bulletEnabled val="1"/>
        </dgm:presLayoutVars>
      </dgm:prSet>
      <dgm:spPr/>
    </dgm:pt>
    <dgm:pt modelId="{030C0346-6BF5-44E5-9E8B-FD5627CEC924}" type="pres">
      <dgm:prSet presAssocID="{BA53215F-6200-4293-8455-57E44A834E2A}" presName="sibTrans" presStyleCnt="0"/>
      <dgm:spPr/>
    </dgm:pt>
    <dgm:pt modelId="{D6E5839C-DF87-4A19-B638-2E8F30265083}" type="pres">
      <dgm:prSet presAssocID="{CE34C5DE-FA07-40B6-B04B-2A3BF60FAF80}" presName="node" presStyleLbl="node1" presStyleIdx="2" presStyleCnt="5">
        <dgm:presLayoutVars>
          <dgm:bulletEnabled val="1"/>
        </dgm:presLayoutVars>
      </dgm:prSet>
      <dgm:spPr/>
    </dgm:pt>
    <dgm:pt modelId="{6E5C6582-8DBA-4D5A-B4C5-712FD20FDA22}" type="pres">
      <dgm:prSet presAssocID="{2D375DFE-BE5C-4931-BA62-E1A515B0802E}" presName="sibTrans" presStyleCnt="0"/>
      <dgm:spPr/>
    </dgm:pt>
    <dgm:pt modelId="{AFF0BFC7-3894-4DD1-BD49-F4A6196B58E1}" type="pres">
      <dgm:prSet presAssocID="{6A4EB961-03CB-43E3-9211-126DB42422C0}" presName="node" presStyleLbl="node1" presStyleIdx="3" presStyleCnt="5">
        <dgm:presLayoutVars>
          <dgm:bulletEnabled val="1"/>
        </dgm:presLayoutVars>
      </dgm:prSet>
      <dgm:spPr/>
    </dgm:pt>
    <dgm:pt modelId="{BCFCF56E-9DF9-4B7B-9E25-1C14B1EDCCF1}" type="pres">
      <dgm:prSet presAssocID="{8795D017-6DB7-4A84-B11F-92B7C7C8337F}" presName="sibTrans" presStyleCnt="0"/>
      <dgm:spPr/>
    </dgm:pt>
    <dgm:pt modelId="{3D7E2A55-FD8B-439E-B1C7-D104383A01C6}" type="pres">
      <dgm:prSet presAssocID="{33B65156-ED2C-4DBC-A233-106DD8534615}" presName="node" presStyleLbl="node1" presStyleIdx="4" presStyleCnt="5">
        <dgm:presLayoutVars>
          <dgm:bulletEnabled val="1"/>
        </dgm:presLayoutVars>
      </dgm:prSet>
      <dgm:spPr/>
    </dgm:pt>
  </dgm:ptLst>
  <dgm:cxnLst>
    <dgm:cxn modelId="{53CAF400-9748-456C-B60B-E9E1238C50A6}" type="presOf" srcId="{DC6E4752-2012-4272-B393-98D48D6AEDBA}" destId="{ECF44851-5C92-43F7-B536-4032E98DAD53}" srcOrd="0" destOrd="0" presId="urn:microsoft.com/office/officeart/2005/8/layout/default"/>
    <dgm:cxn modelId="{9D1AD110-0D6B-4D76-972B-2037B05203F4}" srcId="{DC6E4752-2012-4272-B393-98D48D6AEDBA}" destId="{C1DD9579-4DF3-45E6-9E0B-B82D0C08EFD9}" srcOrd="0" destOrd="0" parTransId="{453D19A8-775E-4C18-841A-16D5CC641594}" sibTransId="{B7DEFDE3-CA0A-4CD6-B142-64F9639CE5C0}"/>
    <dgm:cxn modelId="{F0250426-6545-4AB6-BBAA-B4458700643A}" srcId="{DC6E4752-2012-4272-B393-98D48D6AEDBA}" destId="{CE34C5DE-FA07-40B6-B04B-2A3BF60FAF80}" srcOrd="2" destOrd="0" parTransId="{B100B8B2-F3F8-49A1-B3A0-90F944643E28}" sibTransId="{2D375DFE-BE5C-4931-BA62-E1A515B0802E}"/>
    <dgm:cxn modelId="{6663D629-392C-43FA-9011-D1B4B2C09D76}" type="presOf" srcId="{7C249246-9E6A-4E8B-8CDA-71CCFC4E9A2A}" destId="{870044E5-95B5-40C2-9EFA-1ECC982916D7}" srcOrd="0" destOrd="0" presId="urn:microsoft.com/office/officeart/2005/8/layout/default"/>
    <dgm:cxn modelId="{05F31782-6691-4708-A137-BB77D279F7B9}" type="presOf" srcId="{CE34C5DE-FA07-40B6-B04B-2A3BF60FAF80}" destId="{D6E5839C-DF87-4A19-B638-2E8F30265083}" srcOrd="0" destOrd="0" presId="urn:microsoft.com/office/officeart/2005/8/layout/default"/>
    <dgm:cxn modelId="{5475668B-4AA5-4305-94E8-30FA6E2C2D5F}" srcId="{DC6E4752-2012-4272-B393-98D48D6AEDBA}" destId="{7C249246-9E6A-4E8B-8CDA-71CCFC4E9A2A}" srcOrd="1" destOrd="0" parTransId="{D1225D47-0710-4BBE-A352-A9EC6A47238B}" sibTransId="{BA53215F-6200-4293-8455-57E44A834E2A}"/>
    <dgm:cxn modelId="{629ED7C7-A9D3-4B1D-A313-B8ABC90AF23E}" type="presOf" srcId="{33B65156-ED2C-4DBC-A233-106DD8534615}" destId="{3D7E2A55-FD8B-439E-B1C7-D104383A01C6}" srcOrd="0" destOrd="0" presId="urn:microsoft.com/office/officeart/2005/8/layout/default"/>
    <dgm:cxn modelId="{CBED25D2-82DC-49EC-928A-C6659729BC2B}" srcId="{DC6E4752-2012-4272-B393-98D48D6AEDBA}" destId="{33B65156-ED2C-4DBC-A233-106DD8534615}" srcOrd="4" destOrd="0" parTransId="{E3A59B33-CAE6-4A02-B1A0-AFB40C888BC1}" sibTransId="{F4690E0F-3CBE-4368-84FC-4F5C17136715}"/>
    <dgm:cxn modelId="{4B5C9BDF-2BD8-4CD0-9B19-278AF7C80C4D}" type="presOf" srcId="{C1DD9579-4DF3-45E6-9E0B-B82D0C08EFD9}" destId="{DD3F7D8F-04DF-4BB3-B494-045CAAFC499A}" srcOrd="0" destOrd="0" presId="urn:microsoft.com/office/officeart/2005/8/layout/default"/>
    <dgm:cxn modelId="{D0C23CE5-A4E6-4A40-A361-18C36FDA9EED}" srcId="{DC6E4752-2012-4272-B393-98D48D6AEDBA}" destId="{6A4EB961-03CB-43E3-9211-126DB42422C0}" srcOrd="3" destOrd="0" parTransId="{58B15AA4-DA0F-4850-8C7C-774B866E11B2}" sibTransId="{8795D017-6DB7-4A84-B11F-92B7C7C8337F}"/>
    <dgm:cxn modelId="{A65303F5-CEFA-4807-97BB-9FD86F43473E}" type="presOf" srcId="{6A4EB961-03CB-43E3-9211-126DB42422C0}" destId="{AFF0BFC7-3894-4DD1-BD49-F4A6196B58E1}" srcOrd="0" destOrd="0" presId="urn:microsoft.com/office/officeart/2005/8/layout/default"/>
    <dgm:cxn modelId="{AAEFE34D-CFB7-401C-897D-4E7F50167018}" type="presParOf" srcId="{ECF44851-5C92-43F7-B536-4032E98DAD53}" destId="{DD3F7D8F-04DF-4BB3-B494-045CAAFC499A}" srcOrd="0" destOrd="0" presId="urn:microsoft.com/office/officeart/2005/8/layout/default"/>
    <dgm:cxn modelId="{F6ACA2C0-5DD6-48A4-8DB5-1B90B9CE1665}" type="presParOf" srcId="{ECF44851-5C92-43F7-B536-4032E98DAD53}" destId="{1A21E712-29E8-49DB-ABB6-21265D61593E}" srcOrd="1" destOrd="0" presId="urn:microsoft.com/office/officeart/2005/8/layout/default"/>
    <dgm:cxn modelId="{37842213-BFCB-45B3-B4D1-D2D5616CBC1A}" type="presParOf" srcId="{ECF44851-5C92-43F7-B536-4032E98DAD53}" destId="{870044E5-95B5-40C2-9EFA-1ECC982916D7}" srcOrd="2" destOrd="0" presId="urn:microsoft.com/office/officeart/2005/8/layout/default"/>
    <dgm:cxn modelId="{27E21E96-C85E-4F8A-86BB-3BCEB4766C79}" type="presParOf" srcId="{ECF44851-5C92-43F7-B536-4032E98DAD53}" destId="{030C0346-6BF5-44E5-9E8B-FD5627CEC924}" srcOrd="3" destOrd="0" presId="urn:microsoft.com/office/officeart/2005/8/layout/default"/>
    <dgm:cxn modelId="{646E2DCF-2467-4F80-91BB-13428761095F}" type="presParOf" srcId="{ECF44851-5C92-43F7-B536-4032E98DAD53}" destId="{D6E5839C-DF87-4A19-B638-2E8F30265083}" srcOrd="4" destOrd="0" presId="urn:microsoft.com/office/officeart/2005/8/layout/default"/>
    <dgm:cxn modelId="{B29BF809-0062-4B77-851A-6D0BCD29135F}" type="presParOf" srcId="{ECF44851-5C92-43F7-B536-4032E98DAD53}" destId="{6E5C6582-8DBA-4D5A-B4C5-712FD20FDA22}" srcOrd="5" destOrd="0" presId="urn:microsoft.com/office/officeart/2005/8/layout/default"/>
    <dgm:cxn modelId="{AA982F25-E1BA-4FCF-BC12-8AFA8521D5E8}" type="presParOf" srcId="{ECF44851-5C92-43F7-B536-4032E98DAD53}" destId="{AFF0BFC7-3894-4DD1-BD49-F4A6196B58E1}" srcOrd="6" destOrd="0" presId="urn:microsoft.com/office/officeart/2005/8/layout/default"/>
    <dgm:cxn modelId="{D43D10C3-19F1-472B-BAC0-886B8C787592}" type="presParOf" srcId="{ECF44851-5C92-43F7-B536-4032E98DAD53}" destId="{BCFCF56E-9DF9-4B7B-9E25-1C14B1EDCCF1}" srcOrd="7" destOrd="0" presId="urn:microsoft.com/office/officeart/2005/8/layout/default"/>
    <dgm:cxn modelId="{1AC3E2BE-CF8F-43E3-B1AA-AEED1FDBEDAC}" type="presParOf" srcId="{ECF44851-5C92-43F7-B536-4032E98DAD53}" destId="{3D7E2A55-FD8B-439E-B1C7-D104383A01C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8B6E20-E42D-4B19-B3DB-209E6EB3A72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9821616-525D-4CDF-B6FA-476178447739}">
      <dgm:prSet/>
      <dgm:spPr/>
      <dgm:t>
        <a:bodyPr/>
        <a:lstStyle/>
        <a:p>
          <a:r>
            <a:rPr lang="en-US"/>
            <a:t>The Apostles</a:t>
          </a:r>
        </a:p>
      </dgm:t>
    </dgm:pt>
    <dgm:pt modelId="{26236EE8-EB6B-4831-89F5-99667C2989A5}" type="parTrans" cxnId="{77D8563B-FDB4-4FEC-B80C-462BC7B2F0D1}">
      <dgm:prSet/>
      <dgm:spPr/>
      <dgm:t>
        <a:bodyPr/>
        <a:lstStyle/>
        <a:p>
          <a:endParaRPr lang="en-US"/>
        </a:p>
      </dgm:t>
    </dgm:pt>
    <dgm:pt modelId="{322D8383-1CC8-4F84-9427-6B2CF0E80658}" type="sibTrans" cxnId="{77D8563B-FDB4-4FEC-B80C-462BC7B2F0D1}">
      <dgm:prSet/>
      <dgm:spPr/>
      <dgm:t>
        <a:bodyPr/>
        <a:lstStyle/>
        <a:p>
          <a:endParaRPr lang="en-US"/>
        </a:p>
      </dgm:t>
    </dgm:pt>
    <dgm:pt modelId="{F055C4F8-F279-4686-BED9-F6F5FB2AF31C}">
      <dgm:prSet/>
      <dgm:spPr/>
      <dgm:t>
        <a:bodyPr/>
        <a:lstStyle/>
        <a:p>
          <a:r>
            <a:rPr lang="en-US"/>
            <a:t>Moses</a:t>
          </a:r>
        </a:p>
      </dgm:t>
    </dgm:pt>
    <dgm:pt modelId="{6B3A109E-2963-4CD2-9435-6CD026A600C2}" type="parTrans" cxnId="{5544F4D6-C534-4E12-8B8B-273240693875}">
      <dgm:prSet/>
      <dgm:spPr/>
      <dgm:t>
        <a:bodyPr/>
        <a:lstStyle/>
        <a:p>
          <a:endParaRPr lang="en-US"/>
        </a:p>
      </dgm:t>
    </dgm:pt>
    <dgm:pt modelId="{1CCFC813-A6A8-453B-A548-406B8AF6D1CE}" type="sibTrans" cxnId="{5544F4D6-C534-4E12-8B8B-273240693875}">
      <dgm:prSet/>
      <dgm:spPr/>
      <dgm:t>
        <a:bodyPr/>
        <a:lstStyle/>
        <a:p>
          <a:endParaRPr lang="en-US"/>
        </a:p>
      </dgm:t>
    </dgm:pt>
    <dgm:pt modelId="{08DD91F3-E1DA-4E7A-92FC-A8335C776D74}">
      <dgm:prSet/>
      <dgm:spPr/>
      <dgm:t>
        <a:bodyPr/>
        <a:lstStyle/>
        <a:p>
          <a:r>
            <a:rPr lang="en-US"/>
            <a:t>Caleb</a:t>
          </a:r>
        </a:p>
      </dgm:t>
    </dgm:pt>
    <dgm:pt modelId="{E365FFE5-54E8-44D2-B0D2-32660AEB5F7C}" type="parTrans" cxnId="{1272242C-E21A-4FD7-A953-29DDD6AD40BC}">
      <dgm:prSet/>
      <dgm:spPr/>
      <dgm:t>
        <a:bodyPr/>
        <a:lstStyle/>
        <a:p>
          <a:endParaRPr lang="en-US"/>
        </a:p>
      </dgm:t>
    </dgm:pt>
    <dgm:pt modelId="{1EFF167B-7191-47B9-ABE7-94EC9E188936}" type="sibTrans" cxnId="{1272242C-E21A-4FD7-A953-29DDD6AD40BC}">
      <dgm:prSet/>
      <dgm:spPr/>
      <dgm:t>
        <a:bodyPr/>
        <a:lstStyle/>
        <a:p>
          <a:endParaRPr lang="en-US"/>
        </a:p>
      </dgm:t>
    </dgm:pt>
    <dgm:pt modelId="{30AA8FB5-B49B-41A6-8540-9FE7CA146E38}">
      <dgm:prSet/>
      <dgm:spPr/>
      <dgm:t>
        <a:bodyPr/>
        <a:lstStyle/>
        <a:p>
          <a:r>
            <a:rPr lang="en-US"/>
            <a:t>Anna</a:t>
          </a:r>
        </a:p>
      </dgm:t>
    </dgm:pt>
    <dgm:pt modelId="{E27BAE92-564C-4651-8E43-81C45AD80864}" type="parTrans" cxnId="{21CC66E7-F19F-4DC9-8C3A-9FA3E740A611}">
      <dgm:prSet/>
      <dgm:spPr/>
      <dgm:t>
        <a:bodyPr/>
        <a:lstStyle/>
        <a:p>
          <a:endParaRPr lang="en-US"/>
        </a:p>
      </dgm:t>
    </dgm:pt>
    <dgm:pt modelId="{6C4DBADB-1485-4E69-9786-806239B1CC34}" type="sibTrans" cxnId="{21CC66E7-F19F-4DC9-8C3A-9FA3E740A611}">
      <dgm:prSet/>
      <dgm:spPr/>
      <dgm:t>
        <a:bodyPr/>
        <a:lstStyle/>
        <a:p>
          <a:endParaRPr lang="en-US"/>
        </a:p>
      </dgm:t>
    </dgm:pt>
    <dgm:pt modelId="{0CBF748B-31E6-4DF4-B6E1-6E91F7B66D59}">
      <dgm:prSet/>
      <dgm:spPr/>
      <dgm:t>
        <a:bodyPr/>
        <a:lstStyle/>
        <a:p>
          <a:r>
            <a:rPr lang="en-US"/>
            <a:t>Simeon</a:t>
          </a:r>
        </a:p>
      </dgm:t>
    </dgm:pt>
    <dgm:pt modelId="{AA0C7D98-B4A3-40CD-B8D9-0BB72870D0C8}" type="parTrans" cxnId="{B8F9995C-B1D2-47DE-A396-A103635B96C1}">
      <dgm:prSet/>
      <dgm:spPr/>
      <dgm:t>
        <a:bodyPr/>
        <a:lstStyle/>
        <a:p>
          <a:endParaRPr lang="en-US"/>
        </a:p>
      </dgm:t>
    </dgm:pt>
    <dgm:pt modelId="{2FC1C65F-A702-4C8F-8E31-03BB1852D098}" type="sibTrans" cxnId="{B8F9995C-B1D2-47DE-A396-A103635B96C1}">
      <dgm:prSet/>
      <dgm:spPr/>
      <dgm:t>
        <a:bodyPr/>
        <a:lstStyle/>
        <a:p>
          <a:endParaRPr lang="en-US"/>
        </a:p>
      </dgm:t>
    </dgm:pt>
    <dgm:pt modelId="{6B2C7A04-1DAF-419B-8140-6A0F4490B9C6}" type="pres">
      <dgm:prSet presAssocID="{9F8B6E20-E42D-4B19-B3DB-209E6EB3A727}" presName="linear" presStyleCnt="0">
        <dgm:presLayoutVars>
          <dgm:animLvl val="lvl"/>
          <dgm:resizeHandles val="exact"/>
        </dgm:presLayoutVars>
      </dgm:prSet>
      <dgm:spPr/>
    </dgm:pt>
    <dgm:pt modelId="{2C16EE1D-2882-44D1-A10A-8EE41B61D66D}" type="pres">
      <dgm:prSet presAssocID="{29821616-525D-4CDF-B6FA-47617844773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E314E2C-120F-4784-A6B5-C29E69D40CFD}" type="pres">
      <dgm:prSet presAssocID="{322D8383-1CC8-4F84-9427-6B2CF0E80658}" presName="spacer" presStyleCnt="0"/>
      <dgm:spPr/>
    </dgm:pt>
    <dgm:pt modelId="{FBF54641-F92F-40EB-A49E-7D8BECC7F3E8}" type="pres">
      <dgm:prSet presAssocID="{F055C4F8-F279-4686-BED9-F6F5FB2AF3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E5D1391-4123-473D-BF2E-C78D24CC3566}" type="pres">
      <dgm:prSet presAssocID="{1CCFC813-A6A8-453B-A548-406B8AF6D1CE}" presName="spacer" presStyleCnt="0"/>
      <dgm:spPr/>
    </dgm:pt>
    <dgm:pt modelId="{F2A71178-2ABA-4065-A332-707E54B89D3A}" type="pres">
      <dgm:prSet presAssocID="{08DD91F3-E1DA-4E7A-92FC-A8335C776D7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C665646-D68A-438A-B25F-3505524E5201}" type="pres">
      <dgm:prSet presAssocID="{1EFF167B-7191-47B9-ABE7-94EC9E188936}" presName="spacer" presStyleCnt="0"/>
      <dgm:spPr/>
    </dgm:pt>
    <dgm:pt modelId="{2D9075A2-2843-4A99-91BD-A33BF6C4899F}" type="pres">
      <dgm:prSet presAssocID="{30AA8FB5-B49B-41A6-8540-9FE7CA146E3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E5A471F-F4A1-474A-B703-42957B07E7F2}" type="pres">
      <dgm:prSet presAssocID="{6C4DBADB-1485-4E69-9786-806239B1CC34}" presName="spacer" presStyleCnt="0"/>
      <dgm:spPr/>
    </dgm:pt>
    <dgm:pt modelId="{84737850-8AE1-4936-A1A5-81ABE2DDD3F5}" type="pres">
      <dgm:prSet presAssocID="{0CBF748B-31E6-4DF4-B6E1-6E91F7B66D5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5EB7405-1CB9-4429-9CC0-E38F63913494}" type="presOf" srcId="{9F8B6E20-E42D-4B19-B3DB-209E6EB3A727}" destId="{6B2C7A04-1DAF-419B-8140-6A0F4490B9C6}" srcOrd="0" destOrd="0" presId="urn:microsoft.com/office/officeart/2005/8/layout/vList2"/>
    <dgm:cxn modelId="{1272242C-E21A-4FD7-A953-29DDD6AD40BC}" srcId="{9F8B6E20-E42D-4B19-B3DB-209E6EB3A727}" destId="{08DD91F3-E1DA-4E7A-92FC-A8335C776D74}" srcOrd="2" destOrd="0" parTransId="{E365FFE5-54E8-44D2-B0D2-32660AEB5F7C}" sibTransId="{1EFF167B-7191-47B9-ABE7-94EC9E188936}"/>
    <dgm:cxn modelId="{A18E3338-5DC8-4E9F-9044-304E8C4EDEB7}" type="presOf" srcId="{30AA8FB5-B49B-41A6-8540-9FE7CA146E38}" destId="{2D9075A2-2843-4A99-91BD-A33BF6C4899F}" srcOrd="0" destOrd="0" presId="urn:microsoft.com/office/officeart/2005/8/layout/vList2"/>
    <dgm:cxn modelId="{77D8563B-FDB4-4FEC-B80C-462BC7B2F0D1}" srcId="{9F8B6E20-E42D-4B19-B3DB-209E6EB3A727}" destId="{29821616-525D-4CDF-B6FA-476178447739}" srcOrd="0" destOrd="0" parTransId="{26236EE8-EB6B-4831-89F5-99667C2989A5}" sibTransId="{322D8383-1CC8-4F84-9427-6B2CF0E80658}"/>
    <dgm:cxn modelId="{B8F9995C-B1D2-47DE-A396-A103635B96C1}" srcId="{9F8B6E20-E42D-4B19-B3DB-209E6EB3A727}" destId="{0CBF748B-31E6-4DF4-B6E1-6E91F7B66D59}" srcOrd="4" destOrd="0" parTransId="{AA0C7D98-B4A3-40CD-B8D9-0BB72870D0C8}" sibTransId="{2FC1C65F-A702-4C8F-8E31-03BB1852D098}"/>
    <dgm:cxn modelId="{2EBBE26A-C3A3-4667-BAB7-507D69A85D3E}" type="presOf" srcId="{29821616-525D-4CDF-B6FA-476178447739}" destId="{2C16EE1D-2882-44D1-A10A-8EE41B61D66D}" srcOrd="0" destOrd="0" presId="urn:microsoft.com/office/officeart/2005/8/layout/vList2"/>
    <dgm:cxn modelId="{C2D44785-F8DD-47CB-9C24-308AA43DDFAA}" type="presOf" srcId="{08DD91F3-E1DA-4E7A-92FC-A8335C776D74}" destId="{F2A71178-2ABA-4065-A332-707E54B89D3A}" srcOrd="0" destOrd="0" presId="urn:microsoft.com/office/officeart/2005/8/layout/vList2"/>
    <dgm:cxn modelId="{B4D665AB-86AF-4103-998A-EDEE679C7D19}" type="presOf" srcId="{0CBF748B-31E6-4DF4-B6E1-6E91F7B66D59}" destId="{84737850-8AE1-4936-A1A5-81ABE2DDD3F5}" srcOrd="0" destOrd="0" presId="urn:microsoft.com/office/officeart/2005/8/layout/vList2"/>
    <dgm:cxn modelId="{5544F4D6-C534-4E12-8B8B-273240693875}" srcId="{9F8B6E20-E42D-4B19-B3DB-209E6EB3A727}" destId="{F055C4F8-F279-4686-BED9-F6F5FB2AF31C}" srcOrd="1" destOrd="0" parTransId="{6B3A109E-2963-4CD2-9435-6CD026A600C2}" sibTransId="{1CCFC813-A6A8-453B-A548-406B8AF6D1CE}"/>
    <dgm:cxn modelId="{D4B2FCE0-A4E7-4450-BCE2-A50D943B8010}" type="presOf" srcId="{F055C4F8-F279-4686-BED9-F6F5FB2AF31C}" destId="{FBF54641-F92F-40EB-A49E-7D8BECC7F3E8}" srcOrd="0" destOrd="0" presId="urn:microsoft.com/office/officeart/2005/8/layout/vList2"/>
    <dgm:cxn modelId="{21CC66E7-F19F-4DC9-8C3A-9FA3E740A611}" srcId="{9F8B6E20-E42D-4B19-B3DB-209E6EB3A727}" destId="{30AA8FB5-B49B-41A6-8540-9FE7CA146E38}" srcOrd="3" destOrd="0" parTransId="{E27BAE92-564C-4651-8E43-81C45AD80864}" sibTransId="{6C4DBADB-1485-4E69-9786-806239B1CC34}"/>
    <dgm:cxn modelId="{2E4B7661-28BD-4D26-AFD1-DFCAF07345FC}" type="presParOf" srcId="{6B2C7A04-1DAF-419B-8140-6A0F4490B9C6}" destId="{2C16EE1D-2882-44D1-A10A-8EE41B61D66D}" srcOrd="0" destOrd="0" presId="urn:microsoft.com/office/officeart/2005/8/layout/vList2"/>
    <dgm:cxn modelId="{55F1E7B2-30B6-4100-A645-4DF388B3EE7E}" type="presParOf" srcId="{6B2C7A04-1DAF-419B-8140-6A0F4490B9C6}" destId="{1E314E2C-120F-4784-A6B5-C29E69D40CFD}" srcOrd="1" destOrd="0" presId="urn:microsoft.com/office/officeart/2005/8/layout/vList2"/>
    <dgm:cxn modelId="{21FE29DD-D4C1-4DFA-8F3E-DD869BB73703}" type="presParOf" srcId="{6B2C7A04-1DAF-419B-8140-6A0F4490B9C6}" destId="{FBF54641-F92F-40EB-A49E-7D8BECC7F3E8}" srcOrd="2" destOrd="0" presId="urn:microsoft.com/office/officeart/2005/8/layout/vList2"/>
    <dgm:cxn modelId="{2BF35795-F6F9-4D9C-BDE7-B433F673FF5F}" type="presParOf" srcId="{6B2C7A04-1DAF-419B-8140-6A0F4490B9C6}" destId="{2E5D1391-4123-473D-BF2E-C78D24CC3566}" srcOrd="3" destOrd="0" presId="urn:microsoft.com/office/officeart/2005/8/layout/vList2"/>
    <dgm:cxn modelId="{190935C8-D873-41DE-9160-85BBD0397AEA}" type="presParOf" srcId="{6B2C7A04-1DAF-419B-8140-6A0F4490B9C6}" destId="{F2A71178-2ABA-4065-A332-707E54B89D3A}" srcOrd="4" destOrd="0" presId="urn:microsoft.com/office/officeart/2005/8/layout/vList2"/>
    <dgm:cxn modelId="{152CC489-E780-40F2-929F-62D2E6F0ADE1}" type="presParOf" srcId="{6B2C7A04-1DAF-419B-8140-6A0F4490B9C6}" destId="{EC665646-D68A-438A-B25F-3505524E5201}" srcOrd="5" destOrd="0" presId="urn:microsoft.com/office/officeart/2005/8/layout/vList2"/>
    <dgm:cxn modelId="{B8F772F6-6606-4CA3-83DA-6705A507424A}" type="presParOf" srcId="{6B2C7A04-1DAF-419B-8140-6A0F4490B9C6}" destId="{2D9075A2-2843-4A99-91BD-A33BF6C4899F}" srcOrd="6" destOrd="0" presId="urn:microsoft.com/office/officeart/2005/8/layout/vList2"/>
    <dgm:cxn modelId="{EB40DE6D-7414-42C0-A2CA-E7AE5203B51D}" type="presParOf" srcId="{6B2C7A04-1DAF-419B-8140-6A0F4490B9C6}" destId="{2E5A471F-F4A1-474A-B703-42957B07E7F2}" srcOrd="7" destOrd="0" presId="urn:microsoft.com/office/officeart/2005/8/layout/vList2"/>
    <dgm:cxn modelId="{554A46EC-985B-4F6B-ABE8-ED770C9DA011}" type="presParOf" srcId="{6B2C7A04-1DAF-419B-8140-6A0F4490B9C6}" destId="{84737850-8AE1-4936-A1A5-81ABE2DDD3F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8DD0A8-6E76-4E73-AE37-82181851AF6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DDB1293-4EFE-4073-9B36-B5F95C28E938}">
      <dgm:prSet/>
      <dgm:spPr/>
      <dgm:t>
        <a:bodyPr/>
        <a:lstStyle/>
        <a:p>
          <a:r>
            <a:rPr lang="en-US"/>
            <a:t>Karl Utzat</a:t>
          </a:r>
        </a:p>
      </dgm:t>
    </dgm:pt>
    <dgm:pt modelId="{963E8F26-6131-4DD4-ACCA-62078577BDF8}" type="parTrans" cxnId="{54C77948-3867-464B-A016-A5BE854C709A}">
      <dgm:prSet/>
      <dgm:spPr/>
      <dgm:t>
        <a:bodyPr/>
        <a:lstStyle/>
        <a:p>
          <a:endParaRPr lang="en-US"/>
        </a:p>
      </dgm:t>
    </dgm:pt>
    <dgm:pt modelId="{6C812262-91AC-4870-952C-8D70ED242A2E}" type="sibTrans" cxnId="{54C77948-3867-464B-A016-A5BE854C709A}">
      <dgm:prSet/>
      <dgm:spPr/>
      <dgm:t>
        <a:bodyPr/>
        <a:lstStyle/>
        <a:p>
          <a:endParaRPr lang="en-US"/>
        </a:p>
      </dgm:t>
    </dgm:pt>
    <dgm:pt modelId="{65B15F00-CFEE-4B9F-BE8F-B6CCAA3FDA02}">
      <dgm:prSet/>
      <dgm:spPr/>
      <dgm:t>
        <a:bodyPr/>
        <a:lstStyle/>
        <a:p>
          <a:r>
            <a:rPr lang="en-US"/>
            <a:t>David Jeremiah</a:t>
          </a:r>
        </a:p>
      </dgm:t>
    </dgm:pt>
    <dgm:pt modelId="{23B3C1A4-1639-4FB2-97C5-0172BD678CA4}" type="parTrans" cxnId="{0D45EF93-F9DB-4A6B-848B-9BEBEF975560}">
      <dgm:prSet/>
      <dgm:spPr/>
      <dgm:t>
        <a:bodyPr/>
        <a:lstStyle/>
        <a:p>
          <a:endParaRPr lang="en-US"/>
        </a:p>
      </dgm:t>
    </dgm:pt>
    <dgm:pt modelId="{506D92CA-808D-4F7A-89D4-C0B5FFE21365}" type="sibTrans" cxnId="{0D45EF93-F9DB-4A6B-848B-9BEBEF975560}">
      <dgm:prSet/>
      <dgm:spPr/>
      <dgm:t>
        <a:bodyPr/>
        <a:lstStyle/>
        <a:p>
          <a:endParaRPr lang="en-US"/>
        </a:p>
      </dgm:t>
    </dgm:pt>
    <dgm:pt modelId="{531E2737-F1ED-4D15-BCA7-FECACF506C5E}">
      <dgm:prSet/>
      <dgm:spPr/>
      <dgm:t>
        <a:bodyPr/>
        <a:lstStyle/>
        <a:p>
          <a:r>
            <a:rPr lang="en-US"/>
            <a:t>John Hagee</a:t>
          </a:r>
        </a:p>
      </dgm:t>
    </dgm:pt>
    <dgm:pt modelId="{F62A9AA8-85AF-41E1-B0E4-E7C5DFF028D7}" type="parTrans" cxnId="{D97A14FB-FE16-47E8-BC8C-647E16243CEE}">
      <dgm:prSet/>
      <dgm:spPr/>
      <dgm:t>
        <a:bodyPr/>
        <a:lstStyle/>
        <a:p>
          <a:endParaRPr lang="en-US"/>
        </a:p>
      </dgm:t>
    </dgm:pt>
    <dgm:pt modelId="{C6BD6C19-7FC8-4D97-AAE0-D84FFA1322AC}" type="sibTrans" cxnId="{D97A14FB-FE16-47E8-BC8C-647E16243CEE}">
      <dgm:prSet/>
      <dgm:spPr/>
      <dgm:t>
        <a:bodyPr/>
        <a:lstStyle/>
        <a:p>
          <a:endParaRPr lang="en-US"/>
        </a:p>
      </dgm:t>
    </dgm:pt>
    <dgm:pt modelId="{831B78D0-60F5-4758-BCF0-19578ED6726D}">
      <dgm:prSet/>
      <dgm:spPr/>
      <dgm:t>
        <a:bodyPr/>
        <a:lstStyle/>
        <a:p>
          <a:r>
            <a:rPr lang="en-US"/>
            <a:t>John MacArthur</a:t>
          </a:r>
        </a:p>
      </dgm:t>
    </dgm:pt>
    <dgm:pt modelId="{5C7B2757-F528-4B2D-8078-908598B28B36}" type="parTrans" cxnId="{9EFEF658-96B5-4C08-B1A9-F8CD5D116BF2}">
      <dgm:prSet/>
      <dgm:spPr/>
      <dgm:t>
        <a:bodyPr/>
        <a:lstStyle/>
        <a:p>
          <a:endParaRPr lang="en-US"/>
        </a:p>
      </dgm:t>
    </dgm:pt>
    <dgm:pt modelId="{B77A282F-161B-4FB1-A5B4-00AFF2AD1667}" type="sibTrans" cxnId="{9EFEF658-96B5-4C08-B1A9-F8CD5D116BF2}">
      <dgm:prSet/>
      <dgm:spPr/>
      <dgm:t>
        <a:bodyPr/>
        <a:lstStyle/>
        <a:p>
          <a:endParaRPr lang="en-US"/>
        </a:p>
      </dgm:t>
    </dgm:pt>
    <dgm:pt modelId="{E7FB81AA-5C4A-4873-A1EA-5082D3251198}">
      <dgm:prSet/>
      <dgm:spPr/>
      <dgm:t>
        <a:bodyPr/>
        <a:lstStyle/>
        <a:p>
          <a:r>
            <a:rPr lang="en-US"/>
            <a:t>Jimmy Swaggart</a:t>
          </a:r>
        </a:p>
      </dgm:t>
    </dgm:pt>
    <dgm:pt modelId="{F91C70EF-2465-4649-A9DA-ABECC744F64F}" type="parTrans" cxnId="{C5810977-8B99-4D81-A572-4D454B6EBCE5}">
      <dgm:prSet/>
      <dgm:spPr/>
      <dgm:t>
        <a:bodyPr/>
        <a:lstStyle/>
        <a:p>
          <a:endParaRPr lang="en-US"/>
        </a:p>
      </dgm:t>
    </dgm:pt>
    <dgm:pt modelId="{A3D9167D-A25C-4ADA-90DA-1BB871119A4E}" type="sibTrans" cxnId="{C5810977-8B99-4D81-A572-4D454B6EBCE5}">
      <dgm:prSet/>
      <dgm:spPr/>
      <dgm:t>
        <a:bodyPr/>
        <a:lstStyle/>
        <a:p>
          <a:endParaRPr lang="en-US"/>
        </a:p>
      </dgm:t>
    </dgm:pt>
    <dgm:pt modelId="{3DFF61EF-7A21-4B94-986C-842F76FA010E}">
      <dgm:prSet/>
      <dgm:spPr/>
      <dgm:t>
        <a:bodyPr/>
        <a:lstStyle/>
        <a:p>
          <a:r>
            <a:rPr lang="en-US"/>
            <a:t>Charles Stanley</a:t>
          </a:r>
        </a:p>
      </dgm:t>
    </dgm:pt>
    <dgm:pt modelId="{4BE088D4-07FE-4063-8D0B-EED917E305F0}" type="parTrans" cxnId="{C3152CD1-DB7F-4236-A22C-22EAA251E274}">
      <dgm:prSet/>
      <dgm:spPr/>
      <dgm:t>
        <a:bodyPr/>
        <a:lstStyle/>
        <a:p>
          <a:endParaRPr lang="en-US"/>
        </a:p>
      </dgm:t>
    </dgm:pt>
    <dgm:pt modelId="{F781C619-2A4E-40B7-8680-D36EE343F1E2}" type="sibTrans" cxnId="{C3152CD1-DB7F-4236-A22C-22EAA251E274}">
      <dgm:prSet/>
      <dgm:spPr/>
      <dgm:t>
        <a:bodyPr/>
        <a:lstStyle/>
        <a:p>
          <a:endParaRPr lang="en-US"/>
        </a:p>
      </dgm:t>
    </dgm:pt>
    <dgm:pt modelId="{7EA11E28-5615-423C-A8F8-763FEE84B9F5}">
      <dgm:prSet/>
      <dgm:spPr/>
      <dgm:t>
        <a:bodyPr/>
        <a:lstStyle/>
        <a:p>
          <a:r>
            <a:rPr lang="en-US"/>
            <a:t>Chuck Swindoll </a:t>
          </a:r>
        </a:p>
      </dgm:t>
    </dgm:pt>
    <dgm:pt modelId="{4263F537-9FCD-4D7F-97FC-88F9AAAE2E04}" type="parTrans" cxnId="{B54200B6-E00D-437C-A108-80A40097FC40}">
      <dgm:prSet/>
      <dgm:spPr/>
      <dgm:t>
        <a:bodyPr/>
        <a:lstStyle/>
        <a:p>
          <a:endParaRPr lang="en-US"/>
        </a:p>
      </dgm:t>
    </dgm:pt>
    <dgm:pt modelId="{3E436CCB-9498-43D8-A1CF-09B98C581B77}" type="sibTrans" cxnId="{B54200B6-E00D-437C-A108-80A40097FC40}">
      <dgm:prSet/>
      <dgm:spPr/>
      <dgm:t>
        <a:bodyPr/>
        <a:lstStyle/>
        <a:p>
          <a:endParaRPr lang="en-US"/>
        </a:p>
      </dgm:t>
    </dgm:pt>
    <dgm:pt modelId="{BC49025C-F473-4249-BDA5-2765E5F3A095}">
      <dgm:prSet/>
      <dgm:spPr/>
      <dgm:t>
        <a:bodyPr/>
        <a:lstStyle/>
        <a:p>
          <a:r>
            <a:rPr lang="en-US"/>
            <a:t>……. Rev. Noah Smith (Minneapolis) </a:t>
          </a:r>
        </a:p>
      </dgm:t>
    </dgm:pt>
    <dgm:pt modelId="{82C684B6-DD0A-4CDD-83A7-D7852828ECE6}" type="parTrans" cxnId="{4BDA05DA-865D-4CC7-8758-2A0C57700448}">
      <dgm:prSet/>
      <dgm:spPr/>
      <dgm:t>
        <a:bodyPr/>
        <a:lstStyle/>
        <a:p>
          <a:endParaRPr lang="en-US"/>
        </a:p>
      </dgm:t>
    </dgm:pt>
    <dgm:pt modelId="{0B0DA9D8-7EC1-46AB-B0C6-6FA0DDD4EDFC}" type="sibTrans" cxnId="{4BDA05DA-865D-4CC7-8758-2A0C57700448}">
      <dgm:prSet/>
      <dgm:spPr/>
      <dgm:t>
        <a:bodyPr/>
        <a:lstStyle/>
        <a:p>
          <a:endParaRPr lang="en-US"/>
        </a:p>
      </dgm:t>
    </dgm:pt>
    <dgm:pt modelId="{09E77C7D-1F66-46FF-BC68-30B6D5ACD42A}" type="pres">
      <dgm:prSet presAssocID="{768DD0A8-6E76-4E73-AE37-82181851AF66}" presName="diagram" presStyleCnt="0">
        <dgm:presLayoutVars>
          <dgm:dir/>
          <dgm:resizeHandles val="exact"/>
        </dgm:presLayoutVars>
      </dgm:prSet>
      <dgm:spPr/>
    </dgm:pt>
    <dgm:pt modelId="{0860548E-4FD0-4EFA-AE02-19DBCC25CC30}" type="pres">
      <dgm:prSet presAssocID="{4DDB1293-4EFE-4073-9B36-B5F95C28E938}" presName="node" presStyleLbl="node1" presStyleIdx="0" presStyleCnt="8">
        <dgm:presLayoutVars>
          <dgm:bulletEnabled val="1"/>
        </dgm:presLayoutVars>
      </dgm:prSet>
      <dgm:spPr/>
    </dgm:pt>
    <dgm:pt modelId="{38D6B82C-AD11-46BE-8EB8-CD3BF32143EC}" type="pres">
      <dgm:prSet presAssocID="{6C812262-91AC-4870-952C-8D70ED242A2E}" presName="sibTrans" presStyleCnt="0"/>
      <dgm:spPr/>
    </dgm:pt>
    <dgm:pt modelId="{D9B73BB6-B239-41D0-9838-AC82AA158B8E}" type="pres">
      <dgm:prSet presAssocID="{65B15F00-CFEE-4B9F-BE8F-B6CCAA3FDA02}" presName="node" presStyleLbl="node1" presStyleIdx="1" presStyleCnt="8">
        <dgm:presLayoutVars>
          <dgm:bulletEnabled val="1"/>
        </dgm:presLayoutVars>
      </dgm:prSet>
      <dgm:spPr/>
    </dgm:pt>
    <dgm:pt modelId="{1396EF11-8762-4905-8171-8FEC2C56F76B}" type="pres">
      <dgm:prSet presAssocID="{506D92CA-808D-4F7A-89D4-C0B5FFE21365}" presName="sibTrans" presStyleCnt="0"/>
      <dgm:spPr/>
    </dgm:pt>
    <dgm:pt modelId="{B560F104-F425-4ABD-A737-430B0F38E3AC}" type="pres">
      <dgm:prSet presAssocID="{531E2737-F1ED-4D15-BCA7-FECACF506C5E}" presName="node" presStyleLbl="node1" presStyleIdx="2" presStyleCnt="8">
        <dgm:presLayoutVars>
          <dgm:bulletEnabled val="1"/>
        </dgm:presLayoutVars>
      </dgm:prSet>
      <dgm:spPr/>
    </dgm:pt>
    <dgm:pt modelId="{461D058B-4C89-49B3-BA93-C8598B9E626B}" type="pres">
      <dgm:prSet presAssocID="{C6BD6C19-7FC8-4D97-AAE0-D84FFA1322AC}" presName="sibTrans" presStyleCnt="0"/>
      <dgm:spPr/>
    </dgm:pt>
    <dgm:pt modelId="{C48932F7-3932-4340-8B03-C568A39EC6A7}" type="pres">
      <dgm:prSet presAssocID="{831B78D0-60F5-4758-BCF0-19578ED6726D}" presName="node" presStyleLbl="node1" presStyleIdx="3" presStyleCnt="8">
        <dgm:presLayoutVars>
          <dgm:bulletEnabled val="1"/>
        </dgm:presLayoutVars>
      </dgm:prSet>
      <dgm:spPr/>
    </dgm:pt>
    <dgm:pt modelId="{8803F056-34A4-4231-A7B1-4F9F594B8771}" type="pres">
      <dgm:prSet presAssocID="{B77A282F-161B-4FB1-A5B4-00AFF2AD1667}" presName="sibTrans" presStyleCnt="0"/>
      <dgm:spPr/>
    </dgm:pt>
    <dgm:pt modelId="{9490016E-9BC5-433A-829C-3A3D199E23CB}" type="pres">
      <dgm:prSet presAssocID="{E7FB81AA-5C4A-4873-A1EA-5082D3251198}" presName="node" presStyleLbl="node1" presStyleIdx="4" presStyleCnt="8">
        <dgm:presLayoutVars>
          <dgm:bulletEnabled val="1"/>
        </dgm:presLayoutVars>
      </dgm:prSet>
      <dgm:spPr/>
    </dgm:pt>
    <dgm:pt modelId="{BF35B1CD-CB21-4E6F-93C8-F7157475BD34}" type="pres">
      <dgm:prSet presAssocID="{A3D9167D-A25C-4ADA-90DA-1BB871119A4E}" presName="sibTrans" presStyleCnt="0"/>
      <dgm:spPr/>
    </dgm:pt>
    <dgm:pt modelId="{8A174883-89E6-42EF-8967-77D0C5A1C3B7}" type="pres">
      <dgm:prSet presAssocID="{3DFF61EF-7A21-4B94-986C-842F76FA010E}" presName="node" presStyleLbl="node1" presStyleIdx="5" presStyleCnt="8">
        <dgm:presLayoutVars>
          <dgm:bulletEnabled val="1"/>
        </dgm:presLayoutVars>
      </dgm:prSet>
      <dgm:spPr/>
    </dgm:pt>
    <dgm:pt modelId="{CB49AD1E-ED55-48D7-9F53-E5EF0FE8E828}" type="pres">
      <dgm:prSet presAssocID="{F781C619-2A4E-40B7-8680-D36EE343F1E2}" presName="sibTrans" presStyleCnt="0"/>
      <dgm:spPr/>
    </dgm:pt>
    <dgm:pt modelId="{65A518D4-9DE8-493D-B506-5C9A833FCBCA}" type="pres">
      <dgm:prSet presAssocID="{7EA11E28-5615-423C-A8F8-763FEE84B9F5}" presName="node" presStyleLbl="node1" presStyleIdx="6" presStyleCnt="8">
        <dgm:presLayoutVars>
          <dgm:bulletEnabled val="1"/>
        </dgm:presLayoutVars>
      </dgm:prSet>
      <dgm:spPr/>
    </dgm:pt>
    <dgm:pt modelId="{B1E56330-A383-4223-AE75-4325E7EE2241}" type="pres">
      <dgm:prSet presAssocID="{3E436CCB-9498-43D8-A1CF-09B98C581B77}" presName="sibTrans" presStyleCnt="0"/>
      <dgm:spPr/>
    </dgm:pt>
    <dgm:pt modelId="{3D2C5719-345E-48BD-BD62-ECC62CE7E1C7}" type="pres">
      <dgm:prSet presAssocID="{BC49025C-F473-4249-BDA5-2765E5F3A095}" presName="node" presStyleLbl="node1" presStyleIdx="7" presStyleCnt="8">
        <dgm:presLayoutVars>
          <dgm:bulletEnabled val="1"/>
        </dgm:presLayoutVars>
      </dgm:prSet>
      <dgm:spPr/>
    </dgm:pt>
  </dgm:ptLst>
  <dgm:cxnLst>
    <dgm:cxn modelId="{14A1DA12-9835-4D49-8A76-618238BAAE97}" type="presOf" srcId="{3DFF61EF-7A21-4B94-986C-842F76FA010E}" destId="{8A174883-89E6-42EF-8967-77D0C5A1C3B7}" srcOrd="0" destOrd="0" presId="urn:microsoft.com/office/officeart/2005/8/layout/default"/>
    <dgm:cxn modelId="{FD84A73B-890B-42A4-8A22-E2CD7D79F99D}" type="presOf" srcId="{831B78D0-60F5-4758-BCF0-19578ED6726D}" destId="{C48932F7-3932-4340-8B03-C568A39EC6A7}" srcOrd="0" destOrd="0" presId="urn:microsoft.com/office/officeart/2005/8/layout/default"/>
    <dgm:cxn modelId="{54C77948-3867-464B-A016-A5BE854C709A}" srcId="{768DD0A8-6E76-4E73-AE37-82181851AF66}" destId="{4DDB1293-4EFE-4073-9B36-B5F95C28E938}" srcOrd="0" destOrd="0" parTransId="{963E8F26-6131-4DD4-ACCA-62078577BDF8}" sibTransId="{6C812262-91AC-4870-952C-8D70ED242A2E}"/>
    <dgm:cxn modelId="{7E1AA076-913B-4D16-8E92-BDF5F16F1D83}" type="presOf" srcId="{E7FB81AA-5C4A-4873-A1EA-5082D3251198}" destId="{9490016E-9BC5-433A-829C-3A3D199E23CB}" srcOrd="0" destOrd="0" presId="urn:microsoft.com/office/officeart/2005/8/layout/default"/>
    <dgm:cxn modelId="{C5810977-8B99-4D81-A572-4D454B6EBCE5}" srcId="{768DD0A8-6E76-4E73-AE37-82181851AF66}" destId="{E7FB81AA-5C4A-4873-A1EA-5082D3251198}" srcOrd="4" destOrd="0" parTransId="{F91C70EF-2465-4649-A9DA-ABECC744F64F}" sibTransId="{A3D9167D-A25C-4ADA-90DA-1BB871119A4E}"/>
    <dgm:cxn modelId="{9EFEF658-96B5-4C08-B1A9-F8CD5D116BF2}" srcId="{768DD0A8-6E76-4E73-AE37-82181851AF66}" destId="{831B78D0-60F5-4758-BCF0-19578ED6726D}" srcOrd="3" destOrd="0" parTransId="{5C7B2757-F528-4B2D-8078-908598B28B36}" sibTransId="{B77A282F-161B-4FB1-A5B4-00AFF2AD1667}"/>
    <dgm:cxn modelId="{54135A81-1AB0-4C40-B79D-3B8BC457CFB9}" type="presOf" srcId="{BC49025C-F473-4249-BDA5-2765E5F3A095}" destId="{3D2C5719-345E-48BD-BD62-ECC62CE7E1C7}" srcOrd="0" destOrd="0" presId="urn:microsoft.com/office/officeart/2005/8/layout/default"/>
    <dgm:cxn modelId="{0D45EF93-F9DB-4A6B-848B-9BEBEF975560}" srcId="{768DD0A8-6E76-4E73-AE37-82181851AF66}" destId="{65B15F00-CFEE-4B9F-BE8F-B6CCAA3FDA02}" srcOrd="1" destOrd="0" parTransId="{23B3C1A4-1639-4FB2-97C5-0172BD678CA4}" sibTransId="{506D92CA-808D-4F7A-89D4-C0B5FFE21365}"/>
    <dgm:cxn modelId="{B54200B6-E00D-437C-A108-80A40097FC40}" srcId="{768DD0A8-6E76-4E73-AE37-82181851AF66}" destId="{7EA11E28-5615-423C-A8F8-763FEE84B9F5}" srcOrd="6" destOrd="0" parTransId="{4263F537-9FCD-4D7F-97FC-88F9AAAE2E04}" sibTransId="{3E436CCB-9498-43D8-A1CF-09B98C581B77}"/>
    <dgm:cxn modelId="{B312E2CA-4407-40FF-A567-5B9880166D45}" type="presOf" srcId="{4DDB1293-4EFE-4073-9B36-B5F95C28E938}" destId="{0860548E-4FD0-4EFA-AE02-19DBCC25CC30}" srcOrd="0" destOrd="0" presId="urn:microsoft.com/office/officeart/2005/8/layout/default"/>
    <dgm:cxn modelId="{C3152CD1-DB7F-4236-A22C-22EAA251E274}" srcId="{768DD0A8-6E76-4E73-AE37-82181851AF66}" destId="{3DFF61EF-7A21-4B94-986C-842F76FA010E}" srcOrd="5" destOrd="0" parTransId="{4BE088D4-07FE-4063-8D0B-EED917E305F0}" sibTransId="{F781C619-2A4E-40B7-8680-D36EE343F1E2}"/>
    <dgm:cxn modelId="{E32C48D5-4292-464D-AF93-1FA1B744A5A9}" type="presOf" srcId="{7EA11E28-5615-423C-A8F8-763FEE84B9F5}" destId="{65A518D4-9DE8-493D-B506-5C9A833FCBCA}" srcOrd="0" destOrd="0" presId="urn:microsoft.com/office/officeart/2005/8/layout/default"/>
    <dgm:cxn modelId="{4BDA05DA-865D-4CC7-8758-2A0C57700448}" srcId="{768DD0A8-6E76-4E73-AE37-82181851AF66}" destId="{BC49025C-F473-4249-BDA5-2765E5F3A095}" srcOrd="7" destOrd="0" parTransId="{82C684B6-DD0A-4CDD-83A7-D7852828ECE6}" sibTransId="{0B0DA9D8-7EC1-46AB-B0C6-6FA0DDD4EDFC}"/>
    <dgm:cxn modelId="{9D864EDF-A7A3-4C7F-82AC-FEB81EF66FC6}" type="presOf" srcId="{768DD0A8-6E76-4E73-AE37-82181851AF66}" destId="{09E77C7D-1F66-46FF-BC68-30B6D5ACD42A}" srcOrd="0" destOrd="0" presId="urn:microsoft.com/office/officeart/2005/8/layout/default"/>
    <dgm:cxn modelId="{BFE797EA-47B8-4F05-9D58-C266DEBD62A7}" type="presOf" srcId="{531E2737-F1ED-4D15-BCA7-FECACF506C5E}" destId="{B560F104-F425-4ABD-A737-430B0F38E3AC}" srcOrd="0" destOrd="0" presId="urn:microsoft.com/office/officeart/2005/8/layout/default"/>
    <dgm:cxn modelId="{05355AEB-2D10-4A53-8316-22522EC1F880}" type="presOf" srcId="{65B15F00-CFEE-4B9F-BE8F-B6CCAA3FDA02}" destId="{D9B73BB6-B239-41D0-9838-AC82AA158B8E}" srcOrd="0" destOrd="0" presId="urn:microsoft.com/office/officeart/2005/8/layout/default"/>
    <dgm:cxn modelId="{D97A14FB-FE16-47E8-BC8C-647E16243CEE}" srcId="{768DD0A8-6E76-4E73-AE37-82181851AF66}" destId="{531E2737-F1ED-4D15-BCA7-FECACF506C5E}" srcOrd="2" destOrd="0" parTransId="{F62A9AA8-85AF-41E1-B0E4-E7C5DFF028D7}" sibTransId="{C6BD6C19-7FC8-4D97-AAE0-D84FFA1322AC}"/>
    <dgm:cxn modelId="{4A1CAD2C-A0E0-4BBB-92CD-F3F43F3ECB21}" type="presParOf" srcId="{09E77C7D-1F66-46FF-BC68-30B6D5ACD42A}" destId="{0860548E-4FD0-4EFA-AE02-19DBCC25CC30}" srcOrd="0" destOrd="0" presId="urn:microsoft.com/office/officeart/2005/8/layout/default"/>
    <dgm:cxn modelId="{6F9B03F1-E847-423F-82FB-A45DEEAF19BD}" type="presParOf" srcId="{09E77C7D-1F66-46FF-BC68-30B6D5ACD42A}" destId="{38D6B82C-AD11-46BE-8EB8-CD3BF32143EC}" srcOrd="1" destOrd="0" presId="urn:microsoft.com/office/officeart/2005/8/layout/default"/>
    <dgm:cxn modelId="{76852BB7-C778-47D7-A0F2-709BDF5046E7}" type="presParOf" srcId="{09E77C7D-1F66-46FF-BC68-30B6D5ACD42A}" destId="{D9B73BB6-B239-41D0-9838-AC82AA158B8E}" srcOrd="2" destOrd="0" presId="urn:microsoft.com/office/officeart/2005/8/layout/default"/>
    <dgm:cxn modelId="{20E9569B-114A-4E18-8906-1A1198F271A0}" type="presParOf" srcId="{09E77C7D-1F66-46FF-BC68-30B6D5ACD42A}" destId="{1396EF11-8762-4905-8171-8FEC2C56F76B}" srcOrd="3" destOrd="0" presId="urn:microsoft.com/office/officeart/2005/8/layout/default"/>
    <dgm:cxn modelId="{48E7CCA0-5381-4BB6-98AD-4D7A70864D6E}" type="presParOf" srcId="{09E77C7D-1F66-46FF-BC68-30B6D5ACD42A}" destId="{B560F104-F425-4ABD-A737-430B0F38E3AC}" srcOrd="4" destOrd="0" presId="urn:microsoft.com/office/officeart/2005/8/layout/default"/>
    <dgm:cxn modelId="{97A8A1BB-1545-4E1C-8F71-0D0C8BC32751}" type="presParOf" srcId="{09E77C7D-1F66-46FF-BC68-30B6D5ACD42A}" destId="{461D058B-4C89-49B3-BA93-C8598B9E626B}" srcOrd="5" destOrd="0" presId="urn:microsoft.com/office/officeart/2005/8/layout/default"/>
    <dgm:cxn modelId="{6840013A-1252-4C08-844C-E453647A3BD3}" type="presParOf" srcId="{09E77C7D-1F66-46FF-BC68-30B6D5ACD42A}" destId="{C48932F7-3932-4340-8B03-C568A39EC6A7}" srcOrd="6" destOrd="0" presId="urn:microsoft.com/office/officeart/2005/8/layout/default"/>
    <dgm:cxn modelId="{41CB2035-425E-4130-BBF7-83B66844FDF1}" type="presParOf" srcId="{09E77C7D-1F66-46FF-BC68-30B6D5ACD42A}" destId="{8803F056-34A4-4231-A7B1-4F9F594B8771}" srcOrd="7" destOrd="0" presId="urn:microsoft.com/office/officeart/2005/8/layout/default"/>
    <dgm:cxn modelId="{B2436127-D0A0-4F07-9774-2861ED29796E}" type="presParOf" srcId="{09E77C7D-1F66-46FF-BC68-30B6D5ACD42A}" destId="{9490016E-9BC5-433A-829C-3A3D199E23CB}" srcOrd="8" destOrd="0" presId="urn:microsoft.com/office/officeart/2005/8/layout/default"/>
    <dgm:cxn modelId="{52085F9A-FF9E-4A30-A5D6-FA053C705B7D}" type="presParOf" srcId="{09E77C7D-1F66-46FF-BC68-30B6D5ACD42A}" destId="{BF35B1CD-CB21-4E6F-93C8-F7157475BD34}" srcOrd="9" destOrd="0" presId="urn:microsoft.com/office/officeart/2005/8/layout/default"/>
    <dgm:cxn modelId="{15968EA4-C816-43F1-BCBE-F493593A5B02}" type="presParOf" srcId="{09E77C7D-1F66-46FF-BC68-30B6D5ACD42A}" destId="{8A174883-89E6-42EF-8967-77D0C5A1C3B7}" srcOrd="10" destOrd="0" presId="urn:microsoft.com/office/officeart/2005/8/layout/default"/>
    <dgm:cxn modelId="{9BE78FF2-E87B-4DF6-9407-6B3C425288A3}" type="presParOf" srcId="{09E77C7D-1F66-46FF-BC68-30B6D5ACD42A}" destId="{CB49AD1E-ED55-48D7-9F53-E5EF0FE8E828}" srcOrd="11" destOrd="0" presId="urn:microsoft.com/office/officeart/2005/8/layout/default"/>
    <dgm:cxn modelId="{880E06FF-E10C-49FA-BE2D-ECFF465F2F45}" type="presParOf" srcId="{09E77C7D-1F66-46FF-BC68-30B6D5ACD42A}" destId="{65A518D4-9DE8-493D-B506-5C9A833FCBCA}" srcOrd="12" destOrd="0" presId="urn:microsoft.com/office/officeart/2005/8/layout/default"/>
    <dgm:cxn modelId="{BBB4773D-C728-4525-ADC7-5AD897AC7A3F}" type="presParOf" srcId="{09E77C7D-1F66-46FF-BC68-30B6D5ACD42A}" destId="{B1E56330-A383-4223-AE75-4325E7EE2241}" srcOrd="13" destOrd="0" presId="urn:microsoft.com/office/officeart/2005/8/layout/default"/>
    <dgm:cxn modelId="{32D57BFD-5A7D-4197-88B1-9527F1E77765}" type="presParOf" srcId="{09E77C7D-1F66-46FF-BC68-30B6D5ACD42A}" destId="{3D2C5719-345E-48BD-BD62-ECC62CE7E1C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AA9E06-4511-426A-923E-E42CFD0EFF07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ADD75A7E-6797-4E37-A354-DB56F783464C}">
      <dgm:prSet/>
      <dgm:spPr/>
      <dgm:t>
        <a:bodyPr/>
        <a:lstStyle/>
        <a:p>
          <a:r>
            <a:rPr lang="en-US" b="1"/>
            <a:t>A.) Moses - Deut 34.7</a:t>
          </a:r>
          <a:endParaRPr lang="en-US"/>
        </a:p>
      </dgm:t>
    </dgm:pt>
    <dgm:pt modelId="{06D02C18-E226-449D-96D6-59D3C6A1AE05}" type="parTrans" cxnId="{6767A052-8DA5-4D4E-9285-B121D27F45AF}">
      <dgm:prSet/>
      <dgm:spPr/>
      <dgm:t>
        <a:bodyPr/>
        <a:lstStyle/>
        <a:p>
          <a:endParaRPr lang="en-US"/>
        </a:p>
      </dgm:t>
    </dgm:pt>
    <dgm:pt modelId="{CA2EB457-3526-41D0-BBC2-BAC0C354BB20}" type="sibTrans" cxnId="{6767A052-8DA5-4D4E-9285-B121D27F45AF}">
      <dgm:prSet/>
      <dgm:spPr/>
      <dgm:t>
        <a:bodyPr/>
        <a:lstStyle/>
        <a:p>
          <a:endParaRPr lang="en-US"/>
        </a:p>
      </dgm:t>
    </dgm:pt>
    <dgm:pt modelId="{E709FEF3-20A7-412D-80D6-20A07F0C2657}">
      <dgm:prSet/>
      <dgm:spPr/>
      <dgm:t>
        <a:bodyPr/>
        <a:lstStyle/>
        <a:p>
          <a:r>
            <a:rPr lang="en-US" b="1"/>
            <a:t>B.) Caleb - Joshua 14:10-12</a:t>
          </a:r>
          <a:endParaRPr lang="en-US"/>
        </a:p>
      </dgm:t>
    </dgm:pt>
    <dgm:pt modelId="{F3CD2538-70A9-48F4-BFAC-6A26EA5A4B26}" type="parTrans" cxnId="{7614452A-5CE9-412A-80F0-1179996C71F4}">
      <dgm:prSet/>
      <dgm:spPr/>
      <dgm:t>
        <a:bodyPr/>
        <a:lstStyle/>
        <a:p>
          <a:endParaRPr lang="en-US"/>
        </a:p>
      </dgm:t>
    </dgm:pt>
    <dgm:pt modelId="{8032FB15-FB93-47EF-AF16-B24CB963D73B}" type="sibTrans" cxnId="{7614452A-5CE9-412A-80F0-1179996C71F4}">
      <dgm:prSet/>
      <dgm:spPr/>
      <dgm:t>
        <a:bodyPr/>
        <a:lstStyle/>
        <a:p>
          <a:endParaRPr lang="en-US"/>
        </a:p>
      </dgm:t>
    </dgm:pt>
    <dgm:pt modelId="{1AC41382-5447-46AF-AE32-04DAE962F5C9}">
      <dgm:prSet/>
      <dgm:spPr/>
      <dgm:t>
        <a:bodyPr/>
        <a:lstStyle/>
        <a:p>
          <a:r>
            <a:rPr lang="en-US" b="1"/>
            <a:t>C.) Anna - Lk 2:36-38</a:t>
          </a:r>
          <a:endParaRPr lang="en-US"/>
        </a:p>
      </dgm:t>
    </dgm:pt>
    <dgm:pt modelId="{E9D32FD8-90DF-4C6A-861F-FA2C2D531E69}" type="parTrans" cxnId="{D683E50D-49BC-49BC-BD8C-51A8178AF475}">
      <dgm:prSet/>
      <dgm:spPr/>
      <dgm:t>
        <a:bodyPr/>
        <a:lstStyle/>
        <a:p>
          <a:endParaRPr lang="en-US"/>
        </a:p>
      </dgm:t>
    </dgm:pt>
    <dgm:pt modelId="{0E936F11-C0C1-48BA-9FC1-9DF2F9436956}" type="sibTrans" cxnId="{D683E50D-49BC-49BC-BD8C-51A8178AF475}">
      <dgm:prSet/>
      <dgm:spPr/>
      <dgm:t>
        <a:bodyPr/>
        <a:lstStyle/>
        <a:p>
          <a:endParaRPr lang="en-US"/>
        </a:p>
      </dgm:t>
    </dgm:pt>
    <dgm:pt modelId="{83137A68-C5EA-4186-AFA7-B3DBC768020C}">
      <dgm:prSet/>
      <dgm:spPr/>
      <dgm:t>
        <a:bodyPr/>
        <a:lstStyle/>
        <a:p>
          <a:r>
            <a:rPr lang="en-US" b="1"/>
            <a:t>D.) Paul - 2 Tim 4:7-8</a:t>
          </a:r>
          <a:endParaRPr lang="en-US"/>
        </a:p>
      </dgm:t>
    </dgm:pt>
    <dgm:pt modelId="{AEFE7497-768A-41D8-B8CB-B439EC7C01EC}" type="parTrans" cxnId="{1E8E3D2A-F79F-46B9-8D7A-539B1CC6BFE3}">
      <dgm:prSet/>
      <dgm:spPr/>
      <dgm:t>
        <a:bodyPr/>
        <a:lstStyle/>
        <a:p>
          <a:endParaRPr lang="en-US"/>
        </a:p>
      </dgm:t>
    </dgm:pt>
    <dgm:pt modelId="{B063E219-2C12-4506-84E7-F69A10006E22}" type="sibTrans" cxnId="{1E8E3D2A-F79F-46B9-8D7A-539B1CC6BFE3}">
      <dgm:prSet/>
      <dgm:spPr/>
      <dgm:t>
        <a:bodyPr/>
        <a:lstStyle/>
        <a:p>
          <a:endParaRPr lang="en-US"/>
        </a:p>
      </dgm:t>
    </dgm:pt>
    <dgm:pt modelId="{E71A0046-7C87-476C-8839-C8A0316B9329}">
      <dgm:prSet/>
      <dgm:spPr/>
      <dgm:t>
        <a:bodyPr/>
        <a:lstStyle/>
        <a:p>
          <a:r>
            <a:rPr lang="en-US" b="1"/>
            <a:t>E.) Simeon - Lk 2:25-32</a:t>
          </a:r>
          <a:endParaRPr lang="en-US"/>
        </a:p>
      </dgm:t>
    </dgm:pt>
    <dgm:pt modelId="{BD2A345E-70BC-4996-9F63-06930619FC5A}" type="parTrans" cxnId="{23F58A4F-B953-452E-907F-3C0C30056B8E}">
      <dgm:prSet/>
      <dgm:spPr/>
      <dgm:t>
        <a:bodyPr/>
        <a:lstStyle/>
        <a:p>
          <a:endParaRPr lang="en-US"/>
        </a:p>
      </dgm:t>
    </dgm:pt>
    <dgm:pt modelId="{BC0D5E41-6EA5-4170-819D-7482A938BEE4}" type="sibTrans" cxnId="{23F58A4F-B953-452E-907F-3C0C30056B8E}">
      <dgm:prSet/>
      <dgm:spPr/>
      <dgm:t>
        <a:bodyPr/>
        <a:lstStyle/>
        <a:p>
          <a:endParaRPr lang="en-US"/>
        </a:p>
      </dgm:t>
    </dgm:pt>
    <dgm:pt modelId="{2AB0D093-C4E6-4B6B-9237-3C95FF91C14B}">
      <dgm:prSet/>
      <dgm:spPr/>
      <dgm:t>
        <a:bodyPr/>
        <a:lstStyle/>
        <a:p>
          <a:r>
            <a:rPr lang="en-US" b="1"/>
            <a:t>Billy Graham, RC Sproul, Charles Stanley</a:t>
          </a:r>
          <a:endParaRPr lang="en-US"/>
        </a:p>
      </dgm:t>
    </dgm:pt>
    <dgm:pt modelId="{815FA644-8D2F-4BC2-A650-EDCF6D11032A}" type="parTrans" cxnId="{05D05EEC-419C-4991-B2BA-EF7C64C62C0E}">
      <dgm:prSet/>
      <dgm:spPr/>
      <dgm:t>
        <a:bodyPr/>
        <a:lstStyle/>
        <a:p>
          <a:endParaRPr lang="en-US"/>
        </a:p>
      </dgm:t>
    </dgm:pt>
    <dgm:pt modelId="{A2FD275D-15A7-442D-A4DA-8BF4F5EDFF5A}" type="sibTrans" cxnId="{05D05EEC-419C-4991-B2BA-EF7C64C62C0E}">
      <dgm:prSet/>
      <dgm:spPr/>
      <dgm:t>
        <a:bodyPr/>
        <a:lstStyle/>
        <a:p>
          <a:endParaRPr lang="en-US"/>
        </a:p>
      </dgm:t>
    </dgm:pt>
    <dgm:pt modelId="{F9934ED9-6F3D-4E31-BF7D-AB3A33CAD70D}" type="pres">
      <dgm:prSet presAssocID="{B4AA9E06-4511-426A-923E-E42CFD0EFF07}" presName="vert0" presStyleCnt="0">
        <dgm:presLayoutVars>
          <dgm:dir/>
          <dgm:animOne val="branch"/>
          <dgm:animLvl val="lvl"/>
        </dgm:presLayoutVars>
      </dgm:prSet>
      <dgm:spPr/>
    </dgm:pt>
    <dgm:pt modelId="{EA4E93E8-1B42-4C15-A0E0-B11673BF52A3}" type="pres">
      <dgm:prSet presAssocID="{ADD75A7E-6797-4E37-A354-DB56F783464C}" presName="thickLine" presStyleLbl="alignNode1" presStyleIdx="0" presStyleCnt="6"/>
      <dgm:spPr/>
    </dgm:pt>
    <dgm:pt modelId="{D24EDD49-DB80-418F-BA4D-F0464D91A108}" type="pres">
      <dgm:prSet presAssocID="{ADD75A7E-6797-4E37-A354-DB56F783464C}" presName="horz1" presStyleCnt="0"/>
      <dgm:spPr/>
    </dgm:pt>
    <dgm:pt modelId="{1B0C38ED-97B8-41D6-922F-D5EB6E0BC8CB}" type="pres">
      <dgm:prSet presAssocID="{ADD75A7E-6797-4E37-A354-DB56F783464C}" presName="tx1" presStyleLbl="revTx" presStyleIdx="0" presStyleCnt="6"/>
      <dgm:spPr/>
    </dgm:pt>
    <dgm:pt modelId="{55D08C1B-3579-4BC1-B6D6-963832F33FDF}" type="pres">
      <dgm:prSet presAssocID="{ADD75A7E-6797-4E37-A354-DB56F783464C}" presName="vert1" presStyleCnt="0"/>
      <dgm:spPr/>
    </dgm:pt>
    <dgm:pt modelId="{8843E5BF-B455-4A00-88E9-6B0DC601C12D}" type="pres">
      <dgm:prSet presAssocID="{E709FEF3-20A7-412D-80D6-20A07F0C2657}" presName="thickLine" presStyleLbl="alignNode1" presStyleIdx="1" presStyleCnt="6"/>
      <dgm:spPr/>
    </dgm:pt>
    <dgm:pt modelId="{CF6A7410-458F-4301-8528-D8341964B1AA}" type="pres">
      <dgm:prSet presAssocID="{E709FEF3-20A7-412D-80D6-20A07F0C2657}" presName="horz1" presStyleCnt="0"/>
      <dgm:spPr/>
    </dgm:pt>
    <dgm:pt modelId="{8703DF25-C41E-4AD8-9130-26A585F48149}" type="pres">
      <dgm:prSet presAssocID="{E709FEF3-20A7-412D-80D6-20A07F0C2657}" presName="tx1" presStyleLbl="revTx" presStyleIdx="1" presStyleCnt="6"/>
      <dgm:spPr/>
    </dgm:pt>
    <dgm:pt modelId="{2B1AE5B7-B3F1-481E-A2F4-92CCEE4F8669}" type="pres">
      <dgm:prSet presAssocID="{E709FEF3-20A7-412D-80D6-20A07F0C2657}" presName="vert1" presStyleCnt="0"/>
      <dgm:spPr/>
    </dgm:pt>
    <dgm:pt modelId="{E9F0B718-568D-46FF-8C04-BF277CC7C816}" type="pres">
      <dgm:prSet presAssocID="{1AC41382-5447-46AF-AE32-04DAE962F5C9}" presName="thickLine" presStyleLbl="alignNode1" presStyleIdx="2" presStyleCnt="6"/>
      <dgm:spPr/>
    </dgm:pt>
    <dgm:pt modelId="{32783227-0806-489D-AD90-533123AE53B8}" type="pres">
      <dgm:prSet presAssocID="{1AC41382-5447-46AF-AE32-04DAE962F5C9}" presName="horz1" presStyleCnt="0"/>
      <dgm:spPr/>
    </dgm:pt>
    <dgm:pt modelId="{A9AF1E6F-C164-4C97-A58C-06809DD0719C}" type="pres">
      <dgm:prSet presAssocID="{1AC41382-5447-46AF-AE32-04DAE962F5C9}" presName="tx1" presStyleLbl="revTx" presStyleIdx="2" presStyleCnt="6"/>
      <dgm:spPr/>
    </dgm:pt>
    <dgm:pt modelId="{26BD8E0A-ADD0-4933-B147-9F24F4E234B5}" type="pres">
      <dgm:prSet presAssocID="{1AC41382-5447-46AF-AE32-04DAE962F5C9}" presName="vert1" presStyleCnt="0"/>
      <dgm:spPr/>
    </dgm:pt>
    <dgm:pt modelId="{F5C4ADA9-ED26-47CD-92FF-DC784FCC9ED1}" type="pres">
      <dgm:prSet presAssocID="{83137A68-C5EA-4186-AFA7-B3DBC768020C}" presName="thickLine" presStyleLbl="alignNode1" presStyleIdx="3" presStyleCnt="6"/>
      <dgm:spPr/>
    </dgm:pt>
    <dgm:pt modelId="{4F4E8CA6-DE1A-43C2-9BCA-73A5F5817DF6}" type="pres">
      <dgm:prSet presAssocID="{83137A68-C5EA-4186-AFA7-B3DBC768020C}" presName="horz1" presStyleCnt="0"/>
      <dgm:spPr/>
    </dgm:pt>
    <dgm:pt modelId="{610D64FD-993F-4AD8-8C84-DA4EB303545A}" type="pres">
      <dgm:prSet presAssocID="{83137A68-C5EA-4186-AFA7-B3DBC768020C}" presName="tx1" presStyleLbl="revTx" presStyleIdx="3" presStyleCnt="6"/>
      <dgm:spPr/>
    </dgm:pt>
    <dgm:pt modelId="{459C9974-C605-4A26-A856-88DEF73449ED}" type="pres">
      <dgm:prSet presAssocID="{83137A68-C5EA-4186-AFA7-B3DBC768020C}" presName="vert1" presStyleCnt="0"/>
      <dgm:spPr/>
    </dgm:pt>
    <dgm:pt modelId="{21833CD8-1CB5-4339-B724-A189FB54BE80}" type="pres">
      <dgm:prSet presAssocID="{E71A0046-7C87-476C-8839-C8A0316B9329}" presName="thickLine" presStyleLbl="alignNode1" presStyleIdx="4" presStyleCnt="6"/>
      <dgm:spPr/>
    </dgm:pt>
    <dgm:pt modelId="{1C3ED2B5-7BEF-43EB-9391-6A9030C74319}" type="pres">
      <dgm:prSet presAssocID="{E71A0046-7C87-476C-8839-C8A0316B9329}" presName="horz1" presStyleCnt="0"/>
      <dgm:spPr/>
    </dgm:pt>
    <dgm:pt modelId="{12D4370E-3FD7-4667-A9B8-6D31761AC792}" type="pres">
      <dgm:prSet presAssocID="{E71A0046-7C87-476C-8839-C8A0316B9329}" presName="tx1" presStyleLbl="revTx" presStyleIdx="4" presStyleCnt="6"/>
      <dgm:spPr/>
    </dgm:pt>
    <dgm:pt modelId="{23C3E67E-4467-419A-AC49-F608D91A59E0}" type="pres">
      <dgm:prSet presAssocID="{E71A0046-7C87-476C-8839-C8A0316B9329}" presName="vert1" presStyleCnt="0"/>
      <dgm:spPr/>
    </dgm:pt>
    <dgm:pt modelId="{0E745D57-C0FD-41BE-B00F-2EB6A5F3220B}" type="pres">
      <dgm:prSet presAssocID="{2AB0D093-C4E6-4B6B-9237-3C95FF91C14B}" presName="thickLine" presStyleLbl="alignNode1" presStyleIdx="5" presStyleCnt="6"/>
      <dgm:spPr/>
    </dgm:pt>
    <dgm:pt modelId="{B67E795F-AE5E-4F29-9C89-A0DD06823B33}" type="pres">
      <dgm:prSet presAssocID="{2AB0D093-C4E6-4B6B-9237-3C95FF91C14B}" presName="horz1" presStyleCnt="0"/>
      <dgm:spPr/>
    </dgm:pt>
    <dgm:pt modelId="{7E637968-EFBB-4138-B893-FD28140BE3A5}" type="pres">
      <dgm:prSet presAssocID="{2AB0D093-C4E6-4B6B-9237-3C95FF91C14B}" presName="tx1" presStyleLbl="revTx" presStyleIdx="5" presStyleCnt="6"/>
      <dgm:spPr/>
    </dgm:pt>
    <dgm:pt modelId="{36F9987A-8AC8-4B28-8248-C645D35F4B3D}" type="pres">
      <dgm:prSet presAssocID="{2AB0D093-C4E6-4B6B-9237-3C95FF91C14B}" presName="vert1" presStyleCnt="0"/>
      <dgm:spPr/>
    </dgm:pt>
  </dgm:ptLst>
  <dgm:cxnLst>
    <dgm:cxn modelId="{D683E50D-49BC-49BC-BD8C-51A8178AF475}" srcId="{B4AA9E06-4511-426A-923E-E42CFD0EFF07}" destId="{1AC41382-5447-46AF-AE32-04DAE962F5C9}" srcOrd="2" destOrd="0" parTransId="{E9D32FD8-90DF-4C6A-861F-FA2C2D531E69}" sibTransId="{0E936F11-C0C1-48BA-9FC1-9DF2F9436956}"/>
    <dgm:cxn modelId="{1E8E3D2A-F79F-46B9-8D7A-539B1CC6BFE3}" srcId="{B4AA9E06-4511-426A-923E-E42CFD0EFF07}" destId="{83137A68-C5EA-4186-AFA7-B3DBC768020C}" srcOrd="3" destOrd="0" parTransId="{AEFE7497-768A-41D8-B8CB-B439EC7C01EC}" sibTransId="{B063E219-2C12-4506-84E7-F69A10006E22}"/>
    <dgm:cxn modelId="{7614452A-5CE9-412A-80F0-1179996C71F4}" srcId="{B4AA9E06-4511-426A-923E-E42CFD0EFF07}" destId="{E709FEF3-20A7-412D-80D6-20A07F0C2657}" srcOrd="1" destOrd="0" parTransId="{F3CD2538-70A9-48F4-BFAC-6A26EA5A4B26}" sibTransId="{8032FB15-FB93-47EF-AF16-B24CB963D73B}"/>
    <dgm:cxn modelId="{7BAFAF6D-D7DA-4722-9CC5-9562C4F85B2B}" type="presOf" srcId="{E71A0046-7C87-476C-8839-C8A0316B9329}" destId="{12D4370E-3FD7-4667-A9B8-6D31761AC792}" srcOrd="0" destOrd="0" presId="urn:microsoft.com/office/officeart/2008/layout/LinedList"/>
    <dgm:cxn modelId="{23F58A4F-B953-452E-907F-3C0C30056B8E}" srcId="{B4AA9E06-4511-426A-923E-E42CFD0EFF07}" destId="{E71A0046-7C87-476C-8839-C8A0316B9329}" srcOrd="4" destOrd="0" parTransId="{BD2A345E-70BC-4996-9F63-06930619FC5A}" sibTransId="{BC0D5E41-6EA5-4170-819D-7482A938BEE4}"/>
    <dgm:cxn modelId="{6767A052-8DA5-4D4E-9285-B121D27F45AF}" srcId="{B4AA9E06-4511-426A-923E-E42CFD0EFF07}" destId="{ADD75A7E-6797-4E37-A354-DB56F783464C}" srcOrd="0" destOrd="0" parTransId="{06D02C18-E226-449D-96D6-59D3C6A1AE05}" sibTransId="{CA2EB457-3526-41D0-BBC2-BAC0C354BB20}"/>
    <dgm:cxn modelId="{B83FEC9E-04D6-44BB-BDF5-95C4C90797D1}" type="presOf" srcId="{83137A68-C5EA-4186-AFA7-B3DBC768020C}" destId="{610D64FD-993F-4AD8-8C84-DA4EB303545A}" srcOrd="0" destOrd="0" presId="urn:microsoft.com/office/officeart/2008/layout/LinedList"/>
    <dgm:cxn modelId="{4C23EFB7-B289-4685-8F9B-C12951AFC03F}" type="presOf" srcId="{ADD75A7E-6797-4E37-A354-DB56F783464C}" destId="{1B0C38ED-97B8-41D6-922F-D5EB6E0BC8CB}" srcOrd="0" destOrd="0" presId="urn:microsoft.com/office/officeart/2008/layout/LinedList"/>
    <dgm:cxn modelId="{C3CD0BC4-8025-48A6-AAC6-E24EC24C0A48}" type="presOf" srcId="{2AB0D093-C4E6-4B6B-9237-3C95FF91C14B}" destId="{7E637968-EFBB-4138-B893-FD28140BE3A5}" srcOrd="0" destOrd="0" presId="urn:microsoft.com/office/officeart/2008/layout/LinedList"/>
    <dgm:cxn modelId="{1072C3C5-81BA-479B-ABAB-E704D700197A}" type="presOf" srcId="{1AC41382-5447-46AF-AE32-04DAE962F5C9}" destId="{A9AF1E6F-C164-4C97-A58C-06809DD0719C}" srcOrd="0" destOrd="0" presId="urn:microsoft.com/office/officeart/2008/layout/LinedList"/>
    <dgm:cxn modelId="{AFD0A8D7-3D37-45E2-B9D9-D655A59A427C}" type="presOf" srcId="{E709FEF3-20A7-412D-80D6-20A07F0C2657}" destId="{8703DF25-C41E-4AD8-9130-26A585F48149}" srcOrd="0" destOrd="0" presId="urn:microsoft.com/office/officeart/2008/layout/LinedList"/>
    <dgm:cxn modelId="{05D05EEC-419C-4991-B2BA-EF7C64C62C0E}" srcId="{B4AA9E06-4511-426A-923E-E42CFD0EFF07}" destId="{2AB0D093-C4E6-4B6B-9237-3C95FF91C14B}" srcOrd="5" destOrd="0" parTransId="{815FA644-8D2F-4BC2-A650-EDCF6D11032A}" sibTransId="{A2FD275D-15A7-442D-A4DA-8BF4F5EDFF5A}"/>
    <dgm:cxn modelId="{84CE58EE-603C-4305-A203-2BF726446BDD}" type="presOf" srcId="{B4AA9E06-4511-426A-923E-E42CFD0EFF07}" destId="{F9934ED9-6F3D-4E31-BF7D-AB3A33CAD70D}" srcOrd="0" destOrd="0" presId="urn:microsoft.com/office/officeart/2008/layout/LinedList"/>
    <dgm:cxn modelId="{B61CAFAB-A45B-4A5A-B22B-6EDD22323758}" type="presParOf" srcId="{F9934ED9-6F3D-4E31-BF7D-AB3A33CAD70D}" destId="{EA4E93E8-1B42-4C15-A0E0-B11673BF52A3}" srcOrd="0" destOrd="0" presId="urn:microsoft.com/office/officeart/2008/layout/LinedList"/>
    <dgm:cxn modelId="{6746811A-D4D3-4F72-9E09-6F8F8532DB73}" type="presParOf" srcId="{F9934ED9-6F3D-4E31-BF7D-AB3A33CAD70D}" destId="{D24EDD49-DB80-418F-BA4D-F0464D91A108}" srcOrd="1" destOrd="0" presId="urn:microsoft.com/office/officeart/2008/layout/LinedList"/>
    <dgm:cxn modelId="{969739BB-80F6-4739-A150-56BF76F2E7BD}" type="presParOf" srcId="{D24EDD49-DB80-418F-BA4D-F0464D91A108}" destId="{1B0C38ED-97B8-41D6-922F-D5EB6E0BC8CB}" srcOrd="0" destOrd="0" presId="urn:microsoft.com/office/officeart/2008/layout/LinedList"/>
    <dgm:cxn modelId="{35D68267-6928-49EE-8251-1FC809F5F475}" type="presParOf" srcId="{D24EDD49-DB80-418F-BA4D-F0464D91A108}" destId="{55D08C1B-3579-4BC1-B6D6-963832F33FDF}" srcOrd="1" destOrd="0" presId="urn:microsoft.com/office/officeart/2008/layout/LinedList"/>
    <dgm:cxn modelId="{298AA767-B5B3-48D4-AB60-DD6DD141CA10}" type="presParOf" srcId="{F9934ED9-6F3D-4E31-BF7D-AB3A33CAD70D}" destId="{8843E5BF-B455-4A00-88E9-6B0DC601C12D}" srcOrd="2" destOrd="0" presId="urn:microsoft.com/office/officeart/2008/layout/LinedList"/>
    <dgm:cxn modelId="{44BE6774-4401-4379-9141-DBC0BFA787E9}" type="presParOf" srcId="{F9934ED9-6F3D-4E31-BF7D-AB3A33CAD70D}" destId="{CF6A7410-458F-4301-8528-D8341964B1AA}" srcOrd="3" destOrd="0" presId="urn:microsoft.com/office/officeart/2008/layout/LinedList"/>
    <dgm:cxn modelId="{F66036A9-7FB9-4399-86B3-7017501140D0}" type="presParOf" srcId="{CF6A7410-458F-4301-8528-D8341964B1AA}" destId="{8703DF25-C41E-4AD8-9130-26A585F48149}" srcOrd="0" destOrd="0" presId="urn:microsoft.com/office/officeart/2008/layout/LinedList"/>
    <dgm:cxn modelId="{ED301BD2-DC16-4862-80BC-432A71AC4B84}" type="presParOf" srcId="{CF6A7410-458F-4301-8528-D8341964B1AA}" destId="{2B1AE5B7-B3F1-481E-A2F4-92CCEE4F8669}" srcOrd="1" destOrd="0" presId="urn:microsoft.com/office/officeart/2008/layout/LinedList"/>
    <dgm:cxn modelId="{E580F5C0-4089-4C40-B656-707A67A37A95}" type="presParOf" srcId="{F9934ED9-6F3D-4E31-BF7D-AB3A33CAD70D}" destId="{E9F0B718-568D-46FF-8C04-BF277CC7C816}" srcOrd="4" destOrd="0" presId="urn:microsoft.com/office/officeart/2008/layout/LinedList"/>
    <dgm:cxn modelId="{C5F617AF-2E8E-4A22-A829-38630F96F5A3}" type="presParOf" srcId="{F9934ED9-6F3D-4E31-BF7D-AB3A33CAD70D}" destId="{32783227-0806-489D-AD90-533123AE53B8}" srcOrd="5" destOrd="0" presId="urn:microsoft.com/office/officeart/2008/layout/LinedList"/>
    <dgm:cxn modelId="{D6D0CCC3-37AD-4820-B0F4-6CBA75C4C375}" type="presParOf" srcId="{32783227-0806-489D-AD90-533123AE53B8}" destId="{A9AF1E6F-C164-4C97-A58C-06809DD0719C}" srcOrd="0" destOrd="0" presId="urn:microsoft.com/office/officeart/2008/layout/LinedList"/>
    <dgm:cxn modelId="{3756516E-0B47-4D19-B266-A86ADBCA623A}" type="presParOf" srcId="{32783227-0806-489D-AD90-533123AE53B8}" destId="{26BD8E0A-ADD0-4933-B147-9F24F4E234B5}" srcOrd="1" destOrd="0" presId="urn:microsoft.com/office/officeart/2008/layout/LinedList"/>
    <dgm:cxn modelId="{9BB30213-391B-4A74-81C3-C67040705F18}" type="presParOf" srcId="{F9934ED9-6F3D-4E31-BF7D-AB3A33CAD70D}" destId="{F5C4ADA9-ED26-47CD-92FF-DC784FCC9ED1}" srcOrd="6" destOrd="0" presId="urn:microsoft.com/office/officeart/2008/layout/LinedList"/>
    <dgm:cxn modelId="{7D65DEC1-AA7D-4171-8990-DF5AFDA27C19}" type="presParOf" srcId="{F9934ED9-6F3D-4E31-BF7D-AB3A33CAD70D}" destId="{4F4E8CA6-DE1A-43C2-9BCA-73A5F5817DF6}" srcOrd="7" destOrd="0" presId="urn:microsoft.com/office/officeart/2008/layout/LinedList"/>
    <dgm:cxn modelId="{99BA68FD-A69B-408E-AB80-FE0BEDE8543A}" type="presParOf" srcId="{4F4E8CA6-DE1A-43C2-9BCA-73A5F5817DF6}" destId="{610D64FD-993F-4AD8-8C84-DA4EB303545A}" srcOrd="0" destOrd="0" presId="urn:microsoft.com/office/officeart/2008/layout/LinedList"/>
    <dgm:cxn modelId="{47F0CB2C-BE6A-4D7F-BC1F-1F7A8599142C}" type="presParOf" srcId="{4F4E8CA6-DE1A-43C2-9BCA-73A5F5817DF6}" destId="{459C9974-C605-4A26-A856-88DEF73449ED}" srcOrd="1" destOrd="0" presId="urn:microsoft.com/office/officeart/2008/layout/LinedList"/>
    <dgm:cxn modelId="{91CD28BC-1EA5-40B3-A218-7B175569A489}" type="presParOf" srcId="{F9934ED9-6F3D-4E31-BF7D-AB3A33CAD70D}" destId="{21833CD8-1CB5-4339-B724-A189FB54BE80}" srcOrd="8" destOrd="0" presId="urn:microsoft.com/office/officeart/2008/layout/LinedList"/>
    <dgm:cxn modelId="{8AD554E9-58C9-4387-B6B3-CC1A365D1C73}" type="presParOf" srcId="{F9934ED9-6F3D-4E31-BF7D-AB3A33CAD70D}" destId="{1C3ED2B5-7BEF-43EB-9391-6A9030C74319}" srcOrd="9" destOrd="0" presId="urn:microsoft.com/office/officeart/2008/layout/LinedList"/>
    <dgm:cxn modelId="{0DEBCE42-778E-4969-9730-72F60A71DD46}" type="presParOf" srcId="{1C3ED2B5-7BEF-43EB-9391-6A9030C74319}" destId="{12D4370E-3FD7-4667-A9B8-6D31761AC792}" srcOrd="0" destOrd="0" presId="urn:microsoft.com/office/officeart/2008/layout/LinedList"/>
    <dgm:cxn modelId="{D968F226-145F-4253-8B80-984E47AB135F}" type="presParOf" srcId="{1C3ED2B5-7BEF-43EB-9391-6A9030C74319}" destId="{23C3E67E-4467-419A-AC49-F608D91A59E0}" srcOrd="1" destOrd="0" presId="urn:microsoft.com/office/officeart/2008/layout/LinedList"/>
    <dgm:cxn modelId="{3B9FF9ED-9C4B-4B16-AF9A-5C15D9960E05}" type="presParOf" srcId="{F9934ED9-6F3D-4E31-BF7D-AB3A33CAD70D}" destId="{0E745D57-C0FD-41BE-B00F-2EB6A5F3220B}" srcOrd="10" destOrd="0" presId="urn:microsoft.com/office/officeart/2008/layout/LinedList"/>
    <dgm:cxn modelId="{A9A5E618-8432-4331-81FA-55F8C5CF9203}" type="presParOf" srcId="{F9934ED9-6F3D-4E31-BF7D-AB3A33CAD70D}" destId="{B67E795F-AE5E-4F29-9C89-A0DD06823B33}" srcOrd="11" destOrd="0" presId="urn:microsoft.com/office/officeart/2008/layout/LinedList"/>
    <dgm:cxn modelId="{90F5E839-A8CD-4084-BE40-C7145BCD0E97}" type="presParOf" srcId="{B67E795F-AE5E-4F29-9C89-A0DD06823B33}" destId="{7E637968-EFBB-4138-B893-FD28140BE3A5}" srcOrd="0" destOrd="0" presId="urn:microsoft.com/office/officeart/2008/layout/LinedList"/>
    <dgm:cxn modelId="{302276E9-A48B-4244-A715-AD319C100489}" type="presParOf" srcId="{B67E795F-AE5E-4F29-9C89-A0DD06823B33}" destId="{36F9987A-8AC8-4B28-8248-C645D35F4B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6584BC-FA71-4454-B006-3535A5BE240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60A7451-E7C8-4461-AE60-F24704C493F0}">
      <dgm:prSet custT="1"/>
      <dgm:spPr/>
      <dgm:t>
        <a:bodyPr/>
        <a:lstStyle/>
        <a:p>
          <a:pPr algn="ctr"/>
          <a:r>
            <a:rPr lang="en-US" sz="3600" dirty="0"/>
            <a:t>KEEP </a:t>
          </a:r>
        </a:p>
        <a:p>
          <a:pPr algn="ctr"/>
          <a:r>
            <a:rPr lang="en-US" sz="3600" dirty="0"/>
            <a:t>PRAYING</a:t>
          </a:r>
        </a:p>
      </dgm:t>
    </dgm:pt>
    <dgm:pt modelId="{BCDE9723-6CEF-4D48-9850-36178286F076}" type="parTrans" cxnId="{A43B5BD9-50BB-464A-83F3-501DBA9141AD}">
      <dgm:prSet/>
      <dgm:spPr/>
      <dgm:t>
        <a:bodyPr/>
        <a:lstStyle/>
        <a:p>
          <a:endParaRPr lang="en-US"/>
        </a:p>
      </dgm:t>
    </dgm:pt>
    <dgm:pt modelId="{653A0CFC-E3AB-429F-B7BD-49BE12DDB70A}" type="sibTrans" cxnId="{A43B5BD9-50BB-464A-83F3-501DBA9141A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BEBBD89-6256-49B5-BA65-000D4EF8836A}">
      <dgm:prSet custT="1"/>
      <dgm:spPr/>
      <dgm:t>
        <a:bodyPr/>
        <a:lstStyle/>
        <a:p>
          <a:pPr algn="ctr"/>
          <a:r>
            <a:rPr lang="en-US" sz="3600" dirty="0"/>
            <a:t>KEEP</a:t>
          </a:r>
        </a:p>
        <a:p>
          <a:pPr algn="ctr"/>
          <a:r>
            <a:rPr lang="en-US" sz="2500" dirty="0"/>
            <a:t> ENCOURAGING</a:t>
          </a:r>
        </a:p>
      </dgm:t>
    </dgm:pt>
    <dgm:pt modelId="{67ACDA69-E3EA-4A35-929C-186F5B590998}" type="parTrans" cxnId="{692443B5-AF52-4182-8018-A8F054EC1AB3}">
      <dgm:prSet/>
      <dgm:spPr/>
      <dgm:t>
        <a:bodyPr/>
        <a:lstStyle/>
        <a:p>
          <a:endParaRPr lang="en-US"/>
        </a:p>
      </dgm:t>
    </dgm:pt>
    <dgm:pt modelId="{E441F89D-FCF9-4BCE-81C3-9EBCFF9C2759}" type="sibTrans" cxnId="{692443B5-AF52-4182-8018-A8F054EC1AB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1F24F25-00B7-4630-B1B6-788FED3DE305}">
      <dgm:prSet custT="1"/>
      <dgm:spPr/>
      <dgm:t>
        <a:bodyPr/>
        <a:lstStyle/>
        <a:p>
          <a:pPr algn="ctr"/>
          <a:r>
            <a:rPr lang="en-US" sz="3600" dirty="0"/>
            <a:t>KEEP </a:t>
          </a:r>
        </a:p>
        <a:p>
          <a:pPr algn="ctr"/>
          <a:r>
            <a:rPr lang="en-US" sz="3600" dirty="0"/>
            <a:t>SERVING</a:t>
          </a:r>
          <a:endParaRPr lang="en-US" sz="2500" dirty="0"/>
        </a:p>
      </dgm:t>
    </dgm:pt>
    <dgm:pt modelId="{CFB0F712-133A-41C7-B874-79EEAB7FB8AD}" type="parTrans" cxnId="{F502B9A9-A543-46EB-9D15-0C228DEA4C34}">
      <dgm:prSet/>
      <dgm:spPr/>
      <dgm:t>
        <a:bodyPr/>
        <a:lstStyle/>
        <a:p>
          <a:endParaRPr lang="en-US"/>
        </a:p>
      </dgm:t>
    </dgm:pt>
    <dgm:pt modelId="{B33D1F4C-73DD-4773-8BE2-D572D2849990}" type="sibTrans" cxnId="{F502B9A9-A543-46EB-9D15-0C228DEA4C3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70DE471-BF0E-448A-B60A-AB5BCC75F1A8}">
      <dgm:prSet custT="1"/>
      <dgm:spPr/>
      <dgm:t>
        <a:bodyPr/>
        <a:lstStyle/>
        <a:p>
          <a:pPr algn="ctr"/>
          <a:r>
            <a:rPr lang="en-US" sz="3600" dirty="0"/>
            <a:t>KEEP </a:t>
          </a:r>
        </a:p>
        <a:p>
          <a:pPr algn="ctr"/>
          <a:r>
            <a:rPr lang="en-US" sz="3600" dirty="0"/>
            <a:t>SHARING</a:t>
          </a:r>
          <a:endParaRPr lang="en-US" sz="2500" dirty="0"/>
        </a:p>
      </dgm:t>
    </dgm:pt>
    <dgm:pt modelId="{86C07BB2-27D6-42D0-9050-919FA3326AF4}" type="parTrans" cxnId="{2C0805E9-F06D-4A4C-AB3E-2437EAFB36C1}">
      <dgm:prSet/>
      <dgm:spPr/>
      <dgm:t>
        <a:bodyPr/>
        <a:lstStyle/>
        <a:p>
          <a:endParaRPr lang="en-US"/>
        </a:p>
      </dgm:t>
    </dgm:pt>
    <dgm:pt modelId="{33E0ACB4-92C8-475A-AB1C-4E0CBB7397B5}" type="sibTrans" cxnId="{2C0805E9-F06D-4A4C-AB3E-2437EAFB36C1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AAF65DE-8DBD-4BFD-BEED-F14E4C34DDBB}" type="pres">
      <dgm:prSet presAssocID="{196584BC-FA71-4454-B006-3535A5BE2406}" presName="Name0" presStyleCnt="0">
        <dgm:presLayoutVars>
          <dgm:animLvl val="lvl"/>
          <dgm:resizeHandles val="exact"/>
        </dgm:presLayoutVars>
      </dgm:prSet>
      <dgm:spPr/>
    </dgm:pt>
    <dgm:pt modelId="{1A3102C4-188E-4321-958F-999C8835E070}" type="pres">
      <dgm:prSet presAssocID="{560A7451-E7C8-4461-AE60-F24704C493F0}" presName="compositeNode" presStyleCnt="0">
        <dgm:presLayoutVars>
          <dgm:bulletEnabled val="1"/>
        </dgm:presLayoutVars>
      </dgm:prSet>
      <dgm:spPr/>
    </dgm:pt>
    <dgm:pt modelId="{608B31A6-3BB4-494E-A44B-3FEC10723767}" type="pres">
      <dgm:prSet presAssocID="{560A7451-E7C8-4461-AE60-F24704C493F0}" presName="bgRect" presStyleLbl="bgAccFollowNode1" presStyleIdx="0" presStyleCnt="4"/>
      <dgm:spPr/>
    </dgm:pt>
    <dgm:pt modelId="{292F5201-7361-4DD9-9105-0AD4EEFD47B5}" type="pres">
      <dgm:prSet presAssocID="{653A0CFC-E3AB-429F-B7BD-49BE12DDB70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486289E6-7567-4745-BC6E-D9958FC326F0}" type="pres">
      <dgm:prSet presAssocID="{560A7451-E7C8-4461-AE60-F24704C493F0}" presName="bottomLine" presStyleLbl="alignNode1" presStyleIdx="1" presStyleCnt="8">
        <dgm:presLayoutVars/>
      </dgm:prSet>
      <dgm:spPr/>
    </dgm:pt>
    <dgm:pt modelId="{585F09DE-73A3-4934-8E26-3C9A1235BE7C}" type="pres">
      <dgm:prSet presAssocID="{560A7451-E7C8-4461-AE60-F24704C493F0}" presName="nodeText" presStyleLbl="bgAccFollowNode1" presStyleIdx="0" presStyleCnt="4">
        <dgm:presLayoutVars>
          <dgm:bulletEnabled val="1"/>
        </dgm:presLayoutVars>
      </dgm:prSet>
      <dgm:spPr/>
    </dgm:pt>
    <dgm:pt modelId="{E9E06A04-DFB1-4BBD-892E-9EEC62344C30}" type="pres">
      <dgm:prSet presAssocID="{653A0CFC-E3AB-429F-B7BD-49BE12DDB70A}" presName="sibTrans" presStyleCnt="0"/>
      <dgm:spPr/>
    </dgm:pt>
    <dgm:pt modelId="{6F8ED94F-EF7C-444F-9E74-8349758C4E35}" type="pres">
      <dgm:prSet presAssocID="{BBEBBD89-6256-49B5-BA65-000D4EF8836A}" presName="compositeNode" presStyleCnt="0">
        <dgm:presLayoutVars>
          <dgm:bulletEnabled val="1"/>
        </dgm:presLayoutVars>
      </dgm:prSet>
      <dgm:spPr/>
    </dgm:pt>
    <dgm:pt modelId="{548081DC-7200-4231-AE9D-F4BD24872026}" type="pres">
      <dgm:prSet presAssocID="{BBEBBD89-6256-49B5-BA65-000D4EF8836A}" presName="bgRect" presStyleLbl="bgAccFollowNode1" presStyleIdx="1" presStyleCnt="4"/>
      <dgm:spPr/>
    </dgm:pt>
    <dgm:pt modelId="{1A6DA48B-4B86-4B25-AC4D-508C26EB4F27}" type="pres">
      <dgm:prSet presAssocID="{E441F89D-FCF9-4BCE-81C3-9EBCFF9C2759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8D000473-DAD3-416E-9B84-CA4E7D2BE777}" type="pres">
      <dgm:prSet presAssocID="{BBEBBD89-6256-49B5-BA65-000D4EF8836A}" presName="bottomLine" presStyleLbl="alignNode1" presStyleIdx="3" presStyleCnt="8">
        <dgm:presLayoutVars/>
      </dgm:prSet>
      <dgm:spPr/>
    </dgm:pt>
    <dgm:pt modelId="{EA246CB7-7001-4CE4-B0FB-AD01E74B0A2D}" type="pres">
      <dgm:prSet presAssocID="{BBEBBD89-6256-49B5-BA65-000D4EF8836A}" presName="nodeText" presStyleLbl="bgAccFollowNode1" presStyleIdx="1" presStyleCnt="4">
        <dgm:presLayoutVars>
          <dgm:bulletEnabled val="1"/>
        </dgm:presLayoutVars>
      </dgm:prSet>
      <dgm:spPr/>
    </dgm:pt>
    <dgm:pt modelId="{A8E3CA08-5781-4E70-94A4-815693D254DB}" type="pres">
      <dgm:prSet presAssocID="{E441F89D-FCF9-4BCE-81C3-9EBCFF9C2759}" presName="sibTrans" presStyleCnt="0"/>
      <dgm:spPr/>
    </dgm:pt>
    <dgm:pt modelId="{F7DB4E8F-E801-4517-9E91-3AD6DED4D8FA}" type="pres">
      <dgm:prSet presAssocID="{F1F24F25-00B7-4630-B1B6-788FED3DE305}" presName="compositeNode" presStyleCnt="0">
        <dgm:presLayoutVars>
          <dgm:bulletEnabled val="1"/>
        </dgm:presLayoutVars>
      </dgm:prSet>
      <dgm:spPr/>
    </dgm:pt>
    <dgm:pt modelId="{B37377DD-D520-47B1-B00D-142863BAF64A}" type="pres">
      <dgm:prSet presAssocID="{F1F24F25-00B7-4630-B1B6-788FED3DE305}" presName="bgRect" presStyleLbl="bgAccFollowNode1" presStyleIdx="2" presStyleCnt="4"/>
      <dgm:spPr/>
    </dgm:pt>
    <dgm:pt modelId="{2F350CEE-F047-457F-B096-FAD03082CC81}" type="pres">
      <dgm:prSet presAssocID="{B33D1F4C-73DD-4773-8BE2-D572D2849990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B2795A04-CE3D-4071-95DE-4E8D307E5489}" type="pres">
      <dgm:prSet presAssocID="{F1F24F25-00B7-4630-B1B6-788FED3DE305}" presName="bottomLine" presStyleLbl="alignNode1" presStyleIdx="5" presStyleCnt="8">
        <dgm:presLayoutVars/>
      </dgm:prSet>
      <dgm:spPr/>
    </dgm:pt>
    <dgm:pt modelId="{09D13CF0-2BC5-4DC4-9FDC-A7E3A28ECC58}" type="pres">
      <dgm:prSet presAssocID="{F1F24F25-00B7-4630-B1B6-788FED3DE305}" presName="nodeText" presStyleLbl="bgAccFollowNode1" presStyleIdx="2" presStyleCnt="4">
        <dgm:presLayoutVars>
          <dgm:bulletEnabled val="1"/>
        </dgm:presLayoutVars>
      </dgm:prSet>
      <dgm:spPr/>
    </dgm:pt>
    <dgm:pt modelId="{A009064B-1B70-45AB-BF66-BFFBCF444FB1}" type="pres">
      <dgm:prSet presAssocID="{B33D1F4C-73DD-4773-8BE2-D572D2849990}" presName="sibTrans" presStyleCnt="0"/>
      <dgm:spPr/>
    </dgm:pt>
    <dgm:pt modelId="{7B97D31C-4788-4B53-8AF5-F1661A0F463D}" type="pres">
      <dgm:prSet presAssocID="{870DE471-BF0E-448A-B60A-AB5BCC75F1A8}" presName="compositeNode" presStyleCnt="0">
        <dgm:presLayoutVars>
          <dgm:bulletEnabled val="1"/>
        </dgm:presLayoutVars>
      </dgm:prSet>
      <dgm:spPr/>
    </dgm:pt>
    <dgm:pt modelId="{BDDC5212-E9B5-431C-9694-810B68E4A760}" type="pres">
      <dgm:prSet presAssocID="{870DE471-BF0E-448A-B60A-AB5BCC75F1A8}" presName="bgRect" presStyleLbl="bgAccFollowNode1" presStyleIdx="3" presStyleCnt="4"/>
      <dgm:spPr/>
    </dgm:pt>
    <dgm:pt modelId="{F9841824-1E07-4BF1-80CD-8441369CB44D}" type="pres">
      <dgm:prSet presAssocID="{33E0ACB4-92C8-475A-AB1C-4E0CBB7397B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9CA62824-E346-453A-8C14-1AA4DC092077}" type="pres">
      <dgm:prSet presAssocID="{870DE471-BF0E-448A-B60A-AB5BCC75F1A8}" presName="bottomLine" presStyleLbl="alignNode1" presStyleIdx="7" presStyleCnt="8">
        <dgm:presLayoutVars/>
      </dgm:prSet>
      <dgm:spPr/>
    </dgm:pt>
    <dgm:pt modelId="{F909FE46-D409-4356-9A39-8B10FC34FFA7}" type="pres">
      <dgm:prSet presAssocID="{870DE471-BF0E-448A-B60A-AB5BCC75F1A8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D8959117-1CCE-4E3A-A2AB-EC4C1CBC4500}" type="presOf" srcId="{E441F89D-FCF9-4BCE-81C3-9EBCFF9C2759}" destId="{1A6DA48B-4B86-4B25-AC4D-508C26EB4F27}" srcOrd="0" destOrd="0" presId="urn:microsoft.com/office/officeart/2016/7/layout/BasicLinearProcessNumbered"/>
    <dgm:cxn modelId="{02CCAE18-9F69-477C-8CBA-BD68D54BBF1C}" type="presOf" srcId="{B33D1F4C-73DD-4773-8BE2-D572D2849990}" destId="{2F350CEE-F047-457F-B096-FAD03082CC81}" srcOrd="0" destOrd="0" presId="urn:microsoft.com/office/officeart/2016/7/layout/BasicLinearProcessNumbered"/>
    <dgm:cxn modelId="{2E2B1969-4A2B-43ED-971D-4F426E56358D}" type="presOf" srcId="{BBEBBD89-6256-49B5-BA65-000D4EF8836A}" destId="{548081DC-7200-4231-AE9D-F4BD24872026}" srcOrd="0" destOrd="0" presId="urn:microsoft.com/office/officeart/2016/7/layout/BasicLinearProcessNumbered"/>
    <dgm:cxn modelId="{627B2079-E409-49C5-9E04-4816658CFAD9}" type="presOf" srcId="{560A7451-E7C8-4461-AE60-F24704C493F0}" destId="{585F09DE-73A3-4934-8E26-3C9A1235BE7C}" srcOrd="1" destOrd="0" presId="urn:microsoft.com/office/officeart/2016/7/layout/BasicLinearProcessNumbered"/>
    <dgm:cxn modelId="{905F9987-3C2E-4828-9829-A651083AC4C6}" type="presOf" srcId="{560A7451-E7C8-4461-AE60-F24704C493F0}" destId="{608B31A6-3BB4-494E-A44B-3FEC10723767}" srcOrd="0" destOrd="0" presId="urn:microsoft.com/office/officeart/2016/7/layout/BasicLinearProcessNumbered"/>
    <dgm:cxn modelId="{3FC1ED8C-56B7-4163-9EFD-1FCE8045CB90}" type="presOf" srcId="{BBEBBD89-6256-49B5-BA65-000D4EF8836A}" destId="{EA246CB7-7001-4CE4-B0FB-AD01E74B0A2D}" srcOrd="1" destOrd="0" presId="urn:microsoft.com/office/officeart/2016/7/layout/BasicLinearProcessNumbered"/>
    <dgm:cxn modelId="{F502B9A9-A543-46EB-9D15-0C228DEA4C34}" srcId="{196584BC-FA71-4454-B006-3535A5BE2406}" destId="{F1F24F25-00B7-4630-B1B6-788FED3DE305}" srcOrd="2" destOrd="0" parTransId="{CFB0F712-133A-41C7-B874-79EEAB7FB8AD}" sibTransId="{B33D1F4C-73DD-4773-8BE2-D572D2849990}"/>
    <dgm:cxn modelId="{0089FFAC-9133-481F-8FF1-84FCE913DB4B}" type="presOf" srcId="{33E0ACB4-92C8-475A-AB1C-4E0CBB7397B5}" destId="{F9841824-1E07-4BF1-80CD-8441369CB44D}" srcOrd="0" destOrd="0" presId="urn:microsoft.com/office/officeart/2016/7/layout/BasicLinearProcessNumbered"/>
    <dgm:cxn modelId="{692443B5-AF52-4182-8018-A8F054EC1AB3}" srcId="{196584BC-FA71-4454-B006-3535A5BE2406}" destId="{BBEBBD89-6256-49B5-BA65-000D4EF8836A}" srcOrd="1" destOrd="0" parTransId="{67ACDA69-E3EA-4A35-929C-186F5B590998}" sibTransId="{E441F89D-FCF9-4BCE-81C3-9EBCFF9C2759}"/>
    <dgm:cxn modelId="{4FF4D9B8-05F0-470A-9F4A-3467E954679A}" type="presOf" srcId="{F1F24F25-00B7-4630-B1B6-788FED3DE305}" destId="{09D13CF0-2BC5-4DC4-9FDC-A7E3A28ECC58}" srcOrd="1" destOrd="0" presId="urn:microsoft.com/office/officeart/2016/7/layout/BasicLinearProcessNumbered"/>
    <dgm:cxn modelId="{750FBAD8-2B74-4B21-B252-62C7C3F2408C}" type="presOf" srcId="{653A0CFC-E3AB-429F-B7BD-49BE12DDB70A}" destId="{292F5201-7361-4DD9-9105-0AD4EEFD47B5}" srcOrd="0" destOrd="0" presId="urn:microsoft.com/office/officeart/2016/7/layout/BasicLinearProcessNumbered"/>
    <dgm:cxn modelId="{A43B5BD9-50BB-464A-83F3-501DBA9141AD}" srcId="{196584BC-FA71-4454-B006-3535A5BE2406}" destId="{560A7451-E7C8-4461-AE60-F24704C493F0}" srcOrd="0" destOrd="0" parTransId="{BCDE9723-6CEF-4D48-9850-36178286F076}" sibTransId="{653A0CFC-E3AB-429F-B7BD-49BE12DDB70A}"/>
    <dgm:cxn modelId="{55EFE2DF-F5C2-47C0-83DE-353A2E178509}" type="presOf" srcId="{870DE471-BF0E-448A-B60A-AB5BCC75F1A8}" destId="{F909FE46-D409-4356-9A39-8B10FC34FFA7}" srcOrd="1" destOrd="0" presId="urn:microsoft.com/office/officeart/2016/7/layout/BasicLinearProcessNumbered"/>
    <dgm:cxn modelId="{2AEC71E2-7659-400D-87EA-F9CA18D242C8}" type="presOf" srcId="{870DE471-BF0E-448A-B60A-AB5BCC75F1A8}" destId="{BDDC5212-E9B5-431C-9694-810B68E4A760}" srcOrd="0" destOrd="0" presId="urn:microsoft.com/office/officeart/2016/7/layout/BasicLinearProcessNumbered"/>
    <dgm:cxn modelId="{61C024E6-E3C3-4AC7-92F0-538F8F3E5270}" type="presOf" srcId="{196584BC-FA71-4454-B006-3535A5BE2406}" destId="{CAAF65DE-8DBD-4BFD-BEED-F14E4C34DDBB}" srcOrd="0" destOrd="0" presId="urn:microsoft.com/office/officeart/2016/7/layout/BasicLinearProcessNumbered"/>
    <dgm:cxn modelId="{2C0805E9-F06D-4A4C-AB3E-2437EAFB36C1}" srcId="{196584BC-FA71-4454-B006-3535A5BE2406}" destId="{870DE471-BF0E-448A-B60A-AB5BCC75F1A8}" srcOrd="3" destOrd="0" parTransId="{86C07BB2-27D6-42D0-9050-919FA3326AF4}" sibTransId="{33E0ACB4-92C8-475A-AB1C-4E0CBB7397B5}"/>
    <dgm:cxn modelId="{A7B161FA-D993-4443-9E25-CFF347F84C30}" type="presOf" srcId="{F1F24F25-00B7-4630-B1B6-788FED3DE305}" destId="{B37377DD-D520-47B1-B00D-142863BAF64A}" srcOrd="0" destOrd="0" presId="urn:microsoft.com/office/officeart/2016/7/layout/BasicLinearProcessNumbered"/>
    <dgm:cxn modelId="{855C27D1-3DF5-4AE9-A4B6-EA9D0508FF17}" type="presParOf" srcId="{CAAF65DE-8DBD-4BFD-BEED-F14E4C34DDBB}" destId="{1A3102C4-188E-4321-958F-999C8835E070}" srcOrd="0" destOrd="0" presId="urn:microsoft.com/office/officeart/2016/7/layout/BasicLinearProcessNumbered"/>
    <dgm:cxn modelId="{41152AD9-4691-48AC-AB7D-B44D6B3366C3}" type="presParOf" srcId="{1A3102C4-188E-4321-958F-999C8835E070}" destId="{608B31A6-3BB4-494E-A44B-3FEC10723767}" srcOrd="0" destOrd="0" presId="urn:microsoft.com/office/officeart/2016/7/layout/BasicLinearProcessNumbered"/>
    <dgm:cxn modelId="{91B50902-4864-4A6C-BED2-7E2ABACD082A}" type="presParOf" srcId="{1A3102C4-188E-4321-958F-999C8835E070}" destId="{292F5201-7361-4DD9-9105-0AD4EEFD47B5}" srcOrd="1" destOrd="0" presId="urn:microsoft.com/office/officeart/2016/7/layout/BasicLinearProcessNumbered"/>
    <dgm:cxn modelId="{7D3956B3-D3F7-47D3-9596-814CC67B84C1}" type="presParOf" srcId="{1A3102C4-188E-4321-958F-999C8835E070}" destId="{486289E6-7567-4745-BC6E-D9958FC326F0}" srcOrd="2" destOrd="0" presId="urn:microsoft.com/office/officeart/2016/7/layout/BasicLinearProcessNumbered"/>
    <dgm:cxn modelId="{58A58B12-2F32-44C8-BED4-5D62B521A96E}" type="presParOf" srcId="{1A3102C4-188E-4321-958F-999C8835E070}" destId="{585F09DE-73A3-4934-8E26-3C9A1235BE7C}" srcOrd="3" destOrd="0" presId="urn:microsoft.com/office/officeart/2016/7/layout/BasicLinearProcessNumbered"/>
    <dgm:cxn modelId="{871F9F93-F2E1-4424-B99E-C774A569AE35}" type="presParOf" srcId="{CAAF65DE-8DBD-4BFD-BEED-F14E4C34DDBB}" destId="{E9E06A04-DFB1-4BBD-892E-9EEC62344C30}" srcOrd="1" destOrd="0" presId="urn:microsoft.com/office/officeart/2016/7/layout/BasicLinearProcessNumbered"/>
    <dgm:cxn modelId="{F71A79D4-7E61-40CF-B4F1-AE4D30D0D9DB}" type="presParOf" srcId="{CAAF65DE-8DBD-4BFD-BEED-F14E4C34DDBB}" destId="{6F8ED94F-EF7C-444F-9E74-8349758C4E35}" srcOrd="2" destOrd="0" presId="urn:microsoft.com/office/officeart/2016/7/layout/BasicLinearProcessNumbered"/>
    <dgm:cxn modelId="{A24D053B-F8EA-4F6A-AF3F-D039ABCB6883}" type="presParOf" srcId="{6F8ED94F-EF7C-444F-9E74-8349758C4E35}" destId="{548081DC-7200-4231-AE9D-F4BD24872026}" srcOrd="0" destOrd="0" presId="urn:microsoft.com/office/officeart/2016/7/layout/BasicLinearProcessNumbered"/>
    <dgm:cxn modelId="{066C97CC-1853-41BC-ACCD-76D9B8724652}" type="presParOf" srcId="{6F8ED94F-EF7C-444F-9E74-8349758C4E35}" destId="{1A6DA48B-4B86-4B25-AC4D-508C26EB4F27}" srcOrd="1" destOrd="0" presId="urn:microsoft.com/office/officeart/2016/7/layout/BasicLinearProcessNumbered"/>
    <dgm:cxn modelId="{361F39C6-BC0E-49C5-811B-E43E133AF212}" type="presParOf" srcId="{6F8ED94F-EF7C-444F-9E74-8349758C4E35}" destId="{8D000473-DAD3-416E-9B84-CA4E7D2BE777}" srcOrd="2" destOrd="0" presId="urn:microsoft.com/office/officeart/2016/7/layout/BasicLinearProcessNumbered"/>
    <dgm:cxn modelId="{3F2115DA-61A6-42D3-B8D9-AD494698A403}" type="presParOf" srcId="{6F8ED94F-EF7C-444F-9E74-8349758C4E35}" destId="{EA246CB7-7001-4CE4-B0FB-AD01E74B0A2D}" srcOrd="3" destOrd="0" presId="urn:microsoft.com/office/officeart/2016/7/layout/BasicLinearProcessNumbered"/>
    <dgm:cxn modelId="{E06FD022-F36A-4765-AADB-7996C8AA92FB}" type="presParOf" srcId="{CAAF65DE-8DBD-4BFD-BEED-F14E4C34DDBB}" destId="{A8E3CA08-5781-4E70-94A4-815693D254DB}" srcOrd="3" destOrd="0" presId="urn:microsoft.com/office/officeart/2016/7/layout/BasicLinearProcessNumbered"/>
    <dgm:cxn modelId="{86114BC2-AD3E-4C4D-8A63-789BC39FD02B}" type="presParOf" srcId="{CAAF65DE-8DBD-4BFD-BEED-F14E4C34DDBB}" destId="{F7DB4E8F-E801-4517-9E91-3AD6DED4D8FA}" srcOrd="4" destOrd="0" presId="urn:microsoft.com/office/officeart/2016/7/layout/BasicLinearProcessNumbered"/>
    <dgm:cxn modelId="{A56E037E-9D7B-4BC6-8D4A-7DB84CD8B3BE}" type="presParOf" srcId="{F7DB4E8F-E801-4517-9E91-3AD6DED4D8FA}" destId="{B37377DD-D520-47B1-B00D-142863BAF64A}" srcOrd="0" destOrd="0" presId="urn:microsoft.com/office/officeart/2016/7/layout/BasicLinearProcessNumbered"/>
    <dgm:cxn modelId="{3DFC84AE-8B1C-4EBE-BDFD-D431298EFDEA}" type="presParOf" srcId="{F7DB4E8F-E801-4517-9E91-3AD6DED4D8FA}" destId="{2F350CEE-F047-457F-B096-FAD03082CC81}" srcOrd="1" destOrd="0" presId="urn:microsoft.com/office/officeart/2016/7/layout/BasicLinearProcessNumbered"/>
    <dgm:cxn modelId="{78DA4AF9-C137-41B7-994E-50F9DCB1CA3A}" type="presParOf" srcId="{F7DB4E8F-E801-4517-9E91-3AD6DED4D8FA}" destId="{B2795A04-CE3D-4071-95DE-4E8D307E5489}" srcOrd="2" destOrd="0" presId="urn:microsoft.com/office/officeart/2016/7/layout/BasicLinearProcessNumbered"/>
    <dgm:cxn modelId="{C9927E97-60AF-489A-ADBC-22452BACC461}" type="presParOf" srcId="{F7DB4E8F-E801-4517-9E91-3AD6DED4D8FA}" destId="{09D13CF0-2BC5-4DC4-9FDC-A7E3A28ECC58}" srcOrd="3" destOrd="0" presId="urn:microsoft.com/office/officeart/2016/7/layout/BasicLinearProcessNumbered"/>
    <dgm:cxn modelId="{BFC4E2A7-2AED-42F4-9B99-05F1D873FC0C}" type="presParOf" srcId="{CAAF65DE-8DBD-4BFD-BEED-F14E4C34DDBB}" destId="{A009064B-1B70-45AB-BF66-BFFBCF444FB1}" srcOrd="5" destOrd="0" presId="urn:microsoft.com/office/officeart/2016/7/layout/BasicLinearProcessNumbered"/>
    <dgm:cxn modelId="{5D58CC31-AFE3-4E4F-9BEB-618600C2D639}" type="presParOf" srcId="{CAAF65DE-8DBD-4BFD-BEED-F14E4C34DDBB}" destId="{7B97D31C-4788-4B53-8AF5-F1661A0F463D}" srcOrd="6" destOrd="0" presId="urn:microsoft.com/office/officeart/2016/7/layout/BasicLinearProcessNumbered"/>
    <dgm:cxn modelId="{153260DA-7CB3-4CA4-AF25-8C6F05F3ED02}" type="presParOf" srcId="{7B97D31C-4788-4B53-8AF5-F1661A0F463D}" destId="{BDDC5212-E9B5-431C-9694-810B68E4A760}" srcOrd="0" destOrd="0" presId="urn:microsoft.com/office/officeart/2016/7/layout/BasicLinearProcessNumbered"/>
    <dgm:cxn modelId="{392A7E30-F9F3-4D79-842B-1B2AF22922BF}" type="presParOf" srcId="{7B97D31C-4788-4B53-8AF5-F1661A0F463D}" destId="{F9841824-1E07-4BF1-80CD-8441369CB44D}" srcOrd="1" destOrd="0" presId="urn:microsoft.com/office/officeart/2016/7/layout/BasicLinearProcessNumbered"/>
    <dgm:cxn modelId="{C8FC87E0-57D5-434F-9319-5EA62C247576}" type="presParOf" srcId="{7B97D31C-4788-4B53-8AF5-F1661A0F463D}" destId="{9CA62824-E346-453A-8C14-1AA4DC092077}" srcOrd="2" destOrd="0" presId="urn:microsoft.com/office/officeart/2016/7/layout/BasicLinearProcessNumbered"/>
    <dgm:cxn modelId="{15AF77C1-A6AE-4377-9D3D-F7B0EDF7864D}" type="presParOf" srcId="{7B97D31C-4788-4B53-8AF5-F1661A0F463D}" destId="{F909FE46-D409-4356-9A39-8B10FC34FFA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1F8CF-110C-419E-8412-D065CBACD972}">
      <dsp:nvSpPr>
        <dsp:cNvPr id="0" name=""/>
        <dsp:cNvSpPr/>
      </dsp:nvSpPr>
      <dsp:spPr>
        <a:xfrm>
          <a:off x="0" y="1001674"/>
          <a:ext cx="88138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Psalm 95:11</a:t>
          </a:r>
        </a:p>
      </dsp:txBody>
      <dsp:txXfrm>
        <a:off x="76105" y="1077779"/>
        <a:ext cx="8661590" cy="1406815"/>
      </dsp:txXfrm>
    </dsp:sp>
    <dsp:sp modelId="{BC8B1B8B-C18A-4F03-ADEA-765761C994D6}">
      <dsp:nvSpPr>
        <dsp:cNvPr id="0" name=""/>
        <dsp:cNvSpPr/>
      </dsp:nvSpPr>
      <dsp:spPr>
        <a:xfrm>
          <a:off x="0" y="2747899"/>
          <a:ext cx="88138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Heb 4:9-11</a:t>
          </a:r>
        </a:p>
      </dsp:txBody>
      <dsp:txXfrm>
        <a:off x="76105" y="2824004"/>
        <a:ext cx="8661590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F59D9-8400-41DF-8761-4607089E5656}">
      <dsp:nvSpPr>
        <dsp:cNvPr id="0" name=""/>
        <dsp:cNvSpPr/>
      </dsp:nvSpPr>
      <dsp:spPr>
        <a:xfrm>
          <a:off x="0" y="37121"/>
          <a:ext cx="10131425" cy="1103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Life’s circumstances</a:t>
          </a:r>
        </a:p>
      </dsp:txBody>
      <dsp:txXfrm>
        <a:off x="53859" y="90980"/>
        <a:ext cx="10023707" cy="995592"/>
      </dsp:txXfrm>
    </dsp:sp>
    <dsp:sp modelId="{952F5F60-C439-4BFB-8CA2-06DE867E90A4}">
      <dsp:nvSpPr>
        <dsp:cNvPr id="0" name=""/>
        <dsp:cNvSpPr/>
      </dsp:nvSpPr>
      <dsp:spPr>
        <a:xfrm>
          <a:off x="0" y="1272911"/>
          <a:ext cx="10131425" cy="1103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Despite your past</a:t>
          </a:r>
        </a:p>
      </dsp:txBody>
      <dsp:txXfrm>
        <a:off x="53859" y="1326770"/>
        <a:ext cx="10023707" cy="995592"/>
      </dsp:txXfrm>
    </dsp:sp>
    <dsp:sp modelId="{69CEF546-E2DA-4938-A6A2-22F359373B79}">
      <dsp:nvSpPr>
        <dsp:cNvPr id="0" name=""/>
        <dsp:cNvSpPr/>
      </dsp:nvSpPr>
      <dsp:spPr>
        <a:xfrm>
          <a:off x="0" y="2508701"/>
          <a:ext cx="10131425" cy="1103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The unlikely and unworthy</a:t>
          </a:r>
        </a:p>
      </dsp:txBody>
      <dsp:txXfrm>
        <a:off x="53859" y="2562560"/>
        <a:ext cx="10023707" cy="995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3F7D8F-04DF-4BB3-B494-045CAAFC499A}">
      <dsp:nvSpPr>
        <dsp:cNvPr id="0" name=""/>
        <dsp:cNvSpPr/>
      </dsp:nvSpPr>
      <dsp:spPr>
        <a:xfrm>
          <a:off x="902330" y="1025"/>
          <a:ext cx="2602114" cy="1561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With His power</a:t>
          </a:r>
        </a:p>
      </dsp:txBody>
      <dsp:txXfrm>
        <a:off x="902330" y="1025"/>
        <a:ext cx="2602114" cy="1561268"/>
      </dsp:txXfrm>
    </dsp:sp>
    <dsp:sp modelId="{870044E5-95B5-40C2-9EFA-1ECC982916D7}">
      <dsp:nvSpPr>
        <dsp:cNvPr id="0" name=""/>
        <dsp:cNvSpPr/>
      </dsp:nvSpPr>
      <dsp:spPr>
        <a:xfrm>
          <a:off x="3764655" y="1025"/>
          <a:ext cx="2602114" cy="1561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With His presence</a:t>
          </a:r>
        </a:p>
      </dsp:txBody>
      <dsp:txXfrm>
        <a:off x="3764655" y="1025"/>
        <a:ext cx="2602114" cy="1561268"/>
      </dsp:txXfrm>
    </dsp:sp>
    <dsp:sp modelId="{D6E5839C-DF87-4A19-B638-2E8F30265083}">
      <dsp:nvSpPr>
        <dsp:cNvPr id="0" name=""/>
        <dsp:cNvSpPr/>
      </dsp:nvSpPr>
      <dsp:spPr>
        <a:xfrm>
          <a:off x="6626980" y="1025"/>
          <a:ext cx="2602114" cy="1561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With His Spirit</a:t>
          </a:r>
        </a:p>
      </dsp:txBody>
      <dsp:txXfrm>
        <a:off x="6626980" y="1025"/>
        <a:ext cx="2602114" cy="1561268"/>
      </dsp:txXfrm>
    </dsp:sp>
    <dsp:sp modelId="{AFF0BFC7-3894-4DD1-BD49-F4A6196B58E1}">
      <dsp:nvSpPr>
        <dsp:cNvPr id="0" name=""/>
        <dsp:cNvSpPr/>
      </dsp:nvSpPr>
      <dsp:spPr>
        <a:xfrm>
          <a:off x="2333492" y="1822505"/>
          <a:ext cx="2602114" cy="1561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Through life’s experiences</a:t>
          </a:r>
        </a:p>
      </dsp:txBody>
      <dsp:txXfrm>
        <a:off x="2333492" y="1822505"/>
        <a:ext cx="2602114" cy="1561268"/>
      </dsp:txXfrm>
    </dsp:sp>
    <dsp:sp modelId="{3D7E2A55-FD8B-439E-B1C7-D104383A01C6}">
      <dsp:nvSpPr>
        <dsp:cNvPr id="0" name=""/>
        <dsp:cNvSpPr/>
      </dsp:nvSpPr>
      <dsp:spPr>
        <a:xfrm>
          <a:off x="5195818" y="1822505"/>
          <a:ext cx="2602114" cy="1561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Through His Church</a:t>
          </a:r>
        </a:p>
      </dsp:txBody>
      <dsp:txXfrm>
        <a:off x="5195818" y="1822505"/>
        <a:ext cx="2602114" cy="1561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6EE1D-2882-44D1-A10A-8EE41B61D66D}">
      <dsp:nvSpPr>
        <dsp:cNvPr id="0" name=""/>
        <dsp:cNvSpPr/>
      </dsp:nvSpPr>
      <dsp:spPr>
        <a:xfrm>
          <a:off x="0" y="44081"/>
          <a:ext cx="6545199" cy="8634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The Apostles</a:t>
          </a:r>
        </a:p>
      </dsp:txBody>
      <dsp:txXfrm>
        <a:off x="42151" y="86232"/>
        <a:ext cx="6460897" cy="779158"/>
      </dsp:txXfrm>
    </dsp:sp>
    <dsp:sp modelId="{FBF54641-F92F-40EB-A49E-7D8BECC7F3E8}">
      <dsp:nvSpPr>
        <dsp:cNvPr id="0" name=""/>
        <dsp:cNvSpPr/>
      </dsp:nvSpPr>
      <dsp:spPr>
        <a:xfrm>
          <a:off x="0" y="1011221"/>
          <a:ext cx="6545199" cy="863460"/>
        </a:xfrm>
        <a:prstGeom prst="roundRect">
          <a:avLst/>
        </a:prstGeom>
        <a:gradFill rotWithShape="0">
          <a:gsLst>
            <a:gs pos="0">
              <a:schemeClr val="accent5">
                <a:hueOff val="-501234"/>
                <a:satOff val="276"/>
                <a:lumOff val="1324"/>
                <a:alphaOff val="0"/>
                <a:tint val="98000"/>
                <a:lumMod val="100000"/>
              </a:schemeClr>
            </a:gs>
            <a:gs pos="100000">
              <a:schemeClr val="accent5">
                <a:hueOff val="-501234"/>
                <a:satOff val="276"/>
                <a:lumOff val="1324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Moses</a:t>
          </a:r>
        </a:p>
      </dsp:txBody>
      <dsp:txXfrm>
        <a:off x="42151" y="1053372"/>
        <a:ext cx="6460897" cy="779158"/>
      </dsp:txXfrm>
    </dsp:sp>
    <dsp:sp modelId="{F2A71178-2ABA-4065-A332-707E54B89D3A}">
      <dsp:nvSpPr>
        <dsp:cNvPr id="0" name=""/>
        <dsp:cNvSpPr/>
      </dsp:nvSpPr>
      <dsp:spPr>
        <a:xfrm>
          <a:off x="0" y="1978361"/>
          <a:ext cx="6545199" cy="863460"/>
        </a:xfrm>
        <a:prstGeom prst="roundRect">
          <a:avLst/>
        </a:prstGeom>
        <a:gradFill rotWithShape="0">
          <a:gsLst>
            <a:gs pos="0">
              <a:schemeClr val="accent5">
                <a:hueOff val="-1002469"/>
                <a:satOff val="551"/>
                <a:lumOff val="2647"/>
                <a:alphaOff val="0"/>
                <a:tint val="98000"/>
                <a:lumMod val="100000"/>
              </a:schemeClr>
            </a:gs>
            <a:gs pos="100000">
              <a:schemeClr val="accent5">
                <a:hueOff val="-1002469"/>
                <a:satOff val="551"/>
                <a:lumOff val="2647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Caleb</a:t>
          </a:r>
        </a:p>
      </dsp:txBody>
      <dsp:txXfrm>
        <a:off x="42151" y="2020512"/>
        <a:ext cx="6460897" cy="779158"/>
      </dsp:txXfrm>
    </dsp:sp>
    <dsp:sp modelId="{2D9075A2-2843-4A99-91BD-A33BF6C4899F}">
      <dsp:nvSpPr>
        <dsp:cNvPr id="0" name=""/>
        <dsp:cNvSpPr/>
      </dsp:nvSpPr>
      <dsp:spPr>
        <a:xfrm>
          <a:off x="0" y="2945501"/>
          <a:ext cx="6545199" cy="863460"/>
        </a:xfrm>
        <a:prstGeom prst="roundRect">
          <a:avLst/>
        </a:prstGeom>
        <a:gradFill rotWithShape="0">
          <a:gsLst>
            <a:gs pos="0">
              <a:schemeClr val="accent5">
                <a:hueOff val="-1503703"/>
                <a:satOff val="827"/>
                <a:lumOff val="3971"/>
                <a:alphaOff val="0"/>
                <a:tint val="98000"/>
                <a:lumMod val="100000"/>
              </a:schemeClr>
            </a:gs>
            <a:gs pos="100000">
              <a:schemeClr val="accent5">
                <a:hueOff val="-1503703"/>
                <a:satOff val="827"/>
                <a:lumOff val="3971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Anna</a:t>
          </a:r>
        </a:p>
      </dsp:txBody>
      <dsp:txXfrm>
        <a:off x="42151" y="2987652"/>
        <a:ext cx="6460897" cy="779158"/>
      </dsp:txXfrm>
    </dsp:sp>
    <dsp:sp modelId="{84737850-8AE1-4936-A1A5-81ABE2DDD3F5}">
      <dsp:nvSpPr>
        <dsp:cNvPr id="0" name=""/>
        <dsp:cNvSpPr/>
      </dsp:nvSpPr>
      <dsp:spPr>
        <a:xfrm>
          <a:off x="0" y="3912641"/>
          <a:ext cx="6545199" cy="863460"/>
        </a:xfrm>
        <a:prstGeom prst="roundRect">
          <a:avLst/>
        </a:prstGeom>
        <a:gradFill rotWithShape="0">
          <a:gsLst>
            <a:gs pos="0">
              <a:schemeClr val="accent5">
                <a:hueOff val="-2004937"/>
                <a:satOff val="1102"/>
                <a:lumOff val="5294"/>
                <a:alphaOff val="0"/>
                <a:tint val="98000"/>
                <a:lumMod val="100000"/>
              </a:schemeClr>
            </a:gs>
            <a:gs pos="100000">
              <a:schemeClr val="accent5">
                <a:hueOff val="-2004937"/>
                <a:satOff val="1102"/>
                <a:lumOff val="5294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Simeon</a:t>
          </a:r>
        </a:p>
      </dsp:txBody>
      <dsp:txXfrm>
        <a:off x="42151" y="3954792"/>
        <a:ext cx="6460897" cy="779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0548E-4FD0-4EFA-AE02-19DBCC25CC30}">
      <dsp:nvSpPr>
        <dsp:cNvPr id="0" name=""/>
        <dsp:cNvSpPr/>
      </dsp:nvSpPr>
      <dsp:spPr>
        <a:xfrm>
          <a:off x="2968" y="161802"/>
          <a:ext cx="2354764" cy="14128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Karl Utzat</a:t>
          </a:r>
        </a:p>
      </dsp:txBody>
      <dsp:txXfrm>
        <a:off x="2968" y="161802"/>
        <a:ext cx="2354764" cy="1412858"/>
      </dsp:txXfrm>
    </dsp:sp>
    <dsp:sp modelId="{D9B73BB6-B239-41D0-9838-AC82AA158B8E}">
      <dsp:nvSpPr>
        <dsp:cNvPr id="0" name=""/>
        <dsp:cNvSpPr/>
      </dsp:nvSpPr>
      <dsp:spPr>
        <a:xfrm>
          <a:off x="2593209" y="161802"/>
          <a:ext cx="2354764" cy="14128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David Jeremiah</a:t>
          </a:r>
        </a:p>
      </dsp:txBody>
      <dsp:txXfrm>
        <a:off x="2593209" y="161802"/>
        <a:ext cx="2354764" cy="1412858"/>
      </dsp:txXfrm>
    </dsp:sp>
    <dsp:sp modelId="{B560F104-F425-4ABD-A737-430B0F38E3AC}">
      <dsp:nvSpPr>
        <dsp:cNvPr id="0" name=""/>
        <dsp:cNvSpPr/>
      </dsp:nvSpPr>
      <dsp:spPr>
        <a:xfrm>
          <a:off x="5183450" y="161802"/>
          <a:ext cx="2354764" cy="14128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John Hagee</a:t>
          </a:r>
        </a:p>
      </dsp:txBody>
      <dsp:txXfrm>
        <a:off x="5183450" y="161802"/>
        <a:ext cx="2354764" cy="1412858"/>
      </dsp:txXfrm>
    </dsp:sp>
    <dsp:sp modelId="{C48932F7-3932-4340-8B03-C568A39EC6A7}">
      <dsp:nvSpPr>
        <dsp:cNvPr id="0" name=""/>
        <dsp:cNvSpPr/>
      </dsp:nvSpPr>
      <dsp:spPr>
        <a:xfrm>
          <a:off x="7773692" y="161802"/>
          <a:ext cx="2354764" cy="14128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John MacArthur</a:t>
          </a:r>
        </a:p>
      </dsp:txBody>
      <dsp:txXfrm>
        <a:off x="7773692" y="161802"/>
        <a:ext cx="2354764" cy="1412858"/>
      </dsp:txXfrm>
    </dsp:sp>
    <dsp:sp modelId="{9490016E-9BC5-433A-829C-3A3D199E23CB}">
      <dsp:nvSpPr>
        <dsp:cNvPr id="0" name=""/>
        <dsp:cNvSpPr/>
      </dsp:nvSpPr>
      <dsp:spPr>
        <a:xfrm>
          <a:off x="2968" y="1810137"/>
          <a:ext cx="2354764" cy="14128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Jimmy Swaggart</a:t>
          </a:r>
        </a:p>
      </dsp:txBody>
      <dsp:txXfrm>
        <a:off x="2968" y="1810137"/>
        <a:ext cx="2354764" cy="1412858"/>
      </dsp:txXfrm>
    </dsp:sp>
    <dsp:sp modelId="{8A174883-89E6-42EF-8967-77D0C5A1C3B7}">
      <dsp:nvSpPr>
        <dsp:cNvPr id="0" name=""/>
        <dsp:cNvSpPr/>
      </dsp:nvSpPr>
      <dsp:spPr>
        <a:xfrm>
          <a:off x="2593209" y="1810137"/>
          <a:ext cx="2354764" cy="14128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Charles Stanley</a:t>
          </a:r>
        </a:p>
      </dsp:txBody>
      <dsp:txXfrm>
        <a:off x="2593209" y="1810137"/>
        <a:ext cx="2354764" cy="1412858"/>
      </dsp:txXfrm>
    </dsp:sp>
    <dsp:sp modelId="{65A518D4-9DE8-493D-B506-5C9A833FCBCA}">
      <dsp:nvSpPr>
        <dsp:cNvPr id="0" name=""/>
        <dsp:cNvSpPr/>
      </dsp:nvSpPr>
      <dsp:spPr>
        <a:xfrm>
          <a:off x="5183450" y="1810137"/>
          <a:ext cx="2354764" cy="14128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Chuck Swindoll </a:t>
          </a:r>
        </a:p>
      </dsp:txBody>
      <dsp:txXfrm>
        <a:off x="5183450" y="1810137"/>
        <a:ext cx="2354764" cy="1412858"/>
      </dsp:txXfrm>
    </dsp:sp>
    <dsp:sp modelId="{3D2C5719-345E-48BD-BD62-ECC62CE7E1C7}">
      <dsp:nvSpPr>
        <dsp:cNvPr id="0" name=""/>
        <dsp:cNvSpPr/>
      </dsp:nvSpPr>
      <dsp:spPr>
        <a:xfrm>
          <a:off x="7773692" y="1810137"/>
          <a:ext cx="2354764" cy="14128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……. Rev. Noah Smith (Minneapolis) </a:t>
          </a:r>
        </a:p>
      </dsp:txBody>
      <dsp:txXfrm>
        <a:off x="7773692" y="1810137"/>
        <a:ext cx="2354764" cy="14128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E93E8-1B42-4C15-A0E0-B11673BF52A3}">
      <dsp:nvSpPr>
        <dsp:cNvPr id="0" name=""/>
        <dsp:cNvSpPr/>
      </dsp:nvSpPr>
      <dsp:spPr>
        <a:xfrm>
          <a:off x="0" y="3013"/>
          <a:ext cx="743102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0C38ED-97B8-41D6-922F-D5EB6E0BC8CB}">
      <dsp:nvSpPr>
        <dsp:cNvPr id="0" name=""/>
        <dsp:cNvSpPr/>
      </dsp:nvSpPr>
      <dsp:spPr>
        <a:xfrm>
          <a:off x="0" y="3013"/>
          <a:ext cx="7431023" cy="102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A.) Moses - Deut 34.7</a:t>
          </a:r>
          <a:endParaRPr lang="en-US" sz="3400" kern="1200"/>
        </a:p>
      </dsp:txBody>
      <dsp:txXfrm>
        <a:off x="0" y="3013"/>
        <a:ext cx="7431023" cy="1027695"/>
      </dsp:txXfrm>
    </dsp:sp>
    <dsp:sp modelId="{8843E5BF-B455-4A00-88E9-6B0DC601C12D}">
      <dsp:nvSpPr>
        <dsp:cNvPr id="0" name=""/>
        <dsp:cNvSpPr/>
      </dsp:nvSpPr>
      <dsp:spPr>
        <a:xfrm>
          <a:off x="0" y="1030709"/>
          <a:ext cx="743102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3DF25-C41E-4AD8-9130-26A585F48149}">
      <dsp:nvSpPr>
        <dsp:cNvPr id="0" name=""/>
        <dsp:cNvSpPr/>
      </dsp:nvSpPr>
      <dsp:spPr>
        <a:xfrm>
          <a:off x="0" y="1030709"/>
          <a:ext cx="7431023" cy="102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B.) Caleb - Joshua 14:10-12</a:t>
          </a:r>
          <a:endParaRPr lang="en-US" sz="3400" kern="1200"/>
        </a:p>
      </dsp:txBody>
      <dsp:txXfrm>
        <a:off x="0" y="1030709"/>
        <a:ext cx="7431023" cy="1027695"/>
      </dsp:txXfrm>
    </dsp:sp>
    <dsp:sp modelId="{E9F0B718-568D-46FF-8C04-BF277CC7C816}">
      <dsp:nvSpPr>
        <dsp:cNvPr id="0" name=""/>
        <dsp:cNvSpPr/>
      </dsp:nvSpPr>
      <dsp:spPr>
        <a:xfrm>
          <a:off x="0" y="2058404"/>
          <a:ext cx="743102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AF1E6F-C164-4C97-A58C-06809DD0719C}">
      <dsp:nvSpPr>
        <dsp:cNvPr id="0" name=""/>
        <dsp:cNvSpPr/>
      </dsp:nvSpPr>
      <dsp:spPr>
        <a:xfrm>
          <a:off x="0" y="2058404"/>
          <a:ext cx="7431023" cy="102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C.) Anna - Lk 2:36-38</a:t>
          </a:r>
          <a:endParaRPr lang="en-US" sz="3400" kern="1200"/>
        </a:p>
      </dsp:txBody>
      <dsp:txXfrm>
        <a:off x="0" y="2058404"/>
        <a:ext cx="7431023" cy="1027695"/>
      </dsp:txXfrm>
    </dsp:sp>
    <dsp:sp modelId="{F5C4ADA9-ED26-47CD-92FF-DC784FCC9ED1}">
      <dsp:nvSpPr>
        <dsp:cNvPr id="0" name=""/>
        <dsp:cNvSpPr/>
      </dsp:nvSpPr>
      <dsp:spPr>
        <a:xfrm>
          <a:off x="0" y="3086099"/>
          <a:ext cx="743102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0D64FD-993F-4AD8-8C84-DA4EB303545A}">
      <dsp:nvSpPr>
        <dsp:cNvPr id="0" name=""/>
        <dsp:cNvSpPr/>
      </dsp:nvSpPr>
      <dsp:spPr>
        <a:xfrm>
          <a:off x="0" y="3086099"/>
          <a:ext cx="7431023" cy="102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D.) Paul - 2 Tim 4:7-8</a:t>
          </a:r>
          <a:endParaRPr lang="en-US" sz="3400" kern="1200"/>
        </a:p>
      </dsp:txBody>
      <dsp:txXfrm>
        <a:off x="0" y="3086099"/>
        <a:ext cx="7431023" cy="1027695"/>
      </dsp:txXfrm>
    </dsp:sp>
    <dsp:sp modelId="{21833CD8-1CB5-4339-B724-A189FB54BE80}">
      <dsp:nvSpPr>
        <dsp:cNvPr id="0" name=""/>
        <dsp:cNvSpPr/>
      </dsp:nvSpPr>
      <dsp:spPr>
        <a:xfrm>
          <a:off x="0" y="4113795"/>
          <a:ext cx="743102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D4370E-3FD7-4667-A9B8-6D31761AC792}">
      <dsp:nvSpPr>
        <dsp:cNvPr id="0" name=""/>
        <dsp:cNvSpPr/>
      </dsp:nvSpPr>
      <dsp:spPr>
        <a:xfrm>
          <a:off x="0" y="4113795"/>
          <a:ext cx="7431023" cy="102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E.) Simeon - Lk 2:25-32</a:t>
          </a:r>
          <a:endParaRPr lang="en-US" sz="3400" kern="1200"/>
        </a:p>
      </dsp:txBody>
      <dsp:txXfrm>
        <a:off x="0" y="4113795"/>
        <a:ext cx="7431023" cy="1027695"/>
      </dsp:txXfrm>
    </dsp:sp>
    <dsp:sp modelId="{0E745D57-C0FD-41BE-B00F-2EB6A5F3220B}">
      <dsp:nvSpPr>
        <dsp:cNvPr id="0" name=""/>
        <dsp:cNvSpPr/>
      </dsp:nvSpPr>
      <dsp:spPr>
        <a:xfrm>
          <a:off x="0" y="5141490"/>
          <a:ext cx="743102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637968-EFBB-4138-B893-FD28140BE3A5}">
      <dsp:nvSpPr>
        <dsp:cNvPr id="0" name=""/>
        <dsp:cNvSpPr/>
      </dsp:nvSpPr>
      <dsp:spPr>
        <a:xfrm>
          <a:off x="0" y="5141490"/>
          <a:ext cx="7431023" cy="1027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Billy Graham, RC Sproul, Charles Stanley</a:t>
          </a:r>
          <a:endParaRPr lang="en-US" sz="3400" kern="1200"/>
        </a:p>
      </dsp:txBody>
      <dsp:txXfrm>
        <a:off x="0" y="5141490"/>
        <a:ext cx="7431023" cy="10276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B31A6-3BB4-494E-A44B-3FEC10723767}">
      <dsp:nvSpPr>
        <dsp:cNvPr id="0" name=""/>
        <dsp:cNvSpPr/>
      </dsp:nvSpPr>
      <dsp:spPr>
        <a:xfrm>
          <a:off x="2968" y="44064"/>
          <a:ext cx="2354764" cy="32966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587" tIns="330200" rIns="183587" bIns="33020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KEEP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PRAYING</a:t>
          </a:r>
        </a:p>
      </dsp:txBody>
      <dsp:txXfrm>
        <a:off x="2968" y="1296799"/>
        <a:ext cx="2354764" cy="1978002"/>
      </dsp:txXfrm>
    </dsp:sp>
    <dsp:sp modelId="{292F5201-7361-4DD9-9105-0AD4EEFD47B5}">
      <dsp:nvSpPr>
        <dsp:cNvPr id="0" name=""/>
        <dsp:cNvSpPr/>
      </dsp:nvSpPr>
      <dsp:spPr>
        <a:xfrm>
          <a:off x="685849" y="373731"/>
          <a:ext cx="989001" cy="98900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06" tIns="12700" rIns="7710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30685" y="518567"/>
        <a:ext cx="699329" cy="699329"/>
      </dsp:txXfrm>
    </dsp:sp>
    <dsp:sp modelId="{486289E6-7567-4745-BC6E-D9958FC326F0}">
      <dsp:nvSpPr>
        <dsp:cNvPr id="0" name=""/>
        <dsp:cNvSpPr/>
      </dsp:nvSpPr>
      <dsp:spPr>
        <a:xfrm>
          <a:off x="2968" y="3340662"/>
          <a:ext cx="2354764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081DC-7200-4231-AE9D-F4BD24872026}">
      <dsp:nvSpPr>
        <dsp:cNvPr id="0" name=""/>
        <dsp:cNvSpPr/>
      </dsp:nvSpPr>
      <dsp:spPr>
        <a:xfrm>
          <a:off x="2593209" y="44064"/>
          <a:ext cx="2354764" cy="32966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587" tIns="330200" rIns="183587" bIns="33020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KEEP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ENCOURAGING</a:t>
          </a:r>
        </a:p>
      </dsp:txBody>
      <dsp:txXfrm>
        <a:off x="2593209" y="1296799"/>
        <a:ext cx="2354764" cy="1978002"/>
      </dsp:txXfrm>
    </dsp:sp>
    <dsp:sp modelId="{1A6DA48B-4B86-4B25-AC4D-508C26EB4F27}">
      <dsp:nvSpPr>
        <dsp:cNvPr id="0" name=""/>
        <dsp:cNvSpPr/>
      </dsp:nvSpPr>
      <dsp:spPr>
        <a:xfrm>
          <a:off x="3276091" y="373731"/>
          <a:ext cx="989001" cy="98900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06" tIns="12700" rIns="7710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420927" y="518567"/>
        <a:ext cx="699329" cy="699329"/>
      </dsp:txXfrm>
    </dsp:sp>
    <dsp:sp modelId="{8D000473-DAD3-416E-9B84-CA4E7D2BE777}">
      <dsp:nvSpPr>
        <dsp:cNvPr id="0" name=""/>
        <dsp:cNvSpPr/>
      </dsp:nvSpPr>
      <dsp:spPr>
        <a:xfrm>
          <a:off x="2593209" y="3340662"/>
          <a:ext cx="2354764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377DD-D520-47B1-B00D-142863BAF64A}">
      <dsp:nvSpPr>
        <dsp:cNvPr id="0" name=""/>
        <dsp:cNvSpPr/>
      </dsp:nvSpPr>
      <dsp:spPr>
        <a:xfrm>
          <a:off x="5183450" y="44064"/>
          <a:ext cx="2354764" cy="32966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587" tIns="330200" rIns="183587" bIns="33020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KEEP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SERVING</a:t>
          </a:r>
          <a:endParaRPr lang="en-US" sz="2500" kern="1200" dirty="0"/>
        </a:p>
      </dsp:txBody>
      <dsp:txXfrm>
        <a:off x="5183450" y="1296799"/>
        <a:ext cx="2354764" cy="1978002"/>
      </dsp:txXfrm>
    </dsp:sp>
    <dsp:sp modelId="{2F350CEE-F047-457F-B096-FAD03082CC81}">
      <dsp:nvSpPr>
        <dsp:cNvPr id="0" name=""/>
        <dsp:cNvSpPr/>
      </dsp:nvSpPr>
      <dsp:spPr>
        <a:xfrm>
          <a:off x="5866332" y="373731"/>
          <a:ext cx="989001" cy="98900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06" tIns="12700" rIns="7710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011168" y="518567"/>
        <a:ext cx="699329" cy="699329"/>
      </dsp:txXfrm>
    </dsp:sp>
    <dsp:sp modelId="{B2795A04-CE3D-4071-95DE-4E8D307E5489}">
      <dsp:nvSpPr>
        <dsp:cNvPr id="0" name=""/>
        <dsp:cNvSpPr/>
      </dsp:nvSpPr>
      <dsp:spPr>
        <a:xfrm>
          <a:off x="5183450" y="3340662"/>
          <a:ext cx="2354764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C5212-E9B5-431C-9694-810B68E4A760}">
      <dsp:nvSpPr>
        <dsp:cNvPr id="0" name=""/>
        <dsp:cNvSpPr/>
      </dsp:nvSpPr>
      <dsp:spPr>
        <a:xfrm>
          <a:off x="7773692" y="44064"/>
          <a:ext cx="2354764" cy="329667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587" tIns="330200" rIns="183587" bIns="33020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KEEP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SHARING</a:t>
          </a:r>
          <a:endParaRPr lang="en-US" sz="2500" kern="1200" dirty="0"/>
        </a:p>
      </dsp:txBody>
      <dsp:txXfrm>
        <a:off x="7773692" y="1296799"/>
        <a:ext cx="2354764" cy="1978002"/>
      </dsp:txXfrm>
    </dsp:sp>
    <dsp:sp modelId="{F9841824-1E07-4BF1-80CD-8441369CB44D}">
      <dsp:nvSpPr>
        <dsp:cNvPr id="0" name=""/>
        <dsp:cNvSpPr/>
      </dsp:nvSpPr>
      <dsp:spPr>
        <a:xfrm>
          <a:off x="8456573" y="373731"/>
          <a:ext cx="989001" cy="98900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06" tIns="12700" rIns="7710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601409" y="518567"/>
        <a:ext cx="699329" cy="699329"/>
      </dsp:txXfrm>
    </dsp:sp>
    <dsp:sp modelId="{9CA62824-E346-453A-8C14-1AA4DC092077}">
      <dsp:nvSpPr>
        <dsp:cNvPr id="0" name=""/>
        <dsp:cNvSpPr/>
      </dsp:nvSpPr>
      <dsp:spPr>
        <a:xfrm>
          <a:off x="7773692" y="3340662"/>
          <a:ext cx="2354764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24C6359-9BB8-4148-8114-537E698DA205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1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10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94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397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469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542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392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8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191F-481E-48E9-BB9A-369A67A7362D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3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9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6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69D389-4C4C-4FD7-9E6B-9F44477F0EB8}" type="datetime1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51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telephones communicating">
            <a:extLst>
              <a:ext uri="{FF2B5EF4-FFF2-40B4-BE49-F238E27FC236}">
                <a16:creationId xmlns:a16="http://schemas.microsoft.com/office/drawing/2014/main" id="{16776EA0-7342-5282-5D56-E952F2FC2B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r="-1" b="2498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B77BA6-9B6B-FE53-4395-B644AC6AC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864" y="-213066"/>
            <a:ext cx="10513547" cy="2179601"/>
          </a:xfrm>
        </p:spPr>
        <p:txBody>
          <a:bodyPr anchor="b">
            <a:no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Phone Is Ringing!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D4E75-AC19-B949-9FCE-31928E474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864" y="2334673"/>
            <a:ext cx="10503851" cy="1633040"/>
          </a:xfrm>
        </p:spPr>
        <p:txBody>
          <a:bodyPr anchor="t"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Answering the Call to 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</a:rPr>
              <a:t>Serve God to the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CB302-A330-9CB3-736B-B2F6D3A10801}"/>
              </a:ext>
            </a:extLst>
          </p:cNvPr>
          <p:cNvSpPr txBox="1"/>
          <p:nvPr/>
        </p:nvSpPr>
        <p:spPr>
          <a:xfrm>
            <a:off x="3303101" y="4814571"/>
            <a:ext cx="558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8:22-26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92:12-15</a:t>
            </a:r>
          </a:p>
        </p:txBody>
      </p:sp>
    </p:spTree>
    <p:extLst>
      <p:ext uri="{BB962C8B-B14F-4D97-AF65-F5344CB8AC3E}">
        <p14:creationId xmlns:p14="http://schemas.microsoft.com/office/powerpoint/2010/main" val="27140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2BC1C-A8C7-4BBF-3C89-9D1FC3CB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51AA-16BD-73AB-B9F9-A447AED2D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Equips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4C9AED-51E5-5C53-10CD-C3A707685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372126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759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53DA-B60D-B5A0-4D25-E61EFC7A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Sends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6EF92-AB61-24A9-4675-AFEAF5CF6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601" y="2099734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A.) Mentor and disciple</a:t>
            </a:r>
          </a:p>
          <a:p>
            <a:pPr marL="0" indent="0">
              <a:buNone/>
            </a:pPr>
            <a:r>
              <a:rPr lang="en-US" sz="5400" dirty="0"/>
              <a:t>B.) Prayer and encouragement</a:t>
            </a:r>
          </a:p>
          <a:p>
            <a:pPr marL="0" indent="0">
              <a:buNone/>
            </a:pPr>
            <a:r>
              <a:rPr lang="en-US" sz="5400" dirty="0"/>
              <a:t>C.) Hospitality and invitation</a:t>
            </a:r>
          </a:p>
        </p:txBody>
      </p:sp>
    </p:spTree>
    <p:extLst>
      <p:ext uri="{BB962C8B-B14F-4D97-AF65-F5344CB8AC3E}">
        <p14:creationId xmlns:p14="http://schemas.microsoft.com/office/powerpoint/2010/main" val="82434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12C62-068C-EE4B-8292-9BCC0A98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F65CD9-825D-44BD-8681-D42D260D4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F64C47-BE0B-4DA4-A62F-C6922DD20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2"/>
            <a:ext cx="4125976" cy="6858002"/>
          </a:xfrm>
          <a:custGeom>
            <a:avLst/>
            <a:gdLst>
              <a:gd name="connsiteX0" fmla="*/ 4125976 w 4125976"/>
              <a:gd name="connsiteY0" fmla="*/ 0 h 6858002"/>
              <a:gd name="connsiteX1" fmla="*/ 1300393 w 4125976"/>
              <a:gd name="connsiteY1" fmla="*/ 0 h 6858002"/>
              <a:gd name="connsiteX2" fmla="*/ 1300393 w 4125976"/>
              <a:gd name="connsiteY2" fmla="*/ 2 h 6858002"/>
              <a:gd name="connsiteX3" fmla="*/ 1155520 w 4125976"/>
              <a:gd name="connsiteY3" fmla="*/ 2 h 6858002"/>
              <a:gd name="connsiteX4" fmla="*/ 1074856 w 4125976"/>
              <a:gd name="connsiteY4" fmla="*/ 88573 h 6858002"/>
              <a:gd name="connsiteX5" fmla="*/ 0 w 4125976"/>
              <a:gd name="connsiteY5" fmla="*/ 3396600 h 6858002"/>
              <a:gd name="connsiteX6" fmla="*/ 1222540 w 4125976"/>
              <a:gd name="connsiteY6" fmla="*/ 6858002 h 6858002"/>
              <a:gd name="connsiteX7" fmla="*/ 4125598 w 4125976"/>
              <a:gd name="connsiteY7" fmla="*/ 6858002 h 6858002"/>
              <a:gd name="connsiteX8" fmla="*/ 4125976 w 4125976"/>
              <a:gd name="connsiteY8" fmla="*/ 685760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976" h="6858002">
                <a:moveTo>
                  <a:pt x="4125976" y="0"/>
                </a:moveTo>
                <a:lnTo>
                  <a:pt x="1300393" y="0"/>
                </a:lnTo>
                <a:lnTo>
                  <a:pt x="1300393" y="2"/>
                </a:lnTo>
                <a:lnTo>
                  <a:pt x="1155520" y="2"/>
                </a:lnTo>
                <a:lnTo>
                  <a:pt x="1074856" y="88573"/>
                </a:lnTo>
                <a:cubicBezTo>
                  <a:pt x="422987" y="841260"/>
                  <a:pt x="0" y="2042663"/>
                  <a:pt x="0" y="3396600"/>
                </a:cubicBezTo>
                <a:cubicBezTo>
                  <a:pt x="0" y="4846647"/>
                  <a:pt x="488259" y="6121285"/>
                  <a:pt x="1222540" y="6858002"/>
                </a:cubicBezTo>
                <a:cubicBezTo>
                  <a:pt x="4125598" y="6858002"/>
                  <a:pt x="4125598" y="6858002"/>
                  <a:pt x="4125598" y="6858002"/>
                </a:cubicBezTo>
                <a:lnTo>
                  <a:pt x="4125976" y="68576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13230-7E09-D64B-ACEC-43E1B7CD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Examples: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165848-5833-F731-441A-44562B4001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820128"/>
              </p:ext>
            </p:extLst>
          </p:nvPr>
        </p:nvGraphicFramePr>
        <p:xfrm>
          <a:off x="4808601" y="901700"/>
          <a:ext cx="6545199" cy="482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023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9546-543F-27BA-48B4-5BFCDACE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Apostles Never Retired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C2CA-97DE-09C5-9D4F-7D901A322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600" y="2065867"/>
            <a:ext cx="6346826" cy="4334933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/>
              <a:t>Luke</a:t>
            </a:r>
          </a:p>
          <a:p>
            <a:r>
              <a:rPr lang="en-US" sz="6000" dirty="0"/>
              <a:t>Paul</a:t>
            </a:r>
          </a:p>
          <a:p>
            <a:r>
              <a:rPr lang="en-US" sz="6000" dirty="0"/>
              <a:t>Andrew/Peter</a:t>
            </a:r>
          </a:p>
          <a:p>
            <a:r>
              <a:rPr lang="en-US" sz="6000" dirty="0"/>
              <a:t>James/John</a:t>
            </a:r>
          </a:p>
          <a:p>
            <a:r>
              <a:rPr lang="en-US" sz="6000" dirty="0"/>
              <a:t>Matthew (Levi)</a:t>
            </a:r>
          </a:p>
        </p:txBody>
      </p:sp>
    </p:spTree>
    <p:extLst>
      <p:ext uri="{BB962C8B-B14F-4D97-AF65-F5344CB8AC3E}">
        <p14:creationId xmlns:p14="http://schemas.microsoft.com/office/powerpoint/2010/main" val="284868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D316-DF2E-68E0-916B-EC9235FEC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Holds No Bounds when it comes to God’s Calling on your life to serve: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9A902D-7833-3FCB-6A1B-49AD98496F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863492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9015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A47D4F-66F4-88C8-E4E4-824DC1A2E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285-F3C3-7E4E-8757-640FA0FC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0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92:12 (ESV)</a:t>
            </a:r>
          </a:p>
        </p:txBody>
      </p:sp>
      <p:pic>
        <p:nvPicPr>
          <p:cNvPr id="5" name="Picture 4" descr="Palm tree leaves">
            <a:extLst>
              <a:ext uri="{FF2B5EF4-FFF2-40B4-BE49-F238E27FC236}">
                <a16:creationId xmlns:a16="http://schemas.microsoft.com/office/drawing/2014/main" id="{3384772E-535C-14EE-CB2E-A1BF1BC216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3" r="22392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4399D-721F-3514-2CED-B573DA1A2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057400"/>
            <a:ext cx="4326174" cy="4597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righteous flourish like the palm tree and grow like a cedar in Lebanon. </a:t>
            </a:r>
          </a:p>
        </p:txBody>
      </p:sp>
    </p:spTree>
    <p:extLst>
      <p:ext uri="{BB962C8B-B14F-4D97-AF65-F5344CB8AC3E}">
        <p14:creationId xmlns:p14="http://schemas.microsoft.com/office/powerpoint/2010/main" val="1938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68E416-28CC-A574-407E-68D56D057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06D2-5AA6-996E-A76A-EA5D58096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925" y="0"/>
            <a:ext cx="6593075" cy="1612490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92:13 (ESV)</a:t>
            </a:r>
          </a:p>
        </p:txBody>
      </p:sp>
      <p:pic>
        <p:nvPicPr>
          <p:cNvPr id="5" name="Picture 4" descr="Green seedling sprouting on the ground">
            <a:extLst>
              <a:ext uri="{FF2B5EF4-FFF2-40B4-BE49-F238E27FC236}">
                <a16:creationId xmlns:a16="http://schemas.microsoft.com/office/drawing/2014/main" id="{D1FD60D8-7A9F-38B1-BEC3-ED2498FD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73" r="9215" b="-1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B8FEF-B76A-88C7-AD99-E0A70FB2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855542" cy="39722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are planted in the house of the Lord; they flourish in the courts of our God. </a:t>
            </a:r>
          </a:p>
        </p:txBody>
      </p:sp>
    </p:spTree>
    <p:extLst>
      <p:ext uri="{BB962C8B-B14F-4D97-AF65-F5344CB8AC3E}">
        <p14:creationId xmlns:p14="http://schemas.microsoft.com/office/powerpoint/2010/main" val="3400866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62159D-2980-CB6C-C766-8303EAD4B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BCE5-97E4-7E0B-DB5A-18016BE3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92:14a (ESV)</a:t>
            </a:r>
          </a:p>
        </p:txBody>
      </p:sp>
      <p:pic>
        <p:nvPicPr>
          <p:cNvPr id="5" name="Picture 4" descr="Grizzly bear in the wild">
            <a:extLst>
              <a:ext uri="{FF2B5EF4-FFF2-40B4-BE49-F238E27FC236}">
                <a16:creationId xmlns:a16="http://schemas.microsoft.com/office/drawing/2014/main" id="{467E1370-E900-019A-CBB9-B349DE04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1" r="19265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BD915-05B7-2D83-352B-E9F0AA4B6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6"/>
            <a:ext cx="4326174" cy="4428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still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bear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fruit in old age; </a:t>
            </a:r>
          </a:p>
        </p:txBody>
      </p:sp>
    </p:spTree>
    <p:extLst>
      <p:ext uri="{BB962C8B-B14F-4D97-AF65-F5344CB8AC3E}">
        <p14:creationId xmlns:p14="http://schemas.microsoft.com/office/powerpoint/2010/main" val="56320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50894-A6D6-CAB9-7B12-AB843CBC7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leaves">
            <a:extLst>
              <a:ext uri="{FF2B5EF4-FFF2-40B4-BE49-F238E27FC236}">
                <a16:creationId xmlns:a16="http://schemas.microsoft.com/office/drawing/2014/main" id="{BAD8CE46-2F95-34E4-100C-0C048A85AD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1305" b="4426"/>
          <a:stretch/>
        </p:blipFill>
        <p:spPr>
          <a:xfrm>
            <a:off x="20" y="-1776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D01BD-6871-0066-3F72-A53D1BCD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5157982"/>
            <a:ext cx="7197726" cy="1065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92:14b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79C62-DB94-823D-2148-8BE797EA3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635004"/>
            <a:ext cx="10337800" cy="38897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72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Ever full of sap and green,</a:t>
            </a:r>
          </a:p>
        </p:txBody>
      </p:sp>
    </p:spTree>
    <p:extLst>
      <p:ext uri="{BB962C8B-B14F-4D97-AF65-F5344CB8AC3E}">
        <p14:creationId xmlns:p14="http://schemas.microsoft.com/office/powerpoint/2010/main" val="1816537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CE0E8-7E3A-DA79-BE74-A58E5732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BE7BD64-C268-4BE6-8D67-F5DD171F0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C6E9A-567D-4054-B920-2E1BAF6D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676190" cy="5442857"/>
          </a:xfrm>
          <a:custGeom>
            <a:avLst/>
            <a:gdLst>
              <a:gd name="connsiteX0" fmla="*/ 0 w 9676190"/>
              <a:gd name="connsiteY0" fmla="*/ 0 h 5442857"/>
              <a:gd name="connsiteX1" fmla="*/ 9676190 w 9676190"/>
              <a:gd name="connsiteY1" fmla="*/ 0 h 5442857"/>
              <a:gd name="connsiteX2" fmla="*/ 9676190 w 9676190"/>
              <a:gd name="connsiteY2" fmla="*/ 5442857 h 5442857"/>
              <a:gd name="connsiteX3" fmla="*/ 1890711 w 9676190"/>
              <a:gd name="connsiteY3" fmla="*/ 5442857 h 5442857"/>
              <a:gd name="connsiteX4" fmla="*/ 1883227 w 9676190"/>
              <a:gd name="connsiteY4" fmla="*/ 5203371 h 5442857"/>
              <a:gd name="connsiteX5" fmla="*/ 1872341 w 9676190"/>
              <a:gd name="connsiteY5" fmla="*/ 5170714 h 5442857"/>
              <a:gd name="connsiteX6" fmla="*/ 1828798 w 9676190"/>
              <a:gd name="connsiteY6" fmla="*/ 5116285 h 5442857"/>
              <a:gd name="connsiteX7" fmla="*/ 1796141 w 9676190"/>
              <a:gd name="connsiteY7" fmla="*/ 4953000 h 5442857"/>
              <a:gd name="connsiteX8" fmla="*/ 1817912 w 9676190"/>
              <a:gd name="connsiteY8" fmla="*/ 4909457 h 5442857"/>
              <a:gd name="connsiteX9" fmla="*/ 1741712 w 9676190"/>
              <a:gd name="connsiteY9" fmla="*/ 4789714 h 5442857"/>
              <a:gd name="connsiteX10" fmla="*/ 1730827 w 9676190"/>
              <a:gd name="connsiteY10" fmla="*/ 4757057 h 5442857"/>
              <a:gd name="connsiteX11" fmla="*/ 1687284 w 9676190"/>
              <a:gd name="connsiteY11" fmla="*/ 4702628 h 5442857"/>
              <a:gd name="connsiteX12" fmla="*/ 1632855 w 9676190"/>
              <a:gd name="connsiteY12" fmla="*/ 4593771 h 5442857"/>
              <a:gd name="connsiteX13" fmla="*/ 1600198 w 9676190"/>
              <a:gd name="connsiteY13" fmla="*/ 4572000 h 5442857"/>
              <a:gd name="connsiteX14" fmla="*/ 1578427 w 9676190"/>
              <a:gd name="connsiteY14" fmla="*/ 4550228 h 5442857"/>
              <a:gd name="connsiteX15" fmla="*/ 1556655 w 9676190"/>
              <a:gd name="connsiteY15" fmla="*/ 4517571 h 5442857"/>
              <a:gd name="connsiteX16" fmla="*/ 1523998 w 9676190"/>
              <a:gd name="connsiteY16" fmla="*/ 4506685 h 5442857"/>
              <a:gd name="connsiteX17" fmla="*/ 1491341 w 9676190"/>
              <a:gd name="connsiteY17" fmla="*/ 4484914 h 5442857"/>
              <a:gd name="connsiteX18" fmla="*/ 1415141 w 9676190"/>
              <a:gd name="connsiteY18" fmla="*/ 4463143 h 5442857"/>
              <a:gd name="connsiteX19" fmla="*/ 1349827 w 9676190"/>
              <a:gd name="connsiteY19" fmla="*/ 4397828 h 5442857"/>
              <a:gd name="connsiteX20" fmla="*/ 1328055 w 9676190"/>
              <a:gd name="connsiteY20" fmla="*/ 4376057 h 5442857"/>
              <a:gd name="connsiteX21" fmla="*/ 1295398 w 9676190"/>
              <a:gd name="connsiteY21" fmla="*/ 4354285 h 5442857"/>
              <a:gd name="connsiteX22" fmla="*/ 1262741 w 9676190"/>
              <a:gd name="connsiteY22" fmla="*/ 4321628 h 5442857"/>
              <a:gd name="connsiteX23" fmla="*/ 1197427 w 9676190"/>
              <a:gd name="connsiteY23" fmla="*/ 4299857 h 5442857"/>
              <a:gd name="connsiteX24" fmla="*/ 1153884 w 9676190"/>
              <a:gd name="connsiteY24" fmla="*/ 4288971 h 5442857"/>
              <a:gd name="connsiteX25" fmla="*/ 1088570 w 9676190"/>
              <a:gd name="connsiteY25" fmla="*/ 4267200 h 5442857"/>
              <a:gd name="connsiteX26" fmla="*/ 1023255 w 9676190"/>
              <a:gd name="connsiteY26" fmla="*/ 4223657 h 5442857"/>
              <a:gd name="connsiteX27" fmla="*/ 1001484 w 9676190"/>
              <a:gd name="connsiteY27" fmla="*/ 4201885 h 5442857"/>
              <a:gd name="connsiteX28" fmla="*/ 947055 w 9676190"/>
              <a:gd name="connsiteY28" fmla="*/ 4191000 h 5442857"/>
              <a:gd name="connsiteX29" fmla="*/ 903512 w 9676190"/>
              <a:gd name="connsiteY29" fmla="*/ 4180114 h 5442857"/>
              <a:gd name="connsiteX30" fmla="*/ 870855 w 9676190"/>
              <a:gd name="connsiteY30" fmla="*/ 4158343 h 5442857"/>
              <a:gd name="connsiteX31" fmla="*/ 805541 w 9676190"/>
              <a:gd name="connsiteY31" fmla="*/ 4136571 h 5442857"/>
              <a:gd name="connsiteX32" fmla="*/ 772884 w 9676190"/>
              <a:gd name="connsiteY32" fmla="*/ 4125685 h 5442857"/>
              <a:gd name="connsiteX33" fmla="*/ 707570 w 9676190"/>
              <a:gd name="connsiteY33" fmla="*/ 4103914 h 5442857"/>
              <a:gd name="connsiteX34" fmla="*/ 674912 w 9676190"/>
              <a:gd name="connsiteY34" fmla="*/ 4093028 h 5442857"/>
              <a:gd name="connsiteX35" fmla="*/ 631370 w 9676190"/>
              <a:gd name="connsiteY35" fmla="*/ 4082143 h 5442857"/>
              <a:gd name="connsiteX36" fmla="*/ 359227 w 9676190"/>
              <a:gd name="connsiteY36" fmla="*/ 4093028 h 5442857"/>
              <a:gd name="connsiteX37" fmla="*/ 293912 w 9676190"/>
              <a:gd name="connsiteY37" fmla="*/ 4136571 h 5442857"/>
              <a:gd name="connsiteX38" fmla="*/ 217712 w 9676190"/>
              <a:gd name="connsiteY38" fmla="*/ 4158343 h 5442857"/>
              <a:gd name="connsiteX39" fmla="*/ 185055 w 9676190"/>
              <a:gd name="connsiteY39" fmla="*/ 4180114 h 5442857"/>
              <a:gd name="connsiteX40" fmla="*/ 141512 w 9676190"/>
              <a:gd name="connsiteY40" fmla="*/ 4201885 h 5442857"/>
              <a:gd name="connsiteX41" fmla="*/ 119741 w 9676190"/>
              <a:gd name="connsiteY41" fmla="*/ 4223657 h 5442857"/>
              <a:gd name="connsiteX42" fmla="*/ 87084 w 9676190"/>
              <a:gd name="connsiteY42" fmla="*/ 4234543 h 5442857"/>
              <a:gd name="connsiteX43" fmla="*/ 10884 w 9676190"/>
              <a:gd name="connsiteY43" fmla="*/ 4278085 h 5442857"/>
              <a:gd name="connsiteX44" fmla="*/ 0 w 9676190"/>
              <a:gd name="connsiteY44" fmla="*/ 4287781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76190" h="5442857">
                <a:moveTo>
                  <a:pt x="0" y="0"/>
                </a:moveTo>
                <a:lnTo>
                  <a:pt x="9676190" y="0"/>
                </a:lnTo>
                <a:lnTo>
                  <a:pt x="9676190" y="5442857"/>
                </a:lnTo>
                <a:lnTo>
                  <a:pt x="1890711" y="5442857"/>
                </a:lnTo>
                <a:lnTo>
                  <a:pt x="1883227" y="5203371"/>
                </a:lnTo>
                <a:cubicBezTo>
                  <a:pt x="1882572" y="5191915"/>
                  <a:pt x="1877473" y="5180977"/>
                  <a:pt x="1872341" y="5170714"/>
                </a:cubicBezTo>
                <a:cubicBezTo>
                  <a:pt x="1858608" y="5143249"/>
                  <a:pt x="1849049" y="5136536"/>
                  <a:pt x="1828798" y="5116285"/>
                </a:cubicBezTo>
                <a:cubicBezTo>
                  <a:pt x="1791950" y="5005739"/>
                  <a:pt x="1816272" y="5093911"/>
                  <a:pt x="1796141" y="4953000"/>
                </a:cubicBezTo>
                <a:cubicBezTo>
                  <a:pt x="1793524" y="4934684"/>
                  <a:pt x="1814283" y="4916714"/>
                  <a:pt x="1817912" y="4909457"/>
                </a:cubicBezTo>
                <a:cubicBezTo>
                  <a:pt x="1792512" y="4869543"/>
                  <a:pt x="1756672" y="4834597"/>
                  <a:pt x="1741712" y="4789714"/>
                </a:cubicBezTo>
                <a:cubicBezTo>
                  <a:pt x="1738084" y="4778828"/>
                  <a:pt x="1735959" y="4767320"/>
                  <a:pt x="1730827" y="4757057"/>
                </a:cubicBezTo>
                <a:cubicBezTo>
                  <a:pt x="1717096" y="4729596"/>
                  <a:pt x="1707532" y="4722877"/>
                  <a:pt x="1687284" y="4702628"/>
                </a:cubicBezTo>
                <a:cubicBezTo>
                  <a:pt x="1677462" y="4663342"/>
                  <a:pt x="1671736" y="4619691"/>
                  <a:pt x="1632855" y="4593771"/>
                </a:cubicBezTo>
                <a:cubicBezTo>
                  <a:pt x="1621969" y="4586514"/>
                  <a:pt x="1610414" y="4580173"/>
                  <a:pt x="1600198" y="4572000"/>
                </a:cubicBezTo>
                <a:cubicBezTo>
                  <a:pt x="1592184" y="4565589"/>
                  <a:pt x="1584838" y="4558242"/>
                  <a:pt x="1578427" y="4550228"/>
                </a:cubicBezTo>
                <a:cubicBezTo>
                  <a:pt x="1570254" y="4540012"/>
                  <a:pt x="1566871" y="4525744"/>
                  <a:pt x="1556655" y="4517571"/>
                </a:cubicBezTo>
                <a:cubicBezTo>
                  <a:pt x="1547695" y="4510403"/>
                  <a:pt x="1534261" y="4511817"/>
                  <a:pt x="1523998" y="4506685"/>
                </a:cubicBezTo>
                <a:cubicBezTo>
                  <a:pt x="1512296" y="4500834"/>
                  <a:pt x="1503043" y="4490765"/>
                  <a:pt x="1491341" y="4484914"/>
                </a:cubicBezTo>
                <a:cubicBezTo>
                  <a:pt x="1475720" y="4477104"/>
                  <a:pt x="1429098" y="4466632"/>
                  <a:pt x="1415141" y="4463143"/>
                </a:cubicBezTo>
                <a:lnTo>
                  <a:pt x="1349827" y="4397828"/>
                </a:lnTo>
                <a:cubicBezTo>
                  <a:pt x="1342570" y="4390571"/>
                  <a:pt x="1336594" y="4381750"/>
                  <a:pt x="1328055" y="4376057"/>
                </a:cubicBezTo>
                <a:cubicBezTo>
                  <a:pt x="1317169" y="4368800"/>
                  <a:pt x="1305449" y="4362661"/>
                  <a:pt x="1295398" y="4354285"/>
                </a:cubicBezTo>
                <a:cubicBezTo>
                  <a:pt x="1283572" y="4344430"/>
                  <a:pt x="1276198" y="4329104"/>
                  <a:pt x="1262741" y="4321628"/>
                </a:cubicBezTo>
                <a:cubicBezTo>
                  <a:pt x="1242680" y="4310483"/>
                  <a:pt x="1219691" y="4305423"/>
                  <a:pt x="1197427" y="4299857"/>
                </a:cubicBezTo>
                <a:cubicBezTo>
                  <a:pt x="1182913" y="4296228"/>
                  <a:pt x="1168214" y="4293270"/>
                  <a:pt x="1153884" y="4288971"/>
                </a:cubicBezTo>
                <a:cubicBezTo>
                  <a:pt x="1131903" y="4282377"/>
                  <a:pt x="1088570" y="4267200"/>
                  <a:pt x="1088570" y="4267200"/>
                </a:cubicBezTo>
                <a:cubicBezTo>
                  <a:pt x="1066798" y="4252686"/>
                  <a:pt x="1041757" y="4242160"/>
                  <a:pt x="1023255" y="4223657"/>
                </a:cubicBezTo>
                <a:cubicBezTo>
                  <a:pt x="1015998" y="4216400"/>
                  <a:pt x="1010917" y="4205928"/>
                  <a:pt x="1001484" y="4201885"/>
                </a:cubicBezTo>
                <a:cubicBezTo>
                  <a:pt x="984478" y="4194597"/>
                  <a:pt x="965117" y="4195014"/>
                  <a:pt x="947055" y="4191000"/>
                </a:cubicBezTo>
                <a:cubicBezTo>
                  <a:pt x="932450" y="4187755"/>
                  <a:pt x="918026" y="4183743"/>
                  <a:pt x="903512" y="4180114"/>
                </a:cubicBezTo>
                <a:cubicBezTo>
                  <a:pt x="892626" y="4172857"/>
                  <a:pt x="882810" y="4163656"/>
                  <a:pt x="870855" y="4158343"/>
                </a:cubicBezTo>
                <a:cubicBezTo>
                  <a:pt x="849884" y="4149022"/>
                  <a:pt x="827312" y="4143828"/>
                  <a:pt x="805541" y="4136571"/>
                </a:cubicBezTo>
                <a:lnTo>
                  <a:pt x="772884" y="4125685"/>
                </a:lnTo>
                <a:lnTo>
                  <a:pt x="707570" y="4103914"/>
                </a:lnTo>
                <a:cubicBezTo>
                  <a:pt x="696684" y="4100285"/>
                  <a:pt x="686044" y="4095811"/>
                  <a:pt x="674912" y="4093028"/>
                </a:cubicBezTo>
                <a:lnTo>
                  <a:pt x="631370" y="4082143"/>
                </a:lnTo>
                <a:cubicBezTo>
                  <a:pt x="540656" y="4085771"/>
                  <a:pt x="448856" y="4078572"/>
                  <a:pt x="359227" y="4093028"/>
                </a:cubicBezTo>
                <a:cubicBezTo>
                  <a:pt x="333395" y="4097194"/>
                  <a:pt x="318735" y="4128296"/>
                  <a:pt x="293912" y="4136571"/>
                </a:cubicBezTo>
                <a:cubicBezTo>
                  <a:pt x="247062" y="4152188"/>
                  <a:pt x="272387" y="4144674"/>
                  <a:pt x="217712" y="4158343"/>
                </a:cubicBezTo>
                <a:cubicBezTo>
                  <a:pt x="206826" y="4165600"/>
                  <a:pt x="196414" y="4173623"/>
                  <a:pt x="185055" y="4180114"/>
                </a:cubicBezTo>
                <a:cubicBezTo>
                  <a:pt x="170966" y="4188165"/>
                  <a:pt x="155014" y="4192884"/>
                  <a:pt x="141512" y="4201885"/>
                </a:cubicBezTo>
                <a:cubicBezTo>
                  <a:pt x="132973" y="4207578"/>
                  <a:pt x="128542" y="4218376"/>
                  <a:pt x="119741" y="4223657"/>
                </a:cubicBezTo>
                <a:cubicBezTo>
                  <a:pt x="109902" y="4229561"/>
                  <a:pt x="97631" y="4230023"/>
                  <a:pt x="87084" y="4234543"/>
                </a:cubicBezTo>
                <a:cubicBezTo>
                  <a:pt x="63016" y="4244858"/>
                  <a:pt x="31908" y="4261266"/>
                  <a:pt x="10884" y="4278085"/>
                </a:cubicBezTo>
                <a:lnTo>
                  <a:pt x="0" y="4287781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64FB2-EFB1-4531-A8F4-DD77A03E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2" r="78777"/>
          <a:stretch/>
        </p:blipFill>
        <p:spPr>
          <a:xfrm>
            <a:off x="0" y="5352597"/>
            <a:ext cx="2053566" cy="1505403"/>
          </a:xfrm>
          <a:custGeom>
            <a:avLst/>
            <a:gdLst>
              <a:gd name="connsiteX0" fmla="*/ 1355645 w 2053566"/>
              <a:gd name="connsiteY0" fmla="*/ 0 h 1505403"/>
              <a:gd name="connsiteX1" fmla="*/ 2053566 w 2053566"/>
              <a:gd name="connsiteY1" fmla="*/ 0 h 1505403"/>
              <a:gd name="connsiteX2" fmla="*/ 2053566 w 2053566"/>
              <a:gd name="connsiteY2" fmla="*/ 500084 h 1505403"/>
              <a:gd name="connsiteX3" fmla="*/ 2046514 w 2053566"/>
              <a:gd name="connsiteY3" fmla="*/ 493032 h 1505403"/>
              <a:gd name="connsiteX4" fmla="*/ 2002971 w 2053566"/>
              <a:gd name="connsiteY4" fmla="*/ 438603 h 1505403"/>
              <a:gd name="connsiteX5" fmla="*/ 1970314 w 2053566"/>
              <a:gd name="connsiteY5" fmla="*/ 416832 h 1505403"/>
              <a:gd name="connsiteX6" fmla="*/ 1926771 w 2053566"/>
              <a:gd name="connsiteY6" fmla="*/ 373289 h 1505403"/>
              <a:gd name="connsiteX7" fmla="*/ 1905000 w 2053566"/>
              <a:gd name="connsiteY7" fmla="*/ 351517 h 1505403"/>
              <a:gd name="connsiteX8" fmla="*/ 1839686 w 2053566"/>
              <a:gd name="connsiteY8" fmla="*/ 307974 h 1505403"/>
              <a:gd name="connsiteX9" fmla="*/ 1774371 w 2053566"/>
              <a:gd name="connsiteY9" fmla="*/ 286203 h 1505403"/>
              <a:gd name="connsiteX10" fmla="*/ 1741714 w 2053566"/>
              <a:gd name="connsiteY10" fmla="*/ 264432 h 1505403"/>
              <a:gd name="connsiteX11" fmla="*/ 1676400 w 2053566"/>
              <a:gd name="connsiteY11" fmla="*/ 242660 h 1505403"/>
              <a:gd name="connsiteX12" fmla="*/ 1643743 w 2053566"/>
              <a:gd name="connsiteY12" fmla="*/ 210003 h 1505403"/>
              <a:gd name="connsiteX13" fmla="*/ 1600200 w 2053566"/>
              <a:gd name="connsiteY13" fmla="*/ 199117 h 1505403"/>
              <a:gd name="connsiteX14" fmla="*/ 1578429 w 2053566"/>
              <a:gd name="connsiteY14" fmla="*/ 155574 h 1505403"/>
              <a:gd name="connsiteX15" fmla="*/ 1502229 w 2053566"/>
              <a:gd name="connsiteY15" fmla="*/ 90260 h 1505403"/>
              <a:gd name="connsiteX16" fmla="*/ 1436914 w 2053566"/>
              <a:gd name="connsiteY16" fmla="*/ 46717 h 1505403"/>
              <a:gd name="connsiteX17" fmla="*/ 1404257 w 2053566"/>
              <a:gd name="connsiteY17" fmla="*/ 24946 h 1505403"/>
              <a:gd name="connsiteX18" fmla="*/ 1360714 w 2053566"/>
              <a:gd name="connsiteY18" fmla="*/ 3174 h 1505403"/>
              <a:gd name="connsiteX19" fmla="*/ 0 w 2053566"/>
              <a:gd name="connsiteY19" fmla="*/ 0 h 1505403"/>
              <a:gd name="connsiteX20" fmla="*/ 614898 w 2053566"/>
              <a:gd name="connsiteY20" fmla="*/ 0 h 1505403"/>
              <a:gd name="connsiteX21" fmla="*/ 620486 w 2053566"/>
              <a:gd name="connsiteY21" fmla="*/ 35832 h 1505403"/>
              <a:gd name="connsiteX22" fmla="*/ 685800 w 2053566"/>
              <a:gd name="connsiteY22" fmla="*/ 101146 h 1505403"/>
              <a:gd name="connsiteX23" fmla="*/ 718457 w 2053566"/>
              <a:gd name="connsiteY23" fmla="*/ 122917 h 1505403"/>
              <a:gd name="connsiteX24" fmla="*/ 762000 w 2053566"/>
              <a:gd name="connsiteY24" fmla="*/ 133803 h 1505403"/>
              <a:gd name="connsiteX25" fmla="*/ 794657 w 2053566"/>
              <a:gd name="connsiteY25" fmla="*/ 144689 h 1505403"/>
              <a:gd name="connsiteX26" fmla="*/ 838200 w 2053566"/>
              <a:gd name="connsiteY26" fmla="*/ 155574 h 1505403"/>
              <a:gd name="connsiteX27" fmla="*/ 903514 w 2053566"/>
              <a:gd name="connsiteY27" fmla="*/ 177346 h 1505403"/>
              <a:gd name="connsiteX28" fmla="*/ 968829 w 2053566"/>
              <a:gd name="connsiteY28" fmla="*/ 210003 h 1505403"/>
              <a:gd name="connsiteX29" fmla="*/ 1012371 w 2053566"/>
              <a:gd name="connsiteY29" fmla="*/ 242660 h 1505403"/>
              <a:gd name="connsiteX30" fmla="*/ 1045029 w 2053566"/>
              <a:gd name="connsiteY30" fmla="*/ 253546 h 1505403"/>
              <a:gd name="connsiteX31" fmla="*/ 1077686 w 2053566"/>
              <a:gd name="connsiteY31" fmla="*/ 286203 h 1505403"/>
              <a:gd name="connsiteX32" fmla="*/ 1110343 w 2053566"/>
              <a:gd name="connsiteY32" fmla="*/ 297089 h 1505403"/>
              <a:gd name="connsiteX33" fmla="*/ 1175657 w 2053566"/>
              <a:gd name="connsiteY33" fmla="*/ 340632 h 1505403"/>
              <a:gd name="connsiteX34" fmla="*/ 1208314 w 2053566"/>
              <a:gd name="connsiteY34" fmla="*/ 362403 h 1505403"/>
              <a:gd name="connsiteX35" fmla="*/ 1284514 w 2053566"/>
              <a:gd name="connsiteY35" fmla="*/ 384174 h 1505403"/>
              <a:gd name="connsiteX36" fmla="*/ 1317171 w 2053566"/>
              <a:gd name="connsiteY36" fmla="*/ 405946 h 1505403"/>
              <a:gd name="connsiteX37" fmla="*/ 1382486 w 2053566"/>
              <a:gd name="connsiteY37" fmla="*/ 427717 h 1505403"/>
              <a:gd name="connsiteX38" fmla="*/ 1436914 w 2053566"/>
              <a:gd name="connsiteY38" fmla="*/ 471260 h 1505403"/>
              <a:gd name="connsiteX39" fmla="*/ 1458686 w 2053566"/>
              <a:gd name="connsiteY39" fmla="*/ 493032 h 1505403"/>
              <a:gd name="connsiteX40" fmla="*/ 1524000 w 2053566"/>
              <a:gd name="connsiteY40" fmla="*/ 514803 h 1505403"/>
              <a:gd name="connsiteX41" fmla="*/ 1578429 w 2053566"/>
              <a:gd name="connsiteY41" fmla="*/ 569232 h 1505403"/>
              <a:gd name="connsiteX42" fmla="*/ 1611086 w 2053566"/>
              <a:gd name="connsiteY42" fmla="*/ 601889 h 1505403"/>
              <a:gd name="connsiteX43" fmla="*/ 1687286 w 2053566"/>
              <a:gd name="connsiteY43" fmla="*/ 667203 h 1505403"/>
              <a:gd name="connsiteX44" fmla="*/ 1763486 w 2053566"/>
              <a:gd name="connsiteY44" fmla="*/ 743403 h 1505403"/>
              <a:gd name="connsiteX45" fmla="*/ 1796143 w 2053566"/>
              <a:gd name="connsiteY45" fmla="*/ 776060 h 1505403"/>
              <a:gd name="connsiteX46" fmla="*/ 1817914 w 2053566"/>
              <a:gd name="connsiteY46" fmla="*/ 797832 h 1505403"/>
              <a:gd name="connsiteX47" fmla="*/ 1883229 w 2053566"/>
              <a:gd name="connsiteY47" fmla="*/ 841374 h 1505403"/>
              <a:gd name="connsiteX48" fmla="*/ 1915886 w 2053566"/>
              <a:gd name="connsiteY48" fmla="*/ 863146 h 1505403"/>
              <a:gd name="connsiteX49" fmla="*/ 1948543 w 2053566"/>
              <a:gd name="connsiteY49" fmla="*/ 895803 h 1505403"/>
              <a:gd name="connsiteX50" fmla="*/ 1992086 w 2053566"/>
              <a:gd name="connsiteY50" fmla="*/ 906689 h 1505403"/>
              <a:gd name="connsiteX51" fmla="*/ 2024743 w 2053566"/>
              <a:gd name="connsiteY51" fmla="*/ 917574 h 1505403"/>
              <a:gd name="connsiteX52" fmla="*/ 2053566 w 2053566"/>
              <a:gd name="connsiteY52" fmla="*/ 925251 h 1505403"/>
              <a:gd name="connsiteX53" fmla="*/ 2053566 w 2053566"/>
              <a:gd name="connsiteY53" fmla="*/ 1505403 h 1505403"/>
              <a:gd name="connsiteX54" fmla="*/ 0 w 2053566"/>
              <a:gd name="connsiteY54" fmla="*/ 1505403 h 150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053566" h="1505403">
                <a:moveTo>
                  <a:pt x="1355645" y="0"/>
                </a:moveTo>
                <a:lnTo>
                  <a:pt x="2053566" y="0"/>
                </a:lnTo>
                <a:lnTo>
                  <a:pt x="2053566" y="500084"/>
                </a:lnTo>
                <a:lnTo>
                  <a:pt x="2046514" y="493032"/>
                </a:lnTo>
                <a:cubicBezTo>
                  <a:pt x="2021363" y="461593"/>
                  <a:pt x="2032180" y="461970"/>
                  <a:pt x="2002971" y="438603"/>
                </a:cubicBezTo>
                <a:cubicBezTo>
                  <a:pt x="1992755" y="430430"/>
                  <a:pt x="1980247" y="425346"/>
                  <a:pt x="1970314" y="416832"/>
                </a:cubicBezTo>
                <a:cubicBezTo>
                  <a:pt x="1954729" y="403474"/>
                  <a:pt x="1941285" y="387803"/>
                  <a:pt x="1926771" y="373289"/>
                </a:cubicBezTo>
                <a:cubicBezTo>
                  <a:pt x="1919514" y="366032"/>
                  <a:pt x="1913539" y="357210"/>
                  <a:pt x="1905000" y="351517"/>
                </a:cubicBezTo>
                <a:cubicBezTo>
                  <a:pt x="1883229" y="337003"/>
                  <a:pt x="1864509" y="316248"/>
                  <a:pt x="1839686" y="307974"/>
                </a:cubicBezTo>
                <a:cubicBezTo>
                  <a:pt x="1817914" y="300717"/>
                  <a:pt x="1793466" y="298933"/>
                  <a:pt x="1774371" y="286203"/>
                </a:cubicBezTo>
                <a:cubicBezTo>
                  <a:pt x="1763485" y="278946"/>
                  <a:pt x="1753669" y="269745"/>
                  <a:pt x="1741714" y="264432"/>
                </a:cubicBezTo>
                <a:cubicBezTo>
                  <a:pt x="1720743" y="255111"/>
                  <a:pt x="1676400" y="242660"/>
                  <a:pt x="1676400" y="242660"/>
                </a:cubicBezTo>
                <a:cubicBezTo>
                  <a:pt x="1665514" y="231774"/>
                  <a:pt x="1657109" y="217641"/>
                  <a:pt x="1643743" y="210003"/>
                </a:cubicBezTo>
                <a:cubicBezTo>
                  <a:pt x="1630753" y="202580"/>
                  <a:pt x="1614393" y="203848"/>
                  <a:pt x="1600200" y="199117"/>
                </a:cubicBezTo>
                <a:cubicBezTo>
                  <a:pt x="1592503" y="196551"/>
                  <a:pt x="1582058" y="162831"/>
                  <a:pt x="1578429" y="155574"/>
                </a:cubicBezTo>
                <a:cubicBezTo>
                  <a:pt x="1553029" y="133803"/>
                  <a:pt x="1528745" y="110657"/>
                  <a:pt x="1502229" y="90260"/>
                </a:cubicBezTo>
                <a:cubicBezTo>
                  <a:pt x="1481489" y="74306"/>
                  <a:pt x="1458686" y="61231"/>
                  <a:pt x="1436914" y="46717"/>
                </a:cubicBezTo>
                <a:cubicBezTo>
                  <a:pt x="1426028" y="39460"/>
                  <a:pt x="1415959" y="30797"/>
                  <a:pt x="1404257" y="24946"/>
                </a:cubicBezTo>
                <a:cubicBezTo>
                  <a:pt x="1389743" y="17689"/>
                  <a:pt x="1374803" y="11225"/>
                  <a:pt x="1360714" y="3174"/>
                </a:cubicBezTo>
                <a:close/>
                <a:moveTo>
                  <a:pt x="0" y="0"/>
                </a:moveTo>
                <a:lnTo>
                  <a:pt x="614898" y="0"/>
                </a:lnTo>
                <a:lnTo>
                  <a:pt x="620486" y="35832"/>
                </a:lnTo>
                <a:cubicBezTo>
                  <a:pt x="631645" y="64528"/>
                  <a:pt x="660182" y="84067"/>
                  <a:pt x="685800" y="101146"/>
                </a:cubicBezTo>
                <a:cubicBezTo>
                  <a:pt x="696686" y="108403"/>
                  <a:pt x="706432" y="117763"/>
                  <a:pt x="718457" y="122917"/>
                </a:cubicBezTo>
                <a:cubicBezTo>
                  <a:pt x="732208" y="128810"/>
                  <a:pt x="747615" y="129693"/>
                  <a:pt x="762000" y="133803"/>
                </a:cubicBezTo>
                <a:cubicBezTo>
                  <a:pt x="773033" y="136955"/>
                  <a:pt x="783624" y="141537"/>
                  <a:pt x="794657" y="144689"/>
                </a:cubicBezTo>
                <a:cubicBezTo>
                  <a:pt x="809042" y="148799"/>
                  <a:pt x="823870" y="151275"/>
                  <a:pt x="838200" y="155574"/>
                </a:cubicBezTo>
                <a:cubicBezTo>
                  <a:pt x="860181" y="162168"/>
                  <a:pt x="884419" y="164616"/>
                  <a:pt x="903514" y="177346"/>
                </a:cubicBezTo>
                <a:cubicBezTo>
                  <a:pt x="945719" y="205482"/>
                  <a:pt x="923759" y="194980"/>
                  <a:pt x="968829" y="210003"/>
                </a:cubicBezTo>
                <a:cubicBezTo>
                  <a:pt x="983343" y="220889"/>
                  <a:pt x="996619" y="233659"/>
                  <a:pt x="1012371" y="242660"/>
                </a:cubicBezTo>
                <a:cubicBezTo>
                  <a:pt x="1022334" y="248353"/>
                  <a:pt x="1035481" y="247181"/>
                  <a:pt x="1045029" y="253546"/>
                </a:cubicBezTo>
                <a:cubicBezTo>
                  <a:pt x="1057838" y="262085"/>
                  <a:pt x="1064877" y="277664"/>
                  <a:pt x="1077686" y="286203"/>
                </a:cubicBezTo>
                <a:cubicBezTo>
                  <a:pt x="1087233" y="292568"/>
                  <a:pt x="1100312" y="291516"/>
                  <a:pt x="1110343" y="297089"/>
                </a:cubicBezTo>
                <a:cubicBezTo>
                  <a:pt x="1133216" y="309796"/>
                  <a:pt x="1153886" y="326118"/>
                  <a:pt x="1175657" y="340632"/>
                </a:cubicBezTo>
                <a:cubicBezTo>
                  <a:pt x="1186543" y="347889"/>
                  <a:pt x="1195622" y="359230"/>
                  <a:pt x="1208314" y="362403"/>
                </a:cubicBezTo>
                <a:cubicBezTo>
                  <a:pt x="1262989" y="376072"/>
                  <a:pt x="1237664" y="368558"/>
                  <a:pt x="1284514" y="384174"/>
                </a:cubicBezTo>
                <a:cubicBezTo>
                  <a:pt x="1295400" y="391431"/>
                  <a:pt x="1305216" y="400632"/>
                  <a:pt x="1317171" y="405946"/>
                </a:cubicBezTo>
                <a:cubicBezTo>
                  <a:pt x="1338142" y="415267"/>
                  <a:pt x="1382486" y="427717"/>
                  <a:pt x="1382486" y="427717"/>
                </a:cubicBezTo>
                <a:cubicBezTo>
                  <a:pt x="1435049" y="480282"/>
                  <a:pt x="1368259" y="416336"/>
                  <a:pt x="1436914" y="471260"/>
                </a:cubicBezTo>
                <a:cubicBezTo>
                  <a:pt x="1444928" y="477671"/>
                  <a:pt x="1449506" y="488442"/>
                  <a:pt x="1458686" y="493032"/>
                </a:cubicBezTo>
                <a:cubicBezTo>
                  <a:pt x="1479212" y="503295"/>
                  <a:pt x="1524000" y="514803"/>
                  <a:pt x="1524000" y="514803"/>
                </a:cubicBezTo>
                <a:lnTo>
                  <a:pt x="1578429" y="569232"/>
                </a:lnTo>
                <a:cubicBezTo>
                  <a:pt x="1589315" y="580118"/>
                  <a:pt x="1598277" y="593350"/>
                  <a:pt x="1611086" y="601889"/>
                </a:cubicBezTo>
                <a:cubicBezTo>
                  <a:pt x="1660822" y="635046"/>
                  <a:pt x="1634492" y="614409"/>
                  <a:pt x="1687286" y="667203"/>
                </a:cubicBezTo>
                <a:lnTo>
                  <a:pt x="1763486" y="743403"/>
                </a:lnTo>
                <a:lnTo>
                  <a:pt x="1796143" y="776060"/>
                </a:lnTo>
                <a:cubicBezTo>
                  <a:pt x="1803400" y="783317"/>
                  <a:pt x="1809374" y="792139"/>
                  <a:pt x="1817914" y="797832"/>
                </a:cubicBezTo>
                <a:lnTo>
                  <a:pt x="1883229" y="841374"/>
                </a:lnTo>
                <a:cubicBezTo>
                  <a:pt x="1894115" y="848631"/>
                  <a:pt x="1906635" y="853895"/>
                  <a:pt x="1915886" y="863146"/>
                </a:cubicBezTo>
                <a:cubicBezTo>
                  <a:pt x="1926772" y="874032"/>
                  <a:pt x="1935177" y="888165"/>
                  <a:pt x="1948543" y="895803"/>
                </a:cubicBezTo>
                <a:cubicBezTo>
                  <a:pt x="1961533" y="903226"/>
                  <a:pt x="1977701" y="902579"/>
                  <a:pt x="1992086" y="906689"/>
                </a:cubicBezTo>
                <a:cubicBezTo>
                  <a:pt x="2003119" y="909841"/>
                  <a:pt x="2013673" y="914555"/>
                  <a:pt x="2024743" y="917574"/>
                </a:cubicBezTo>
                <a:lnTo>
                  <a:pt x="2053566" y="925251"/>
                </a:lnTo>
                <a:lnTo>
                  <a:pt x="2053566" y="1505403"/>
                </a:lnTo>
                <a:lnTo>
                  <a:pt x="0" y="1505403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6BC652-4BE1-478A-BFA7-47149E82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r="26442" b="66400"/>
          <a:stretch/>
        </p:blipFill>
        <p:spPr>
          <a:xfrm rot="1800000" flipH="1">
            <a:off x="489857" y="4860000"/>
            <a:ext cx="1806209" cy="876778"/>
          </a:xfrm>
          <a:custGeom>
            <a:avLst/>
            <a:gdLst>
              <a:gd name="connsiteX0" fmla="*/ 527412 w 1806209"/>
              <a:gd name="connsiteY0" fmla="*/ 0 h 876778"/>
              <a:gd name="connsiteX1" fmla="*/ 0 w 1806209"/>
              <a:gd name="connsiteY1" fmla="*/ 0 h 876778"/>
              <a:gd name="connsiteX2" fmla="*/ 0 w 1806209"/>
              <a:gd name="connsiteY2" fmla="*/ 255471 h 876778"/>
              <a:gd name="connsiteX3" fmla="*/ 10065 w 1806209"/>
              <a:gd name="connsiteY3" fmla="*/ 245407 h 876778"/>
              <a:gd name="connsiteX4" fmla="*/ 20951 w 1806209"/>
              <a:gd name="connsiteY4" fmla="*/ 234521 h 876778"/>
              <a:gd name="connsiteX5" fmla="*/ 53608 w 1806209"/>
              <a:gd name="connsiteY5" fmla="*/ 223635 h 876778"/>
              <a:gd name="connsiteX6" fmla="*/ 118922 w 1806209"/>
              <a:gd name="connsiteY6" fmla="*/ 190978 h 876778"/>
              <a:gd name="connsiteX7" fmla="*/ 206008 w 1806209"/>
              <a:gd name="connsiteY7" fmla="*/ 147435 h 876778"/>
              <a:gd name="connsiteX8" fmla="*/ 238665 w 1806209"/>
              <a:gd name="connsiteY8" fmla="*/ 125664 h 876778"/>
              <a:gd name="connsiteX9" fmla="*/ 260436 w 1806209"/>
              <a:gd name="connsiteY9" fmla="*/ 103892 h 876778"/>
              <a:gd name="connsiteX10" fmla="*/ 303979 w 1806209"/>
              <a:gd name="connsiteY10" fmla="*/ 93007 h 876778"/>
              <a:gd name="connsiteX11" fmla="*/ 336636 w 1806209"/>
              <a:gd name="connsiteY11" fmla="*/ 82121 h 876778"/>
              <a:gd name="connsiteX12" fmla="*/ 358408 w 1806209"/>
              <a:gd name="connsiteY12" fmla="*/ 60350 h 876778"/>
              <a:gd name="connsiteX13" fmla="*/ 412836 w 1806209"/>
              <a:gd name="connsiteY13" fmla="*/ 49464 h 876778"/>
              <a:gd name="connsiteX14" fmla="*/ 478151 w 1806209"/>
              <a:gd name="connsiteY14" fmla="*/ 27692 h 876778"/>
              <a:gd name="connsiteX15" fmla="*/ 510808 w 1806209"/>
              <a:gd name="connsiteY15" fmla="*/ 16807 h 876778"/>
              <a:gd name="connsiteX16" fmla="*/ 1806209 w 1806209"/>
              <a:gd name="connsiteY16" fmla="*/ 0 h 876778"/>
              <a:gd name="connsiteX17" fmla="*/ 708134 w 1806209"/>
              <a:gd name="connsiteY17" fmla="*/ 0 h 876778"/>
              <a:gd name="connsiteX18" fmla="*/ 709028 w 1806209"/>
              <a:gd name="connsiteY18" fmla="*/ 1950 h 876778"/>
              <a:gd name="connsiteX19" fmla="*/ 641436 w 1806209"/>
              <a:gd name="connsiteY19" fmla="*/ 71235 h 876778"/>
              <a:gd name="connsiteX20" fmla="*/ 576122 w 1806209"/>
              <a:gd name="connsiteY20" fmla="*/ 114778 h 876778"/>
              <a:gd name="connsiteX21" fmla="*/ 543465 w 1806209"/>
              <a:gd name="connsiteY21" fmla="*/ 125664 h 876778"/>
              <a:gd name="connsiteX22" fmla="*/ 510808 w 1806209"/>
              <a:gd name="connsiteY22" fmla="*/ 147435 h 876778"/>
              <a:gd name="connsiteX23" fmla="*/ 314865 w 1806209"/>
              <a:gd name="connsiteY23" fmla="*/ 169207 h 876778"/>
              <a:gd name="connsiteX24" fmla="*/ 260436 w 1806209"/>
              <a:gd name="connsiteY24" fmla="*/ 212750 h 876778"/>
              <a:gd name="connsiteX25" fmla="*/ 195122 w 1806209"/>
              <a:gd name="connsiteY25" fmla="*/ 256292 h 876778"/>
              <a:gd name="connsiteX26" fmla="*/ 140694 w 1806209"/>
              <a:gd name="connsiteY26" fmla="*/ 321607 h 876778"/>
              <a:gd name="connsiteX27" fmla="*/ 86265 w 1806209"/>
              <a:gd name="connsiteY27" fmla="*/ 376035 h 876778"/>
              <a:gd name="connsiteX28" fmla="*/ 42722 w 1806209"/>
              <a:gd name="connsiteY28" fmla="*/ 430464 h 876778"/>
              <a:gd name="connsiteX29" fmla="*/ 2368 w 1806209"/>
              <a:gd name="connsiteY29" fmla="*/ 445198 h 876778"/>
              <a:gd name="connsiteX30" fmla="*/ 0 w 1806209"/>
              <a:gd name="connsiteY30" fmla="*/ 445880 h 876778"/>
              <a:gd name="connsiteX31" fmla="*/ 0 w 1806209"/>
              <a:gd name="connsiteY31" fmla="*/ 876778 h 876778"/>
              <a:gd name="connsiteX32" fmla="*/ 1806209 w 1806209"/>
              <a:gd name="connsiteY32" fmla="*/ 876778 h 87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6209" h="876778">
                <a:moveTo>
                  <a:pt x="527412" y="0"/>
                </a:moveTo>
                <a:lnTo>
                  <a:pt x="0" y="0"/>
                </a:lnTo>
                <a:lnTo>
                  <a:pt x="0" y="255471"/>
                </a:lnTo>
                <a:lnTo>
                  <a:pt x="10065" y="245407"/>
                </a:lnTo>
                <a:cubicBezTo>
                  <a:pt x="13308" y="241284"/>
                  <a:pt x="16551" y="237161"/>
                  <a:pt x="20951" y="234521"/>
                </a:cubicBezTo>
                <a:cubicBezTo>
                  <a:pt x="30790" y="228617"/>
                  <a:pt x="43345" y="228767"/>
                  <a:pt x="53608" y="223635"/>
                </a:cubicBezTo>
                <a:cubicBezTo>
                  <a:pt x="138017" y="181431"/>
                  <a:pt x="36838" y="218340"/>
                  <a:pt x="118922" y="190978"/>
                </a:cubicBezTo>
                <a:cubicBezTo>
                  <a:pt x="156922" y="152980"/>
                  <a:pt x="130958" y="172453"/>
                  <a:pt x="206008" y="147435"/>
                </a:cubicBezTo>
                <a:cubicBezTo>
                  <a:pt x="216894" y="140178"/>
                  <a:pt x="228449" y="133837"/>
                  <a:pt x="238665" y="125664"/>
                </a:cubicBezTo>
                <a:cubicBezTo>
                  <a:pt x="246679" y="119253"/>
                  <a:pt x="251256" y="108482"/>
                  <a:pt x="260436" y="103892"/>
                </a:cubicBezTo>
                <a:cubicBezTo>
                  <a:pt x="273817" y="97201"/>
                  <a:pt x="289594" y="97117"/>
                  <a:pt x="303979" y="93007"/>
                </a:cubicBezTo>
                <a:cubicBezTo>
                  <a:pt x="315012" y="89855"/>
                  <a:pt x="325750" y="85750"/>
                  <a:pt x="336636" y="82121"/>
                </a:cubicBezTo>
                <a:cubicBezTo>
                  <a:pt x="343893" y="74864"/>
                  <a:pt x="348975" y="64393"/>
                  <a:pt x="358408" y="60350"/>
                </a:cubicBezTo>
                <a:cubicBezTo>
                  <a:pt x="375414" y="53062"/>
                  <a:pt x="394986" y="54332"/>
                  <a:pt x="412836" y="49464"/>
                </a:cubicBezTo>
                <a:cubicBezTo>
                  <a:pt x="434977" y="43425"/>
                  <a:pt x="456379" y="34949"/>
                  <a:pt x="478151" y="27692"/>
                </a:cubicBezTo>
                <a:lnTo>
                  <a:pt x="510808" y="16807"/>
                </a:lnTo>
                <a:close/>
                <a:moveTo>
                  <a:pt x="1806209" y="0"/>
                </a:moveTo>
                <a:lnTo>
                  <a:pt x="708134" y="0"/>
                </a:lnTo>
                <a:lnTo>
                  <a:pt x="709028" y="1950"/>
                </a:lnTo>
                <a:cubicBezTo>
                  <a:pt x="728907" y="60380"/>
                  <a:pt x="677113" y="62316"/>
                  <a:pt x="641436" y="71235"/>
                </a:cubicBezTo>
                <a:cubicBezTo>
                  <a:pt x="619665" y="85749"/>
                  <a:pt x="600945" y="106503"/>
                  <a:pt x="576122" y="114778"/>
                </a:cubicBezTo>
                <a:cubicBezTo>
                  <a:pt x="565236" y="118407"/>
                  <a:pt x="553728" y="120532"/>
                  <a:pt x="543465" y="125664"/>
                </a:cubicBezTo>
                <a:cubicBezTo>
                  <a:pt x="531763" y="131515"/>
                  <a:pt x="523220" y="143298"/>
                  <a:pt x="510808" y="147435"/>
                </a:cubicBezTo>
                <a:cubicBezTo>
                  <a:pt x="474669" y="159481"/>
                  <a:pt x="324413" y="168411"/>
                  <a:pt x="314865" y="169207"/>
                </a:cubicBezTo>
                <a:cubicBezTo>
                  <a:pt x="241324" y="193719"/>
                  <a:pt x="321038" y="159724"/>
                  <a:pt x="260436" y="212750"/>
                </a:cubicBezTo>
                <a:cubicBezTo>
                  <a:pt x="240744" y="229980"/>
                  <a:pt x="195122" y="256292"/>
                  <a:pt x="195122" y="256292"/>
                </a:cubicBezTo>
                <a:cubicBezTo>
                  <a:pt x="141076" y="337364"/>
                  <a:pt x="210531" y="237803"/>
                  <a:pt x="140694" y="321607"/>
                </a:cubicBezTo>
                <a:cubicBezTo>
                  <a:pt x="95337" y="376034"/>
                  <a:pt x="146135" y="336122"/>
                  <a:pt x="86265" y="376035"/>
                </a:cubicBezTo>
                <a:cubicBezTo>
                  <a:pt x="78573" y="387573"/>
                  <a:pt x="58234" y="422708"/>
                  <a:pt x="42722" y="430464"/>
                </a:cubicBezTo>
                <a:cubicBezTo>
                  <a:pt x="32459" y="435596"/>
                  <a:pt x="16131" y="441039"/>
                  <a:pt x="2368" y="445198"/>
                </a:cubicBezTo>
                <a:lnTo>
                  <a:pt x="0" y="445880"/>
                </a:lnTo>
                <a:lnTo>
                  <a:pt x="0" y="876778"/>
                </a:lnTo>
                <a:lnTo>
                  <a:pt x="1806209" y="876778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7E6F9A8-1B4B-4FEF-942A-15CA97ECE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6837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DFC26-A97B-E8BF-EAC1-10DC3012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096" y="5442857"/>
            <a:ext cx="6767224" cy="1069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600" dirty="0"/>
              <a:t>Psalm 92:15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1F5CC-51E2-531E-5C9D-6E203610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899" y="345167"/>
            <a:ext cx="7407446" cy="5095903"/>
          </a:xfr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6600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declare that the Lord is upright; He is my rock, and there is no unrighteousness </a:t>
            </a:r>
          </a:p>
          <a:p>
            <a:pPr marL="0" indent="0" algn="ctr">
              <a:buNone/>
            </a:pPr>
            <a:r>
              <a:rPr lang="en-US" sz="6600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Him</a:t>
            </a:r>
            <a:r>
              <a:rPr lang="en-US" sz="4800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8782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48B36-92FF-1094-A4E5-63D5EA58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0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A584B-4E6C-F40B-160E-A1E346F4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F65CD9-825D-44BD-8681-D42D260D4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F64C47-BE0B-4DA4-A62F-C6922DD20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2"/>
            <a:ext cx="4125976" cy="6858002"/>
          </a:xfrm>
          <a:custGeom>
            <a:avLst/>
            <a:gdLst>
              <a:gd name="connsiteX0" fmla="*/ 4125976 w 4125976"/>
              <a:gd name="connsiteY0" fmla="*/ 0 h 6858002"/>
              <a:gd name="connsiteX1" fmla="*/ 1300393 w 4125976"/>
              <a:gd name="connsiteY1" fmla="*/ 0 h 6858002"/>
              <a:gd name="connsiteX2" fmla="*/ 1300393 w 4125976"/>
              <a:gd name="connsiteY2" fmla="*/ 2 h 6858002"/>
              <a:gd name="connsiteX3" fmla="*/ 1155520 w 4125976"/>
              <a:gd name="connsiteY3" fmla="*/ 2 h 6858002"/>
              <a:gd name="connsiteX4" fmla="*/ 1074856 w 4125976"/>
              <a:gd name="connsiteY4" fmla="*/ 88573 h 6858002"/>
              <a:gd name="connsiteX5" fmla="*/ 0 w 4125976"/>
              <a:gd name="connsiteY5" fmla="*/ 3396600 h 6858002"/>
              <a:gd name="connsiteX6" fmla="*/ 1222540 w 4125976"/>
              <a:gd name="connsiteY6" fmla="*/ 6858002 h 6858002"/>
              <a:gd name="connsiteX7" fmla="*/ 4125598 w 4125976"/>
              <a:gd name="connsiteY7" fmla="*/ 6858002 h 6858002"/>
              <a:gd name="connsiteX8" fmla="*/ 4125976 w 4125976"/>
              <a:gd name="connsiteY8" fmla="*/ 685760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976" h="6858002">
                <a:moveTo>
                  <a:pt x="4125976" y="0"/>
                </a:moveTo>
                <a:lnTo>
                  <a:pt x="1300393" y="0"/>
                </a:lnTo>
                <a:lnTo>
                  <a:pt x="1300393" y="2"/>
                </a:lnTo>
                <a:lnTo>
                  <a:pt x="1155520" y="2"/>
                </a:lnTo>
                <a:lnTo>
                  <a:pt x="1074856" y="88573"/>
                </a:lnTo>
                <a:cubicBezTo>
                  <a:pt x="422987" y="841260"/>
                  <a:pt x="0" y="2042663"/>
                  <a:pt x="0" y="3396600"/>
                </a:cubicBezTo>
                <a:cubicBezTo>
                  <a:pt x="0" y="4846647"/>
                  <a:pt x="488259" y="6121285"/>
                  <a:pt x="1222540" y="6858002"/>
                </a:cubicBezTo>
                <a:cubicBezTo>
                  <a:pt x="4125598" y="6858002"/>
                  <a:pt x="4125598" y="6858002"/>
                  <a:pt x="4125598" y="6858002"/>
                </a:cubicBezTo>
                <a:lnTo>
                  <a:pt x="4125976" y="68576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AA5F2-BCF6-CC35-A5D7-533444F09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726549"/>
            <a:ext cx="3276600" cy="499533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for the Ages: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1C55C7-4131-2EE2-79A2-FE528B8FC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990858"/>
              </p:ext>
            </p:extLst>
          </p:nvPr>
        </p:nvGraphicFramePr>
        <p:xfrm>
          <a:off x="4303777" y="431800"/>
          <a:ext cx="7431023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251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0367C-A088-D644-CF6A-625A41CB9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983B-51B3-340E-37CC-347E2D9C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to action: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8717C9-5BB2-6843-4C53-3BCC05E92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153168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7096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89230-2D1F-6A15-96E9-C96AB846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verse: Psalm 71:18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6816-9303-36CF-A6A8-9F9DC3CB3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“Even when I am old and gray, oh God, do not forsake me, until I declare your strength to this generation.”</a:t>
            </a:r>
          </a:p>
        </p:txBody>
      </p:sp>
    </p:spTree>
    <p:extLst>
      <p:ext uri="{BB962C8B-B14F-4D97-AF65-F5344CB8AC3E}">
        <p14:creationId xmlns:p14="http://schemas.microsoft.com/office/powerpoint/2010/main" val="4112942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C79D5-5A99-1579-59E8-A4AEA5D69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telephones communicating">
            <a:extLst>
              <a:ext uri="{FF2B5EF4-FFF2-40B4-BE49-F238E27FC236}">
                <a16:creationId xmlns:a16="http://schemas.microsoft.com/office/drawing/2014/main" id="{494D7CD4-7F38-93E9-A9A3-690D5E2C6E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r="-1" b="2498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7C3E0-D0B7-123B-D7D9-4A6633D54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864" y="-213066"/>
            <a:ext cx="10513547" cy="2179601"/>
          </a:xfrm>
        </p:spPr>
        <p:txBody>
          <a:bodyPr anchor="b">
            <a:no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Phone Is Ringing!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8FB70-0227-EC57-5EBB-91EE6445C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864" y="2334673"/>
            <a:ext cx="10503851" cy="1633040"/>
          </a:xfrm>
        </p:spPr>
        <p:txBody>
          <a:bodyPr anchor="t"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Answering the Call to 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</a:rPr>
              <a:t>Serve God to the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2E9A1-D12C-DB2A-55E3-96784EDDC19A}"/>
              </a:ext>
            </a:extLst>
          </p:cNvPr>
          <p:cNvSpPr txBox="1"/>
          <p:nvPr/>
        </p:nvSpPr>
        <p:spPr>
          <a:xfrm>
            <a:off x="3303101" y="4814571"/>
            <a:ext cx="558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8:22-26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92:12-15</a:t>
            </a:r>
          </a:p>
        </p:txBody>
      </p:sp>
    </p:spTree>
    <p:extLst>
      <p:ext uri="{BB962C8B-B14F-4D97-AF65-F5344CB8AC3E}">
        <p14:creationId xmlns:p14="http://schemas.microsoft.com/office/powerpoint/2010/main" val="13480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9B289-A8DE-C41E-A37B-98A17250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7661-5198-4E65-E68B-CE379837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Numbers 8:22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EC730-9461-3568-3D8B-30F75347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912285"/>
            <a:ext cx="10574083" cy="43361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mbria" panose="02040503050406030204" pitchFamily="18" charset="0"/>
              </a:rPr>
              <a:t>And after that the Levites went in to do their service in the tent of meeting before Aaron and his sons; as the Lord had commanded Moses concerning the Levites, so they did to them.  </a:t>
            </a:r>
          </a:p>
        </p:txBody>
      </p:sp>
    </p:spTree>
    <p:extLst>
      <p:ext uri="{BB962C8B-B14F-4D97-AF65-F5344CB8AC3E}">
        <p14:creationId xmlns:p14="http://schemas.microsoft.com/office/powerpoint/2010/main" val="75645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2B45D-AA25-4C0C-762A-01E09086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48B79-DE14-429B-AE56-D5FFA8B2B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8:23-24 (ESV)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A3C38-0C63-AB86-EE11-A312AF653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9" y="685800"/>
            <a:ext cx="6517542" cy="56134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  <a:ea typeface="Cambria" panose="02040503050406030204" pitchFamily="18" charset="0"/>
              </a:rPr>
              <a:t>And the Lord spoke to Moses,  saying, “This applies to the Levites: from twenty-five years old and upward they shall come to do duty in the service of the tent of meeting. </a:t>
            </a:r>
          </a:p>
        </p:txBody>
      </p:sp>
    </p:spTree>
    <p:extLst>
      <p:ext uri="{BB962C8B-B14F-4D97-AF65-F5344CB8AC3E}">
        <p14:creationId xmlns:p14="http://schemas.microsoft.com/office/powerpoint/2010/main" val="351762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2730C-0545-B0D3-A442-9ACBED7F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42D3-26FF-C913-07B4-2B93EE69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8:25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443BF-3C76-7171-5DB8-7F9E81FC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1666283" cy="35490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mbria" panose="02040503050406030204" pitchFamily="18" charset="0"/>
              </a:rPr>
              <a:t>And from the age of fifty years they shall withdraw (RETIRE) from the duty of the service and serve no more.</a:t>
            </a:r>
          </a:p>
        </p:txBody>
      </p:sp>
    </p:spTree>
    <p:extLst>
      <p:ext uri="{BB962C8B-B14F-4D97-AF65-F5344CB8AC3E}">
        <p14:creationId xmlns:p14="http://schemas.microsoft.com/office/powerpoint/2010/main" val="343038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B10C1-3020-A233-D998-CA871A505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2E30-BE9E-4DB1-20BF-84114035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8:26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D6A3F-6E33-8288-EF50-4ADFCC773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065867"/>
            <a:ext cx="10777283" cy="40050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minister to their brothers in the tent of meeting by keeping guard, but they shall DO NOT SERVICE. Thus you shall do to the Levites in assigning their duties.”</a:t>
            </a:r>
          </a:p>
        </p:txBody>
      </p:sp>
    </p:spTree>
    <p:extLst>
      <p:ext uri="{BB962C8B-B14F-4D97-AF65-F5344CB8AC3E}">
        <p14:creationId xmlns:p14="http://schemas.microsoft.com/office/powerpoint/2010/main" val="193269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823D6E-B840-0196-411F-7642AB4B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9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08F32EE5-F341-FB90-70C4-109405A71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9081642"/>
              </p:ext>
            </p:extLst>
          </p:nvPr>
        </p:nvGraphicFramePr>
        <p:xfrm>
          <a:off x="1651000" y="990600"/>
          <a:ext cx="88138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25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F96DD-D3B8-A4F5-8B13-18488AEEB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DF59D4-8BFB-2D6F-7BB7-8D79C1CD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9400"/>
            <a:ext cx="10131425" cy="1786467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Calls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5862C7-883A-B9BF-371A-E51A552323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11040"/>
              </p:ext>
            </p:extLst>
          </p:nvPr>
        </p:nvGraphicFramePr>
        <p:xfrm>
          <a:off x="685801" y="2142067"/>
          <a:ext cx="10131425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16183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152</TotalTime>
  <Words>485</Words>
  <Application>Microsoft Office PowerPoint</Application>
  <PresentationFormat>Widescreen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Celestial</vt:lpstr>
      <vt:lpstr>Your Phone Is Ringing!</vt:lpstr>
      <vt:lpstr>PowerPoint Presentation</vt:lpstr>
      <vt:lpstr>Numbers 8:22 (ESV)</vt:lpstr>
      <vt:lpstr>Numbers 8:23-24 (ESV)</vt:lpstr>
      <vt:lpstr>Numbers 8:25 (ESV)</vt:lpstr>
      <vt:lpstr>Numbers 8:26 (ESV)</vt:lpstr>
      <vt:lpstr>PowerPoint Presentation</vt:lpstr>
      <vt:lpstr>PowerPoint Presentation</vt:lpstr>
      <vt:lpstr>God Calls</vt:lpstr>
      <vt:lpstr>God Equips</vt:lpstr>
      <vt:lpstr>God Sends</vt:lpstr>
      <vt:lpstr>Biblical Examples:</vt:lpstr>
      <vt:lpstr>The Apostles Never Retired</vt:lpstr>
      <vt:lpstr>Age Holds No Bounds when it comes to God’s Calling on your life to serve:</vt:lpstr>
      <vt:lpstr>Psalm 92:12 (ESV)</vt:lpstr>
      <vt:lpstr>Psalm 92:13 (ESV)</vt:lpstr>
      <vt:lpstr>Psalm 92:14a (ESV)</vt:lpstr>
      <vt:lpstr>Psalm 92:14b (ESV)</vt:lpstr>
      <vt:lpstr>Psalm 92:15 (ESV)</vt:lpstr>
      <vt:lpstr>Examples for the Ages:</vt:lpstr>
      <vt:lpstr>Call to action: </vt:lpstr>
      <vt:lpstr>Memory verse: Psalm 71:18</vt:lpstr>
      <vt:lpstr>Your Phone Is Ringing!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dcterms:created xsi:type="dcterms:W3CDTF">2025-02-08T22:00:13Z</dcterms:created>
  <dcterms:modified xsi:type="dcterms:W3CDTF">2025-02-09T13:16:30Z</dcterms:modified>
</cp:coreProperties>
</file>