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8" r:id="rId4"/>
  </p:sldMasterIdLst>
  <p:notesMasterIdLst>
    <p:notesMasterId r:id="rId47"/>
  </p:notesMasterIdLst>
  <p:handoutMasterIdLst>
    <p:handoutMasterId r:id="rId48"/>
  </p:handoutMasterIdLst>
  <p:sldIdLst>
    <p:sldId id="314" r:id="rId5"/>
    <p:sldId id="350" r:id="rId6"/>
    <p:sldId id="349" r:id="rId7"/>
    <p:sldId id="366" r:id="rId8"/>
    <p:sldId id="345" r:id="rId9"/>
    <p:sldId id="344" r:id="rId10"/>
    <p:sldId id="370" r:id="rId11"/>
    <p:sldId id="352" r:id="rId12"/>
    <p:sldId id="371" r:id="rId13"/>
    <p:sldId id="392" r:id="rId14"/>
    <p:sldId id="353" r:id="rId15"/>
    <p:sldId id="374" r:id="rId16"/>
    <p:sldId id="379" r:id="rId17"/>
    <p:sldId id="354" r:id="rId18"/>
    <p:sldId id="375" r:id="rId19"/>
    <p:sldId id="380" r:id="rId20"/>
    <p:sldId id="376" r:id="rId21"/>
    <p:sldId id="377" r:id="rId22"/>
    <p:sldId id="378" r:id="rId23"/>
    <p:sldId id="381" r:id="rId24"/>
    <p:sldId id="355" r:id="rId25"/>
    <p:sldId id="356" r:id="rId26"/>
    <p:sldId id="357" r:id="rId27"/>
    <p:sldId id="367" r:id="rId28"/>
    <p:sldId id="351" r:id="rId29"/>
    <p:sldId id="384" r:id="rId30"/>
    <p:sldId id="358" r:id="rId31"/>
    <p:sldId id="359" r:id="rId32"/>
    <p:sldId id="385" r:id="rId33"/>
    <p:sldId id="360" r:id="rId34"/>
    <p:sldId id="361" r:id="rId35"/>
    <p:sldId id="382" r:id="rId36"/>
    <p:sldId id="383" r:id="rId37"/>
    <p:sldId id="386" r:id="rId38"/>
    <p:sldId id="363" r:id="rId39"/>
    <p:sldId id="362" r:id="rId40"/>
    <p:sldId id="387" r:id="rId41"/>
    <p:sldId id="364" r:id="rId42"/>
    <p:sldId id="388" r:id="rId43"/>
    <p:sldId id="389" r:id="rId44"/>
    <p:sldId id="390" r:id="rId45"/>
    <p:sldId id="391" r:id="rId46"/>
  </p:sldIdLst>
  <p:sldSz cx="12192000" cy="6858000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16" userDrawn="1">
          <p15:clr>
            <a:srgbClr val="A4A3A4"/>
          </p15:clr>
        </p15:guide>
        <p15:guide id="2" orient="horz" pos="1008" userDrawn="1">
          <p15:clr>
            <a:srgbClr val="A4A3A4"/>
          </p15:clr>
        </p15:guide>
        <p15:guide id="3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Author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DDFE"/>
    <a:srgbClr val="D4DDFE"/>
    <a:srgbClr val="D5DEFF"/>
    <a:srgbClr val="F6F7FF"/>
    <a:srgbClr val="DBDCE5"/>
    <a:srgbClr val="F0F1FB"/>
    <a:srgbClr val="DFE1F6"/>
    <a:srgbClr val="EEEFF5"/>
    <a:srgbClr val="DFE1EF"/>
    <a:srgbClr val="A9B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D658F9-66C9-4DA1-8C6E-7D4945592494}" v="345" dt="2025-02-15T20:36:01.329"/>
  </p1510:revLst>
</p1510:revInfo>
</file>

<file path=ppt/tableStyles.xml><?xml version="1.0" encoding="utf-8"?>
<a:tblStyleLst xmlns:a="http://schemas.openxmlformats.org/drawingml/2006/main" def="{8A107856-5554-42FB-B03E-39F5DBC370B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3" autoAdjust="0"/>
    <p:restoredTop sz="95394" autoAdjust="0"/>
  </p:normalViewPr>
  <p:slideViewPr>
    <p:cSldViewPr snapToGrid="0">
      <p:cViewPr varScale="1">
        <p:scale>
          <a:sx n="75" d="100"/>
          <a:sy n="75" d="100"/>
        </p:scale>
        <p:origin x="936" y="294"/>
      </p:cViewPr>
      <p:guideLst>
        <p:guide orient="horz" pos="1416"/>
        <p:guide orient="horz" pos="1008"/>
        <p:guide pos="3840"/>
      </p:guideLst>
    </p:cSldViewPr>
  </p:slideViewPr>
  <p:outlineViewPr>
    <p:cViewPr>
      <p:scale>
        <a:sx n="33" d="100"/>
        <a:sy n="33" d="100"/>
      </p:scale>
      <p:origin x="0" y="-1036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7" d="100"/>
          <a:sy n="67" d="100"/>
        </p:scale>
        <p:origin x="312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handoutMaster" Target="handoutMasters/handoutMaster1.xml"/><Relationship Id="rId56" Type="http://schemas.microsoft.com/office/2018/10/relationships/authors" Target="authors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Williamson" userId="a73da8032f1697b1" providerId="LiveId" clId="{7FD658F9-66C9-4DA1-8C6E-7D4945592494}"/>
    <pc:docChg chg="undo custSel addSld delSld modSld sldOrd modMainMaster modNotesMaster modHandout">
      <pc:chgData name="David Williamson" userId="a73da8032f1697b1" providerId="LiveId" clId="{7FD658F9-66C9-4DA1-8C6E-7D4945592494}" dt="2025-02-15T20:40:30.995" v="5786" actId="478"/>
      <pc:docMkLst>
        <pc:docMk/>
      </pc:docMkLst>
      <pc:sldChg chg="modSp mod modClrScheme chgLayout">
        <pc:chgData name="David Williamson" userId="a73da8032f1697b1" providerId="LiveId" clId="{7FD658F9-66C9-4DA1-8C6E-7D4945592494}" dt="2025-02-15T18:51:46.500" v="3112" actId="113"/>
        <pc:sldMkLst>
          <pc:docMk/>
          <pc:sldMk cId="3421401082" sldId="314"/>
        </pc:sldMkLst>
        <pc:spChg chg="mod">
          <ac:chgData name="David Williamson" userId="a73da8032f1697b1" providerId="LiveId" clId="{7FD658F9-66C9-4DA1-8C6E-7D4945592494}" dt="2025-02-15T17:55:14.888" v="1624" actId="1076"/>
          <ac:spMkLst>
            <pc:docMk/>
            <pc:sldMk cId="3421401082" sldId="314"/>
            <ac:spMk id="2" creationId="{008315D2-7F57-AF2A-38D7-558098789073}"/>
          </ac:spMkLst>
        </pc:spChg>
        <pc:spChg chg="mod">
          <ac:chgData name="David Williamson" userId="a73da8032f1697b1" providerId="LiveId" clId="{7FD658F9-66C9-4DA1-8C6E-7D4945592494}" dt="2025-02-15T18:51:46.500" v="3112" actId="113"/>
          <ac:spMkLst>
            <pc:docMk/>
            <pc:sldMk cId="3421401082" sldId="314"/>
            <ac:spMk id="3" creationId="{92577591-8FC9-BC76-A523-2B6460D10EB0}"/>
          </ac:spMkLst>
        </pc:spChg>
      </pc:sldChg>
      <pc:sldChg chg="del">
        <pc:chgData name="David Williamson" userId="a73da8032f1697b1" providerId="LiveId" clId="{7FD658F9-66C9-4DA1-8C6E-7D4945592494}" dt="2025-02-15T11:09:23.505" v="0" actId="2696"/>
        <pc:sldMkLst>
          <pc:docMk/>
          <pc:sldMk cId="4294866199" sldId="329"/>
        </pc:sldMkLst>
      </pc:sldChg>
      <pc:sldChg chg="addSp modSp del mod ord">
        <pc:chgData name="David Williamson" userId="a73da8032f1697b1" providerId="LiveId" clId="{7FD658F9-66C9-4DA1-8C6E-7D4945592494}" dt="2025-02-15T18:18:19.288" v="2097" actId="47"/>
        <pc:sldMkLst>
          <pc:docMk/>
          <pc:sldMk cId="1198221945" sldId="334"/>
        </pc:sldMkLst>
        <pc:spChg chg="mod">
          <ac:chgData name="David Williamson" userId="a73da8032f1697b1" providerId="LiveId" clId="{7FD658F9-66C9-4DA1-8C6E-7D4945592494}" dt="2025-02-15T18:08:08.603" v="1904" actId="1076"/>
          <ac:spMkLst>
            <pc:docMk/>
            <pc:sldMk cId="1198221945" sldId="334"/>
            <ac:spMk id="2" creationId="{CFD6FA43-637B-EF8D-3849-CFD9352B9105}"/>
          </ac:spMkLst>
        </pc:spChg>
        <pc:spChg chg="add mod">
          <ac:chgData name="David Williamson" userId="a73da8032f1697b1" providerId="LiveId" clId="{7FD658F9-66C9-4DA1-8C6E-7D4945592494}" dt="2025-02-15T12:55:55.735" v="1163" actId="1076"/>
          <ac:spMkLst>
            <pc:docMk/>
            <pc:sldMk cId="1198221945" sldId="334"/>
            <ac:spMk id="6" creationId="{F25A0708-5BF9-8500-8195-BB694697E7C3}"/>
          </ac:spMkLst>
        </pc:spChg>
      </pc:sldChg>
      <pc:sldChg chg="del">
        <pc:chgData name="David Williamson" userId="a73da8032f1697b1" providerId="LiveId" clId="{7FD658F9-66C9-4DA1-8C6E-7D4945592494}" dt="2025-02-15T11:09:31.128" v="1" actId="2696"/>
        <pc:sldMkLst>
          <pc:docMk/>
          <pc:sldMk cId="4167072988" sldId="343"/>
        </pc:sldMkLst>
      </pc:sldChg>
      <pc:sldChg chg="addSp delSp modSp mod ord delAnim modAnim">
        <pc:chgData name="David Williamson" userId="a73da8032f1697b1" providerId="LiveId" clId="{7FD658F9-66C9-4DA1-8C6E-7D4945592494}" dt="2025-02-15T20:40:30.995" v="5786" actId="478"/>
        <pc:sldMkLst>
          <pc:docMk/>
          <pc:sldMk cId="1401420135" sldId="344"/>
        </pc:sldMkLst>
        <pc:spChg chg="add mod">
          <ac:chgData name="David Williamson" userId="a73da8032f1697b1" providerId="LiveId" clId="{7FD658F9-66C9-4DA1-8C6E-7D4945592494}" dt="2025-02-15T20:33:10.047" v="5739" actId="1076"/>
          <ac:spMkLst>
            <pc:docMk/>
            <pc:sldMk cId="1401420135" sldId="344"/>
            <ac:spMk id="3" creationId="{F61D8CFB-0CF3-A52F-E267-9839BA3C0D4A}"/>
          </ac:spMkLst>
        </pc:spChg>
        <pc:spChg chg="add mod">
          <ac:chgData name="David Williamson" userId="a73da8032f1697b1" providerId="LiveId" clId="{7FD658F9-66C9-4DA1-8C6E-7D4945592494}" dt="2025-02-15T18:15:56.987" v="1949" actId="1076"/>
          <ac:spMkLst>
            <pc:docMk/>
            <pc:sldMk cId="1401420135" sldId="344"/>
            <ac:spMk id="5" creationId="{160692CB-B1B6-F58D-491F-C4256A7DED30}"/>
          </ac:spMkLst>
        </pc:spChg>
        <pc:spChg chg="add del mod">
          <ac:chgData name="David Williamson" userId="a73da8032f1697b1" providerId="LiveId" clId="{7FD658F9-66C9-4DA1-8C6E-7D4945592494}" dt="2025-02-15T20:40:30.995" v="5786" actId="478"/>
          <ac:spMkLst>
            <pc:docMk/>
            <pc:sldMk cId="1401420135" sldId="344"/>
            <ac:spMk id="6" creationId="{D77742DA-9097-6DE5-A014-9E1FB5B17665}"/>
          </ac:spMkLst>
        </pc:spChg>
      </pc:sldChg>
      <pc:sldChg chg="addSp delSp modSp mod ord setBg delDesignElem">
        <pc:chgData name="David Williamson" userId="a73da8032f1697b1" providerId="LiveId" clId="{7FD658F9-66C9-4DA1-8C6E-7D4945592494}" dt="2025-02-15T18:20:10.887" v="2181" actId="1076"/>
        <pc:sldMkLst>
          <pc:docMk/>
          <pc:sldMk cId="4087458802" sldId="345"/>
        </pc:sldMkLst>
        <pc:spChg chg="add mod">
          <ac:chgData name="David Williamson" userId="a73da8032f1697b1" providerId="LiveId" clId="{7FD658F9-66C9-4DA1-8C6E-7D4945592494}" dt="2025-02-15T18:20:10.887" v="2181" actId="1076"/>
          <ac:spMkLst>
            <pc:docMk/>
            <pc:sldMk cId="4087458802" sldId="345"/>
            <ac:spMk id="3" creationId="{9C973076-4846-DAB4-306A-633C7A5043A6}"/>
          </ac:spMkLst>
        </pc:spChg>
        <pc:spChg chg="add del">
          <ac:chgData name="David Williamson" userId="a73da8032f1697b1" providerId="LiveId" clId="{7FD658F9-66C9-4DA1-8C6E-7D4945592494}" dt="2025-02-15T17:45:02.217" v="1387" actId="22"/>
          <ac:spMkLst>
            <pc:docMk/>
            <pc:sldMk cId="4087458802" sldId="345"/>
            <ac:spMk id="5" creationId="{F370A6B6-053C-D9AD-40B4-F0EBA45618A0}"/>
          </ac:spMkLst>
        </pc:spChg>
        <pc:spChg chg="add del mod">
          <ac:chgData name="David Williamson" userId="a73da8032f1697b1" providerId="LiveId" clId="{7FD658F9-66C9-4DA1-8C6E-7D4945592494}" dt="2025-02-15T17:56:26.340" v="1634" actId="26606"/>
          <ac:spMkLst>
            <pc:docMk/>
            <pc:sldMk cId="4087458802" sldId="345"/>
            <ac:spMk id="6" creationId="{2421082C-FF7E-E573-CA61-AB2870819D26}"/>
          </ac:spMkLst>
        </pc:spChg>
        <pc:spChg chg="add del mod">
          <ac:chgData name="David Williamson" userId="a73da8032f1697b1" providerId="LiveId" clId="{7FD658F9-66C9-4DA1-8C6E-7D4945592494}" dt="2025-02-15T17:55:51.590" v="1631"/>
          <ac:spMkLst>
            <pc:docMk/>
            <pc:sldMk cId="4087458802" sldId="345"/>
            <ac:spMk id="7" creationId="{DE829B1D-08EA-937C-ABF5-7A63E4A10B05}"/>
          </ac:spMkLst>
        </pc:spChg>
        <pc:spChg chg="add del">
          <ac:chgData name="David Williamson" userId="a73da8032f1697b1" providerId="LiveId" clId="{7FD658F9-66C9-4DA1-8C6E-7D4945592494}" dt="2025-02-15T17:57:00.524" v="1639"/>
          <ac:spMkLst>
            <pc:docMk/>
            <pc:sldMk cId="4087458802" sldId="345"/>
            <ac:spMk id="12" creationId="{B9D93730-8C7D-423D-9137-597B5FA65701}"/>
          </ac:spMkLst>
        </pc:spChg>
        <pc:graphicFrameChg chg="add mod">
          <ac:chgData name="David Williamson" userId="a73da8032f1697b1" providerId="LiveId" clId="{7FD658F9-66C9-4DA1-8C6E-7D4945592494}" dt="2025-02-15T18:01:59.544" v="1745" actId="20577"/>
          <ac:graphicFrameMkLst>
            <pc:docMk/>
            <pc:sldMk cId="4087458802" sldId="345"/>
            <ac:graphicFrameMk id="8" creationId="{9614F473-1A93-16F9-A22A-318FA93E41A5}"/>
          </ac:graphicFrameMkLst>
        </pc:graphicFrameChg>
      </pc:sldChg>
      <pc:sldChg chg="addSp modSp add del mod ord">
        <pc:chgData name="David Williamson" userId="a73da8032f1697b1" providerId="LiveId" clId="{7FD658F9-66C9-4DA1-8C6E-7D4945592494}" dt="2025-02-15T19:17:23.721" v="3373" actId="2696"/>
        <pc:sldMkLst>
          <pc:docMk/>
          <pc:sldMk cId="2771362660" sldId="346"/>
        </pc:sldMkLst>
        <pc:spChg chg="add mod">
          <ac:chgData name="David Williamson" userId="a73da8032f1697b1" providerId="LiveId" clId="{7FD658F9-66C9-4DA1-8C6E-7D4945592494}" dt="2025-02-15T11:29:17.644" v="611" actId="1076"/>
          <ac:spMkLst>
            <pc:docMk/>
            <pc:sldMk cId="2771362660" sldId="346"/>
            <ac:spMk id="2" creationId="{18AEA101-BBB9-98C6-A87D-AF71E486A363}"/>
          </ac:spMkLst>
        </pc:spChg>
        <pc:spChg chg="add mod">
          <ac:chgData name="David Williamson" userId="a73da8032f1697b1" providerId="LiveId" clId="{7FD658F9-66C9-4DA1-8C6E-7D4945592494}" dt="2025-02-15T11:28:36.193" v="603" actId="1076"/>
          <ac:spMkLst>
            <pc:docMk/>
            <pc:sldMk cId="2771362660" sldId="346"/>
            <ac:spMk id="3" creationId="{33E5F5E1-18CF-B118-4D73-51CFA4FE85AF}"/>
          </ac:spMkLst>
        </pc:spChg>
      </pc:sldChg>
      <pc:sldChg chg="addSp modSp add del mod">
        <pc:chgData name="David Williamson" userId="a73da8032f1697b1" providerId="LiveId" clId="{7FD658F9-66C9-4DA1-8C6E-7D4945592494}" dt="2025-02-15T11:57:21.108" v="969" actId="47"/>
        <pc:sldMkLst>
          <pc:docMk/>
          <pc:sldMk cId="344257684" sldId="347"/>
        </pc:sldMkLst>
        <pc:spChg chg="add mod">
          <ac:chgData name="David Williamson" userId="a73da8032f1697b1" providerId="LiveId" clId="{7FD658F9-66C9-4DA1-8C6E-7D4945592494}" dt="2025-02-15T11:57:03.362" v="966" actId="1076"/>
          <ac:spMkLst>
            <pc:docMk/>
            <pc:sldMk cId="344257684" sldId="347"/>
            <ac:spMk id="2" creationId="{CB1124F7-AB64-0467-6DA7-EB6BB03E5819}"/>
          </ac:spMkLst>
        </pc:spChg>
        <pc:spChg chg="add mod">
          <ac:chgData name="David Williamson" userId="a73da8032f1697b1" providerId="LiveId" clId="{7FD658F9-66C9-4DA1-8C6E-7D4945592494}" dt="2025-02-15T11:55:39.132" v="951" actId="1076"/>
          <ac:spMkLst>
            <pc:docMk/>
            <pc:sldMk cId="344257684" sldId="347"/>
            <ac:spMk id="3" creationId="{727F7B19-7D87-4F8D-11E9-6C1F50E4F476}"/>
          </ac:spMkLst>
        </pc:spChg>
      </pc:sldChg>
      <pc:sldChg chg="addSp modSp add del mod ord">
        <pc:chgData name="David Williamson" userId="a73da8032f1697b1" providerId="LiveId" clId="{7FD658F9-66C9-4DA1-8C6E-7D4945592494}" dt="2025-02-15T11:22:38.750" v="527" actId="2696"/>
        <pc:sldMkLst>
          <pc:docMk/>
          <pc:sldMk cId="2842371865" sldId="348"/>
        </pc:sldMkLst>
        <pc:picChg chg="add mod">
          <ac:chgData name="David Williamson" userId="a73da8032f1697b1" providerId="LiveId" clId="{7FD658F9-66C9-4DA1-8C6E-7D4945592494}" dt="2025-02-15T11:18:43.981" v="488"/>
          <ac:picMkLst>
            <pc:docMk/>
            <pc:sldMk cId="2842371865" sldId="348"/>
            <ac:picMk id="2" creationId="{110FABF4-1761-178B-FB12-5D945EA74506}"/>
          </ac:picMkLst>
        </pc:picChg>
      </pc:sldChg>
      <pc:sldChg chg="addSp modSp add mod ord">
        <pc:chgData name="David Williamson" userId="a73da8032f1697b1" providerId="LiveId" clId="{7FD658F9-66C9-4DA1-8C6E-7D4945592494}" dt="2025-02-15T18:20:37.577" v="2183"/>
        <pc:sldMkLst>
          <pc:docMk/>
          <pc:sldMk cId="3367809385" sldId="349"/>
        </pc:sldMkLst>
        <pc:picChg chg="add mod">
          <ac:chgData name="David Williamson" userId="a73da8032f1697b1" providerId="LiveId" clId="{7FD658F9-66C9-4DA1-8C6E-7D4945592494}" dt="2025-02-15T11:20:57.748" v="511"/>
          <ac:picMkLst>
            <pc:docMk/>
            <pc:sldMk cId="3367809385" sldId="349"/>
            <ac:picMk id="2" creationId="{98EA2409-068A-941B-E921-E0323A023F6B}"/>
          </ac:picMkLst>
        </pc:picChg>
      </pc:sldChg>
      <pc:sldChg chg="addSp modSp add del mod ord">
        <pc:chgData name="David Williamson" userId="a73da8032f1697b1" providerId="LiveId" clId="{7FD658F9-66C9-4DA1-8C6E-7D4945592494}" dt="2025-02-15T11:37:42.756" v="889" actId="2696"/>
        <pc:sldMkLst>
          <pc:docMk/>
          <pc:sldMk cId="4237379980" sldId="350"/>
        </pc:sldMkLst>
        <pc:picChg chg="add mod">
          <ac:chgData name="David Williamson" userId="a73da8032f1697b1" providerId="LiveId" clId="{7FD658F9-66C9-4DA1-8C6E-7D4945592494}" dt="2025-02-15T11:22:19.031" v="520"/>
          <ac:picMkLst>
            <pc:docMk/>
            <pc:sldMk cId="4237379980" sldId="350"/>
            <ac:picMk id="2" creationId="{B1E8C1F3-6FFE-61E6-AA08-FA6652F6CA5D}"/>
          </ac:picMkLst>
        </pc:picChg>
      </pc:sldChg>
      <pc:sldChg chg="addSp delSp modSp add mod ord setBg">
        <pc:chgData name="David Williamson" userId="a73da8032f1697b1" providerId="LiveId" clId="{7FD658F9-66C9-4DA1-8C6E-7D4945592494}" dt="2025-02-15T20:27:20.408" v="5702" actId="1076"/>
        <pc:sldMkLst>
          <pc:docMk/>
          <pc:sldMk cId="2417100094" sldId="351"/>
        </pc:sldMkLst>
        <pc:spChg chg="mod ord">
          <ac:chgData name="David Williamson" userId="a73da8032f1697b1" providerId="LiveId" clId="{7FD658F9-66C9-4DA1-8C6E-7D4945592494}" dt="2025-02-15T20:27:20.408" v="5702" actId="1076"/>
          <ac:spMkLst>
            <pc:docMk/>
            <pc:sldMk cId="2417100094" sldId="351"/>
            <ac:spMk id="2" creationId="{CFCE3B6C-533B-D6A8-FE81-4D294FED0111}"/>
          </ac:spMkLst>
        </pc:spChg>
        <pc:spChg chg="mod">
          <ac:chgData name="David Williamson" userId="a73da8032f1697b1" providerId="LiveId" clId="{7FD658F9-66C9-4DA1-8C6E-7D4945592494}" dt="2025-02-15T19:34:09.282" v="3518" actId="1076"/>
          <ac:spMkLst>
            <pc:docMk/>
            <pc:sldMk cId="2417100094" sldId="351"/>
            <ac:spMk id="3" creationId="{2C74BF78-2A8F-54F9-48DF-A8A1031527EA}"/>
          </ac:spMkLst>
        </pc:spChg>
        <pc:spChg chg="add del">
          <ac:chgData name="David Williamson" userId="a73da8032f1697b1" providerId="LiveId" clId="{7FD658F9-66C9-4DA1-8C6E-7D4945592494}" dt="2025-02-15T19:22:35.696" v="3441" actId="26606"/>
          <ac:spMkLst>
            <pc:docMk/>
            <pc:sldMk cId="2417100094" sldId="351"/>
            <ac:spMk id="15" creationId="{00D64783-0B21-4845-9BB6-4F690B096484}"/>
          </ac:spMkLst>
        </pc:spChg>
        <pc:spChg chg="add del">
          <ac:chgData name="David Williamson" userId="a73da8032f1697b1" providerId="LiveId" clId="{7FD658F9-66C9-4DA1-8C6E-7D4945592494}" dt="2025-02-15T19:22:35.696" v="3441" actId="26606"/>
          <ac:spMkLst>
            <pc:docMk/>
            <pc:sldMk cId="2417100094" sldId="351"/>
            <ac:spMk id="17" creationId="{500E751B-C75E-409D-8E55-2C95DF86A654}"/>
          </ac:spMkLst>
        </pc:spChg>
        <pc:spChg chg="add">
          <ac:chgData name="David Williamson" userId="a73da8032f1697b1" providerId="LiveId" clId="{7FD658F9-66C9-4DA1-8C6E-7D4945592494}" dt="2025-02-15T19:22:35.696" v="3441" actId="26606"/>
          <ac:spMkLst>
            <pc:docMk/>
            <pc:sldMk cId="2417100094" sldId="351"/>
            <ac:spMk id="30" creationId="{B9403C7F-76AE-4587-92A2-D4E41EBE68BD}"/>
          </ac:spMkLst>
        </pc:spChg>
        <pc:grpChg chg="add del">
          <ac:chgData name="David Williamson" userId="a73da8032f1697b1" providerId="LiveId" clId="{7FD658F9-66C9-4DA1-8C6E-7D4945592494}" dt="2025-02-15T19:22:35.696" v="3441" actId="26606"/>
          <ac:grpSpMkLst>
            <pc:docMk/>
            <pc:sldMk cId="2417100094" sldId="351"/>
            <ac:grpSpMk id="8" creationId="{6CC7770B-E4E1-42D6-9437-DAA4A3A9E659}"/>
          </ac:grpSpMkLst>
        </pc:grpChg>
        <pc:grpChg chg="add">
          <ac:chgData name="David Williamson" userId="a73da8032f1697b1" providerId="LiveId" clId="{7FD658F9-66C9-4DA1-8C6E-7D4945592494}" dt="2025-02-15T19:22:35.696" v="3441" actId="26606"/>
          <ac:grpSpMkLst>
            <pc:docMk/>
            <pc:sldMk cId="2417100094" sldId="351"/>
            <ac:grpSpMk id="23" creationId="{8F1EF17D-1B70-428C-8A8A-A2C5B390E1E9}"/>
          </ac:grpSpMkLst>
        </pc:grpChg>
        <pc:grpChg chg="add">
          <ac:chgData name="David Williamson" userId="a73da8032f1697b1" providerId="LiveId" clId="{7FD658F9-66C9-4DA1-8C6E-7D4945592494}" dt="2025-02-15T19:22:35.696" v="3441" actId="26606"/>
          <ac:grpSpMkLst>
            <pc:docMk/>
            <pc:sldMk cId="2417100094" sldId="351"/>
            <ac:grpSpMk id="32" creationId="{D6C71778-3DDA-4748-AEBB-2A4B75016325}"/>
          </ac:grpSpMkLst>
        </pc:grpChg>
        <pc:picChg chg="add">
          <ac:chgData name="David Williamson" userId="a73da8032f1697b1" providerId="LiveId" clId="{7FD658F9-66C9-4DA1-8C6E-7D4945592494}" dt="2025-02-15T19:22:35.696" v="3441" actId="26606"/>
          <ac:picMkLst>
            <pc:docMk/>
            <pc:sldMk cId="2417100094" sldId="351"/>
            <ac:picMk id="19" creationId="{CC919BE6-BA1D-53F2-198F-B070A19E9E69}"/>
          </ac:picMkLst>
        </pc:picChg>
      </pc:sldChg>
      <pc:sldChg chg="addSp modSp add mod ord">
        <pc:chgData name="David Williamson" userId="a73da8032f1697b1" providerId="LiveId" clId="{7FD658F9-66C9-4DA1-8C6E-7D4945592494}" dt="2025-02-15T18:18:28.312" v="2099"/>
        <pc:sldMkLst>
          <pc:docMk/>
          <pc:sldMk cId="718274354" sldId="352"/>
        </pc:sldMkLst>
        <pc:picChg chg="add mod">
          <ac:chgData name="David Williamson" userId="a73da8032f1697b1" providerId="LiveId" clId="{7FD658F9-66C9-4DA1-8C6E-7D4945592494}" dt="2025-02-15T11:53:34.030" v="894"/>
          <ac:picMkLst>
            <pc:docMk/>
            <pc:sldMk cId="718274354" sldId="352"/>
            <ac:picMk id="2" creationId="{407DC191-4216-5C36-163F-4EC441D64701}"/>
          </ac:picMkLst>
        </pc:picChg>
      </pc:sldChg>
      <pc:sldChg chg="addSp modSp add mod ord">
        <pc:chgData name="David Williamson" userId="a73da8032f1697b1" providerId="LiveId" clId="{7FD658F9-66C9-4DA1-8C6E-7D4945592494}" dt="2025-02-15T18:18:45.425" v="2101"/>
        <pc:sldMkLst>
          <pc:docMk/>
          <pc:sldMk cId="2761235162" sldId="353"/>
        </pc:sldMkLst>
        <pc:picChg chg="add mod">
          <ac:chgData name="David Williamson" userId="a73da8032f1697b1" providerId="LiveId" clId="{7FD658F9-66C9-4DA1-8C6E-7D4945592494}" dt="2025-02-15T12:03:51.521" v="984"/>
          <ac:picMkLst>
            <pc:docMk/>
            <pc:sldMk cId="2761235162" sldId="353"/>
            <ac:picMk id="2" creationId="{18870735-06CF-1C0D-2E90-3A5071FADCAA}"/>
          </ac:picMkLst>
        </pc:picChg>
      </pc:sldChg>
      <pc:sldChg chg="addSp modSp add mod ord">
        <pc:chgData name="David Williamson" userId="a73da8032f1697b1" providerId="LiveId" clId="{7FD658F9-66C9-4DA1-8C6E-7D4945592494}" dt="2025-02-15T18:21:41.388" v="2189"/>
        <pc:sldMkLst>
          <pc:docMk/>
          <pc:sldMk cId="92613857" sldId="354"/>
        </pc:sldMkLst>
        <pc:picChg chg="add mod">
          <ac:chgData name="David Williamson" userId="a73da8032f1697b1" providerId="LiveId" clId="{7FD658F9-66C9-4DA1-8C6E-7D4945592494}" dt="2025-02-15T12:07:14.540" v="993"/>
          <ac:picMkLst>
            <pc:docMk/>
            <pc:sldMk cId="92613857" sldId="354"/>
            <ac:picMk id="2" creationId="{B6F7A62B-600D-F002-87F7-5B170755006D}"/>
          </ac:picMkLst>
        </pc:picChg>
      </pc:sldChg>
      <pc:sldChg chg="addSp modSp add mod ord">
        <pc:chgData name="David Williamson" userId="a73da8032f1697b1" providerId="LiveId" clId="{7FD658F9-66C9-4DA1-8C6E-7D4945592494}" dt="2025-02-15T18:22:25.837" v="2200"/>
        <pc:sldMkLst>
          <pc:docMk/>
          <pc:sldMk cId="1959653358" sldId="355"/>
        </pc:sldMkLst>
        <pc:picChg chg="add mod">
          <ac:chgData name="David Williamson" userId="a73da8032f1697b1" providerId="LiveId" clId="{7FD658F9-66C9-4DA1-8C6E-7D4945592494}" dt="2025-02-15T12:12:55.533" v="1000"/>
          <ac:picMkLst>
            <pc:docMk/>
            <pc:sldMk cId="1959653358" sldId="355"/>
            <ac:picMk id="2" creationId="{37B02940-70F6-2E40-5450-E4E0A2F5DF3F}"/>
          </ac:picMkLst>
        </pc:picChg>
      </pc:sldChg>
      <pc:sldChg chg="addSp modSp add mod ord">
        <pc:chgData name="David Williamson" userId="a73da8032f1697b1" providerId="LiveId" clId="{7FD658F9-66C9-4DA1-8C6E-7D4945592494}" dt="2025-02-15T18:22:31.605" v="2202"/>
        <pc:sldMkLst>
          <pc:docMk/>
          <pc:sldMk cId="1705706996" sldId="356"/>
        </pc:sldMkLst>
        <pc:picChg chg="add mod">
          <ac:chgData name="David Williamson" userId="a73da8032f1697b1" providerId="LiveId" clId="{7FD658F9-66C9-4DA1-8C6E-7D4945592494}" dt="2025-02-15T12:16:45.015" v="1009"/>
          <ac:picMkLst>
            <pc:docMk/>
            <pc:sldMk cId="1705706996" sldId="356"/>
            <ac:picMk id="2" creationId="{D2C6981F-867B-7924-7740-1BF647B8785B}"/>
          </ac:picMkLst>
        </pc:picChg>
      </pc:sldChg>
      <pc:sldChg chg="addSp modSp add mod ord">
        <pc:chgData name="David Williamson" userId="a73da8032f1697b1" providerId="LiveId" clId="{7FD658F9-66C9-4DA1-8C6E-7D4945592494}" dt="2025-02-15T18:22:45.687" v="2204"/>
        <pc:sldMkLst>
          <pc:docMk/>
          <pc:sldMk cId="1836485248" sldId="357"/>
        </pc:sldMkLst>
        <pc:picChg chg="add mod">
          <ac:chgData name="David Williamson" userId="a73da8032f1697b1" providerId="LiveId" clId="{7FD658F9-66C9-4DA1-8C6E-7D4945592494}" dt="2025-02-15T12:20:23.562" v="1016"/>
          <ac:picMkLst>
            <pc:docMk/>
            <pc:sldMk cId="1836485248" sldId="357"/>
            <ac:picMk id="2" creationId="{F298CDB2-0097-803F-53F8-F8AD2285AF0A}"/>
          </ac:picMkLst>
        </pc:picChg>
      </pc:sldChg>
      <pc:sldChg chg="addSp modSp add mod ord">
        <pc:chgData name="David Williamson" userId="a73da8032f1697b1" providerId="LiveId" clId="{7FD658F9-66C9-4DA1-8C6E-7D4945592494}" dt="2025-02-15T19:37:23.168" v="3648"/>
        <pc:sldMkLst>
          <pc:docMk/>
          <pc:sldMk cId="2931381289" sldId="358"/>
        </pc:sldMkLst>
        <pc:picChg chg="add mod">
          <ac:chgData name="David Williamson" userId="a73da8032f1697b1" providerId="LiveId" clId="{7FD658F9-66C9-4DA1-8C6E-7D4945592494}" dt="2025-02-15T12:25:42.669" v="1023"/>
          <ac:picMkLst>
            <pc:docMk/>
            <pc:sldMk cId="2931381289" sldId="358"/>
            <ac:picMk id="2" creationId="{30218C61-9D61-9981-AFB5-A00F5AE90B44}"/>
          </ac:picMkLst>
        </pc:picChg>
      </pc:sldChg>
      <pc:sldChg chg="addSp modSp add mod ord">
        <pc:chgData name="David Williamson" userId="a73da8032f1697b1" providerId="LiveId" clId="{7FD658F9-66C9-4DA1-8C6E-7D4945592494}" dt="2025-02-15T19:37:24.929" v="3650"/>
        <pc:sldMkLst>
          <pc:docMk/>
          <pc:sldMk cId="584819886" sldId="359"/>
        </pc:sldMkLst>
        <pc:picChg chg="add mod">
          <ac:chgData name="David Williamson" userId="a73da8032f1697b1" providerId="LiveId" clId="{7FD658F9-66C9-4DA1-8C6E-7D4945592494}" dt="2025-02-15T12:27:57.249" v="1034"/>
          <ac:picMkLst>
            <pc:docMk/>
            <pc:sldMk cId="584819886" sldId="359"/>
            <ac:picMk id="2" creationId="{FC2929F8-29CB-993C-B336-419BE2678600}"/>
          </ac:picMkLst>
        </pc:picChg>
      </pc:sldChg>
      <pc:sldChg chg="addSp modSp add mod">
        <pc:chgData name="David Williamson" userId="a73da8032f1697b1" providerId="LiveId" clId="{7FD658F9-66C9-4DA1-8C6E-7D4945592494}" dt="2025-02-15T12:32:20.647" v="1039"/>
        <pc:sldMkLst>
          <pc:docMk/>
          <pc:sldMk cId="851969842" sldId="360"/>
        </pc:sldMkLst>
        <pc:picChg chg="add mod">
          <ac:chgData name="David Williamson" userId="a73da8032f1697b1" providerId="LiveId" clId="{7FD658F9-66C9-4DA1-8C6E-7D4945592494}" dt="2025-02-15T12:32:20.647" v="1039"/>
          <ac:picMkLst>
            <pc:docMk/>
            <pc:sldMk cId="851969842" sldId="360"/>
            <ac:picMk id="2" creationId="{B3D94214-F567-8219-8403-DB2D3B7D006E}"/>
          </ac:picMkLst>
        </pc:picChg>
      </pc:sldChg>
      <pc:sldChg chg="addSp modSp add mod">
        <pc:chgData name="David Williamson" userId="a73da8032f1697b1" providerId="LiveId" clId="{7FD658F9-66C9-4DA1-8C6E-7D4945592494}" dt="2025-02-15T12:36:53.577" v="1044"/>
        <pc:sldMkLst>
          <pc:docMk/>
          <pc:sldMk cId="1828467785" sldId="361"/>
        </pc:sldMkLst>
        <pc:picChg chg="add mod">
          <ac:chgData name="David Williamson" userId="a73da8032f1697b1" providerId="LiveId" clId="{7FD658F9-66C9-4DA1-8C6E-7D4945592494}" dt="2025-02-15T12:36:53.577" v="1044"/>
          <ac:picMkLst>
            <pc:docMk/>
            <pc:sldMk cId="1828467785" sldId="361"/>
            <ac:picMk id="2" creationId="{E05BE94E-74AD-A9C4-04B0-43EEFFDC9504}"/>
          </ac:picMkLst>
        </pc:picChg>
      </pc:sldChg>
      <pc:sldChg chg="addSp modSp add mod ord">
        <pc:chgData name="David Williamson" userId="a73da8032f1697b1" providerId="LiveId" clId="{7FD658F9-66C9-4DA1-8C6E-7D4945592494}" dt="2025-02-15T19:40:39.237" v="3733"/>
        <pc:sldMkLst>
          <pc:docMk/>
          <pc:sldMk cId="3350703083" sldId="362"/>
        </pc:sldMkLst>
        <pc:picChg chg="add mod">
          <ac:chgData name="David Williamson" userId="a73da8032f1697b1" providerId="LiveId" clId="{7FD658F9-66C9-4DA1-8C6E-7D4945592494}" dt="2025-02-15T12:39:01.113" v="1049"/>
          <ac:picMkLst>
            <pc:docMk/>
            <pc:sldMk cId="3350703083" sldId="362"/>
            <ac:picMk id="2" creationId="{EFE9D01E-BD17-AB4F-D9DF-18499AE0A433}"/>
          </ac:picMkLst>
        </pc:picChg>
      </pc:sldChg>
      <pc:sldChg chg="addSp modSp add mod">
        <pc:chgData name="David Williamson" userId="a73da8032f1697b1" providerId="LiveId" clId="{7FD658F9-66C9-4DA1-8C6E-7D4945592494}" dt="2025-02-15T12:41:21.685" v="1054"/>
        <pc:sldMkLst>
          <pc:docMk/>
          <pc:sldMk cId="2095041455" sldId="363"/>
        </pc:sldMkLst>
        <pc:picChg chg="add mod">
          <ac:chgData name="David Williamson" userId="a73da8032f1697b1" providerId="LiveId" clId="{7FD658F9-66C9-4DA1-8C6E-7D4945592494}" dt="2025-02-15T12:41:21.685" v="1054"/>
          <ac:picMkLst>
            <pc:docMk/>
            <pc:sldMk cId="2095041455" sldId="363"/>
            <ac:picMk id="2" creationId="{0DF9C49F-33D4-DA71-02B8-9981AF599785}"/>
          </ac:picMkLst>
        </pc:picChg>
      </pc:sldChg>
      <pc:sldChg chg="addSp modSp add mod">
        <pc:chgData name="David Williamson" userId="a73da8032f1697b1" providerId="LiveId" clId="{7FD658F9-66C9-4DA1-8C6E-7D4945592494}" dt="2025-02-15T12:46:13.828" v="1059"/>
        <pc:sldMkLst>
          <pc:docMk/>
          <pc:sldMk cId="1756199715" sldId="364"/>
        </pc:sldMkLst>
        <pc:picChg chg="add mod">
          <ac:chgData name="David Williamson" userId="a73da8032f1697b1" providerId="LiveId" clId="{7FD658F9-66C9-4DA1-8C6E-7D4945592494}" dt="2025-02-15T12:46:13.828" v="1059"/>
          <ac:picMkLst>
            <pc:docMk/>
            <pc:sldMk cId="1756199715" sldId="364"/>
            <ac:picMk id="2" creationId="{1651A28F-047F-0CD8-31D4-6524F8CF54ED}"/>
          </ac:picMkLst>
        </pc:picChg>
      </pc:sldChg>
      <pc:sldChg chg="addSp modSp add del mod ord">
        <pc:chgData name="David Williamson" userId="a73da8032f1697b1" providerId="LiveId" clId="{7FD658F9-66C9-4DA1-8C6E-7D4945592494}" dt="2025-02-15T12:52:33.604" v="1098" actId="2696"/>
        <pc:sldMkLst>
          <pc:docMk/>
          <pc:sldMk cId="2352387184" sldId="365"/>
        </pc:sldMkLst>
        <pc:picChg chg="add mod">
          <ac:chgData name="David Williamson" userId="a73da8032f1697b1" providerId="LiveId" clId="{7FD658F9-66C9-4DA1-8C6E-7D4945592494}" dt="2025-02-15T12:50:33.212" v="1064"/>
          <ac:picMkLst>
            <pc:docMk/>
            <pc:sldMk cId="2352387184" sldId="365"/>
            <ac:picMk id="2" creationId="{6538FECA-9C2A-7157-D8DA-E2CCF4EF0DCD}"/>
          </ac:picMkLst>
        </pc:picChg>
      </pc:sldChg>
      <pc:sldChg chg="addSp modSp add mod ord">
        <pc:chgData name="David Williamson" userId="a73da8032f1697b1" providerId="LiveId" clId="{7FD658F9-66C9-4DA1-8C6E-7D4945592494}" dt="2025-02-15T20:26:33.804" v="5701"/>
        <pc:sldMkLst>
          <pc:docMk/>
          <pc:sldMk cId="3142515432" sldId="366"/>
        </pc:sldMkLst>
        <pc:picChg chg="add mod">
          <ac:chgData name="David Williamson" userId="a73da8032f1697b1" providerId="LiveId" clId="{7FD658F9-66C9-4DA1-8C6E-7D4945592494}" dt="2025-02-15T12:51:57.764" v="1085"/>
          <ac:picMkLst>
            <pc:docMk/>
            <pc:sldMk cId="3142515432" sldId="366"/>
            <ac:picMk id="2" creationId="{A36ABE6D-2020-7F29-571A-1E31C21F7311}"/>
          </ac:picMkLst>
        </pc:picChg>
      </pc:sldChg>
      <pc:sldChg chg="addSp delSp modSp add mod ord setBg setClrOvrMap">
        <pc:chgData name="David Williamson" userId="a73da8032f1697b1" providerId="LiveId" clId="{7FD658F9-66C9-4DA1-8C6E-7D4945592494}" dt="2025-02-15T19:19:58.269" v="3413" actId="1076"/>
        <pc:sldMkLst>
          <pc:docMk/>
          <pc:sldMk cId="1362337312" sldId="367"/>
        </pc:sldMkLst>
        <pc:spChg chg="mod">
          <ac:chgData name="David Williamson" userId="a73da8032f1697b1" providerId="LiveId" clId="{7FD658F9-66C9-4DA1-8C6E-7D4945592494}" dt="2025-02-15T19:19:58.269" v="3413" actId="1076"/>
          <ac:spMkLst>
            <pc:docMk/>
            <pc:sldMk cId="1362337312" sldId="367"/>
            <ac:spMk id="2" creationId="{3CE8DBD9-ECB1-8B6B-F035-0768A4A23B3A}"/>
          </ac:spMkLst>
        </pc:spChg>
        <pc:spChg chg="del mod">
          <ac:chgData name="David Williamson" userId="a73da8032f1697b1" providerId="LiveId" clId="{7FD658F9-66C9-4DA1-8C6E-7D4945592494}" dt="2025-02-15T19:19:22.664" v="3403" actId="21"/>
          <ac:spMkLst>
            <pc:docMk/>
            <pc:sldMk cId="1362337312" sldId="367"/>
            <ac:spMk id="6" creationId="{7E63041F-8F09-74C9-B1DA-AB82511FA28B}"/>
          </ac:spMkLst>
        </pc:spChg>
        <pc:spChg chg="add">
          <ac:chgData name="David Williamson" userId="a73da8032f1697b1" providerId="LiveId" clId="{7FD658F9-66C9-4DA1-8C6E-7D4945592494}" dt="2025-02-15T19:19:02.959" v="3391" actId="26606"/>
          <ac:spMkLst>
            <pc:docMk/>
            <pc:sldMk cId="1362337312" sldId="367"/>
            <ac:spMk id="21" creationId="{7E134C76-7FB4-4BB7-9322-DD8A4B179ACD}"/>
          </ac:spMkLst>
        </pc:spChg>
        <pc:spChg chg="add">
          <ac:chgData name="David Williamson" userId="a73da8032f1697b1" providerId="LiveId" clId="{7FD658F9-66C9-4DA1-8C6E-7D4945592494}" dt="2025-02-15T19:19:02.959" v="3391" actId="26606"/>
          <ac:spMkLst>
            <pc:docMk/>
            <pc:sldMk cId="1362337312" sldId="367"/>
            <ac:spMk id="23" creationId="{C0C57804-4F33-4D85-AA3E-DA0F214BBD91}"/>
          </ac:spMkLst>
        </pc:spChg>
        <pc:cxnChg chg="add">
          <ac:chgData name="David Williamson" userId="a73da8032f1697b1" providerId="LiveId" clId="{7FD658F9-66C9-4DA1-8C6E-7D4945592494}" dt="2025-02-15T19:19:02.959" v="3391" actId="26606"/>
          <ac:cxnSpMkLst>
            <pc:docMk/>
            <pc:sldMk cId="1362337312" sldId="367"/>
            <ac:cxnSpMk id="11" creationId="{FEB90296-CFE0-401D-9CA3-32966EC4F01D}"/>
          </ac:cxnSpMkLst>
        </pc:cxnChg>
        <pc:cxnChg chg="add">
          <ac:chgData name="David Williamson" userId="a73da8032f1697b1" providerId="LiveId" clId="{7FD658F9-66C9-4DA1-8C6E-7D4945592494}" dt="2025-02-15T19:19:02.959" v="3391" actId="26606"/>
          <ac:cxnSpMkLst>
            <pc:docMk/>
            <pc:sldMk cId="1362337312" sldId="367"/>
            <ac:cxnSpMk id="13" creationId="{08C9B4EE-7611-4ED9-B356-7BDD377C39B0}"/>
          </ac:cxnSpMkLst>
        </pc:cxnChg>
        <pc:cxnChg chg="add">
          <ac:chgData name="David Williamson" userId="a73da8032f1697b1" providerId="LiveId" clId="{7FD658F9-66C9-4DA1-8C6E-7D4945592494}" dt="2025-02-15T19:19:02.959" v="3391" actId="26606"/>
          <ac:cxnSpMkLst>
            <pc:docMk/>
            <pc:sldMk cId="1362337312" sldId="367"/>
            <ac:cxnSpMk id="15" creationId="{4A4F266A-F2F7-47CD-8BBC-E3777E982FD2}"/>
          </ac:cxnSpMkLst>
        </pc:cxnChg>
        <pc:cxnChg chg="add">
          <ac:chgData name="David Williamson" userId="a73da8032f1697b1" providerId="LiveId" clId="{7FD658F9-66C9-4DA1-8C6E-7D4945592494}" dt="2025-02-15T19:19:02.959" v="3391" actId="26606"/>
          <ac:cxnSpMkLst>
            <pc:docMk/>
            <pc:sldMk cId="1362337312" sldId="367"/>
            <ac:cxnSpMk id="17" creationId="{20D69C80-8919-4A32-B897-F2A21F940574}"/>
          </ac:cxnSpMkLst>
        </pc:cxnChg>
        <pc:cxnChg chg="add">
          <ac:chgData name="David Williamson" userId="a73da8032f1697b1" providerId="LiveId" clId="{7FD658F9-66C9-4DA1-8C6E-7D4945592494}" dt="2025-02-15T19:19:02.959" v="3391" actId="26606"/>
          <ac:cxnSpMkLst>
            <pc:docMk/>
            <pc:sldMk cId="1362337312" sldId="367"/>
            <ac:cxnSpMk id="19" creationId="{F427B072-CC5B-481B-9719-8CD4C54444BE}"/>
          </ac:cxnSpMkLst>
        </pc:cxnChg>
      </pc:sldChg>
      <pc:sldChg chg="addSp delSp modSp add del mod">
        <pc:chgData name="David Williamson" userId="a73da8032f1697b1" providerId="LiveId" clId="{7FD658F9-66C9-4DA1-8C6E-7D4945592494}" dt="2025-02-15T18:06:39.996" v="1881" actId="2696"/>
        <pc:sldMkLst>
          <pc:docMk/>
          <pc:sldMk cId="2457776471" sldId="368"/>
        </pc:sldMkLst>
        <pc:spChg chg="mod">
          <ac:chgData name="David Williamson" userId="a73da8032f1697b1" providerId="LiveId" clId="{7FD658F9-66C9-4DA1-8C6E-7D4945592494}" dt="2025-02-15T17:53:01.939" v="1614" actId="1076"/>
          <ac:spMkLst>
            <pc:docMk/>
            <pc:sldMk cId="2457776471" sldId="368"/>
            <ac:spMk id="3" creationId="{EF48FD18-E87A-3FEB-AD20-E87BF38B4F4D}"/>
          </ac:spMkLst>
        </pc:spChg>
        <pc:spChg chg="add del mod">
          <ac:chgData name="David Williamson" userId="a73da8032f1697b1" providerId="LiveId" clId="{7FD658F9-66C9-4DA1-8C6E-7D4945592494}" dt="2025-02-15T17:58:11.120" v="1658"/>
          <ac:spMkLst>
            <pc:docMk/>
            <pc:sldMk cId="2457776471" sldId="368"/>
            <ac:spMk id="4" creationId="{44486CA2-09EC-087C-37A3-BF46751846F4}"/>
          </ac:spMkLst>
        </pc:spChg>
        <pc:spChg chg="mod">
          <ac:chgData name="David Williamson" userId="a73da8032f1697b1" providerId="LiveId" clId="{7FD658F9-66C9-4DA1-8C6E-7D4945592494}" dt="2025-02-15T17:58:06.960" v="1655" actId="20577"/>
          <ac:spMkLst>
            <pc:docMk/>
            <pc:sldMk cId="2457776471" sldId="368"/>
            <ac:spMk id="6" creationId="{BB06216E-3481-0ACE-5A8F-E9A2AFAD4AE3}"/>
          </ac:spMkLst>
        </pc:spChg>
      </pc:sldChg>
      <pc:sldChg chg="addSp modSp add del mod">
        <pc:chgData name="David Williamson" userId="a73da8032f1697b1" providerId="LiveId" clId="{7FD658F9-66C9-4DA1-8C6E-7D4945592494}" dt="2025-02-15T18:07:55.192" v="1903" actId="47"/>
        <pc:sldMkLst>
          <pc:docMk/>
          <pc:sldMk cId="2750122591" sldId="369"/>
        </pc:sldMkLst>
        <pc:spChg chg="add mod">
          <ac:chgData name="David Williamson" userId="a73da8032f1697b1" providerId="LiveId" clId="{7FD658F9-66C9-4DA1-8C6E-7D4945592494}" dt="2025-02-15T17:52:44.045" v="1609" actId="1076"/>
          <ac:spMkLst>
            <pc:docMk/>
            <pc:sldMk cId="2750122591" sldId="369"/>
            <ac:spMk id="4" creationId="{5F6D05D3-E9D1-1D86-8EAF-320DBD21D10E}"/>
          </ac:spMkLst>
        </pc:spChg>
        <pc:spChg chg="mod">
          <ac:chgData name="David Williamson" userId="a73da8032f1697b1" providerId="LiveId" clId="{7FD658F9-66C9-4DA1-8C6E-7D4945592494}" dt="2025-02-15T17:49:26.992" v="1569" actId="20577"/>
          <ac:spMkLst>
            <pc:docMk/>
            <pc:sldMk cId="2750122591" sldId="369"/>
            <ac:spMk id="6" creationId="{523EC7F9-76DD-3252-DCC6-4F237A4A92E3}"/>
          </ac:spMkLst>
        </pc:spChg>
      </pc:sldChg>
      <pc:sldChg chg="addSp delSp modSp add mod ord">
        <pc:chgData name="David Williamson" userId="a73da8032f1697b1" providerId="LiveId" clId="{7FD658F9-66C9-4DA1-8C6E-7D4945592494}" dt="2025-02-15T20:33:52.632" v="5744" actId="20577"/>
        <pc:sldMkLst>
          <pc:docMk/>
          <pc:sldMk cId="1469688609" sldId="370"/>
        </pc:sldMkLst>
        <pc:spChg chg="add mod">
          <ac:chgData name="David Williamson" userId="a73da8032f1697b1" providerId="LiveId" clId="{7FD658F9-66C9-4DA1-8C6E-7D4945592494}" dt="2025-02-15T20:33:52.632" v="5744" actId="20577"/>
          <ac:spMkLst>
            <pc:docMk/>
            <pc:sldMk cId="1469688609" sldId="370"/>
            <ac:spMk id="2" creationId="{5EA49C6D-E26D-5399-E13E-3FBBEEF1881F}"/>
          </ac:spMkLst>
        </pc:spChg>
        <pc:spChg chg="mod">
          <ac:chgData name="David Williamson" userId="a73da8032f1697b1" providerId="LiveId" clId="{7FD658F9-66C9-4DA1-8C6E-7D4945592494}" dt="2025-02-15T18:07:27.098" v="1897" actId="1076"/>
          <ac:spMkLst>
            <pc:docMk/>
            <pc:sldMk cId="1469688609" sldId="370"/>
            <ac:spMk id="3" creationId="{DF6741F9-4277-6993-4725-25BEAA8466C6}"/>
          </ac:spMkLst>
        </pc:spChg>
        <pc:graphicFrameChg chg="del mod">
          <ac:chgData name="David Williamson" userId="a73da8032f1697b1" providerId="LiveId" clId="{7FD658F9-66C9-4DA1-8C6E-7D4945592494}" dt="2025-02-15T18:02:20.195" v="1746" actId="478"/>
          <ac:graphicFrameMkLst>
            <pc:docMk/>
            <pc:sldMk cId="1469688609" sldId="370"/>
            <ac:graphicFrameMk id="8" creationId="{2C6382F9-360E-957A-117A-0A19851A38BC}"/>
          </ac:graphicFrameMkLst>
        </pc:graphicFrameChg>
      </pc:sldChg>
      <pc:sldChg chg="addSp delSp modSp add mod ord setBg setClrOvrMap">
        <pc:chgData name="David Williamson" userId="a73da8032f1697b1" providerId="LiveId" clId="{7FD658F9-66C9-4DA1-8C6E-7D4945592494}" dt="2025-02-15T18:23:33.673" v="2206" actId="115"/>
        <pc:sldMkLst>
          <pc:docMk/>
          <pc:sldMk cId="505427430" sldId="371"/>
        </pc:sldMkLst>
        <pc:spChg chg="mod">
          <ac:chgData name="David Williamson" userId="a73da8032f1697b1" providerId="LiveId" clId="{7FD658F9-66C9-4DA1-8C6E-7D4945592494}" dt="2025-02-15T18:07:43.841" v="1902" actId="1076"/>
          <ac:spMkLst>
            <pc:docMk/>
            <pc:sldMk cId="505427430" sldId="371"/>
            <ac:spMk id="3" creationId="{559617B3-6046-4986-A49B-5E1346C35020}"/>
          </ac:spMkLst>
        </pc:spChg>
        <pc:spChg chg="add">
          <ac:chgData name="David Williamson" userId="a73da8032f1697b1" providerId="LiveId" clId="{7FD658F9-66C9-4DA1-8C6E-7D4945592494}" dt="2025-02-15T18:05:34.194" v="1859" actId="26606"/>
          <ac:spMkLst>
            <pc:docMk/>
            <pc:sldMk cId="505427430" sldId="371"/>
            <ac:spMk id="20" creationId="{D2600CBB-0CF8-4237-8491-B7864363D2AE}"/>
          </ac:spMkLst>
        </pc:spChg>
        <pc:spChg chg="add">
          <ac:chgData name="David Williamson" userId="a73da8032f1697b1" providerId="LiveId" clId="{7FD658F9-66C9-4DA1-8C6E-7D4945592494}" dt="2025-02-15T18:05:34.194" v="1859" actId="26606"/>
          <ac:spMkLst>
            <pc:docMk/>
            <pc:sldMk cId="505427430" sldId="371"/>
            <ac:spMk id="22" creationId="{E4CBBC1E-991D-4CF9-BCA5-AB1496871411}"/>
          </ac:spMkLst>
        </pc:spChg>
        <pc:grpChg chg="add">
          <ac:chgData name="David Williamson" userId="a73da8032f1697b1" providerId="LiveId" clId="{7FD658F9-66C9-4DA1-8C6E-7D4945592494}" dt="2025-02-15T18:05:34.194" v="1859" actId="26606"/>
          <ac:grpSpMkLst>
            <pc:docMk/>
            <pc:sldMk cId="505427430" sldId="371"/>
            <ac:grpSpMk id="10" creationId="{B455B88A-C127-47B3-B317-724BD4EAAD0E}"/>
          </ac:grpSpMkLst>
        </pc:grpChg>
        <pc:grpChg chg="add del">
          <ac:chgData name="David Williamson" userId="a73da8032f1697b1" providerId="LiveId" clId="{7FD658F9-66C9-4DA1-8C6E-7D4945592494}" dt="2025-02-15T18:05:27.403" v="1856" actId="26606"/>
          <ac:grpSpMkLst>
            <pc:docMk/>
            <pc:sldMk cId="505427430" sldId="371"/>
            <ac:grpSpMk id="13" creationId="{B455B88A-C127-47B3-B317-724BD4EAAD0E}"/>
          </ac:grpSpMkLst>
        </pc:grpChg>
        <pc:graphicFrameChg chg="mod modGraphic">
          <ac:chgData name="David Williamson" userId="a73da8032f1697b1" providerId="LiveId" clId="{7FD658F9-66C9-4DA1-8C6E-7D4945592494}" dt="2025-02-15T18:23:33.673" v="2206" actId="115"/>
          <ac:graphicFrameMkLst>
            <pc:docMk/>
            <pc:sldMk cId="505427430" sldId="371"/>
            <ac:graphicFrameMk id="8" creationId="{E0080FF4-C869-742E-A1F9-EB8F9A1B0D3D}"/>
          </ac:graphicFrameMkLst>
        </pc:graphicFrameChg>
      </pc:sldChg>
      <pc:sldChg chg="add del ord">
        <pc:chgData name="David Williamson" userId="a73da8032f1697b1" providerId="LiveId" clId="{7FD658F9-66C9-4DA1-8C6E-7D4945592494}" dt="2025-02-15T18:18:07.650" v="2096" actId="47"/>
        <pc:sldMkLst>
          <pc:docMk/>
          <pc:sldMk cId="1776205428" sldId="372"/>
        </pc:sldMkLst>
      </pc:sldChg>
      <pc:sldChg chg="modSp add del mod ord">
        <pc:chgData name="David Williamson" userId="a73da8032f1697b1" providerId="LiveId" clId="{7FD658F9-66C9-4DA1-8C6E-7D4945592494}" dt="2025-02-15T20:37:41.358" v="5773" actId="2696"/>
        <pc:sldMkLst>
          <pc:docMk/>
          <pc:sldMk cId="495904935" sldId="373"/>
        </pc:sldMkLst>
        <pc:spChg chg="mod">
          <ac:chgData name="David Williamson" userId="a73da8032f1697b1" providerId="LiveId" clId="{7FD658F9-66C9-4DA1-8C6E-7D4945592494}" dt="2025-02-15T20:36:47.777" v="5763" actId="1076"/>
          <ac:spMkLst>
            <pc:docMk/>
            <pc:sldMk cId="495904935" sldId="373"/>
            <ac:spMk id="3" creationId="{2AFE1DBD-4946-3388-3437-C836B211676A}"/>
          </ac:spMkLst>
        </pc:spChg>
        <pc:spChg chg="mod">
          <ac:chgData name="David Williamson" userId="a73da8032f1697b1" providerId="LiveId" clId="{7FD658F9-66C9-4DA1-8C6E-7D4945592494}" dt="2025-02-15T20:36:52.821" v="5764" actId="1076"/>
          <ac:spMkLst>
            <pc:docMk/>
            <pc:sldMk cId="495904935" sldId="373"/>
            <ac:spMk id="5" creationId="{C9BBBD4E-8D37-7815-08DB-F9408ECDBCF9}"/>
          </ac:spMkLst>
        </pc:spChg>
      </pc:sldChg>
      <pc:sldChg chg="modSp add mod ord">
        <pc:chgData name="David Williamson" userId="a73da8032f1697b1" providerId="LiveId" clId="{7FD658F9-66C9-4DA1-8C6E-7D4945592494}" dt="2025-02-15T18:24:27.964" v="2212"/>
        <pc:sldMkLst>
          <pc:docMk/>
          <pc:sldMk cId="2530352303" sldId="374"/>
        </pc:sldMkLst>
        <pc:spChg chg="mod">
          <ac:chgData name="David Williamson" userId="a73da8032f1697b1" providerId="LiveId" clId="{7FD658F9-66C9-4DA1-8C6E-7D4945592494}" dt="2025-02-15T18:20:00.619" v="2177" actId="1076"/>
          <ac:spMkLst>
            <pc:docMk/>
            <pc:sldMk cId="2530352303" sldId="374"/>
            <ac:spMk id="3" creationId="{40F5589E-7FA1-AFF0-C11A-F1BE0FE80ADA}"/>
          </ac:spMkLst>
        </pc:spChg>
        <pc:graphicFrameChg chg="mod">
          <ac:chgData name="David Williamson" userId="a73da8032f1697b1" providerId="LiveId" clId="{7FD658F9-66C9-4DA1-8C6E-7D4945592494}" dt="2025-02-15T18:19:48.556" v="2173" actId="20577"/>
          <ac:graphicFrameMkLst>
            <pc:docMk/>
            <pc:sldMk cId="2530352303" sldId="374"/>
            <ac:graphicFrameMk id="8" creationId="{B6091322-4F90-08F2-E6EE-990C8447366A}"/>
          </ac:graphicFrameMkLst>
        </pc:graphicFrameChg>
      </pc:sldChg>
      <pc:sldChg chg="addSp modSp add mod ord">
        <pc:chgData name="David Williamson" userId="a73da8032f1697b1" providerId="LiveId" clId="{7FD658F9-66C9-4DA1-8C6E-7D4945592494}" dt="2025-02-15T19:07:57.358" v="3266" actId="20577"/>
        <pc:sldMkLst>
          <pc:docMk/>
          <pc:sldMk cId="3415071116" sldId="375"/>
        </pc:sldMkLst>
        <pc:spChg chg="mod">
          <ac:chgData name="David Williamson" userId="a73da8032f1697b1" providerId="LiveId" clId="{7FD658F9-66C9-4DA1-8C6E-7D4945592494}" dt="2025-02-15T19:07:57.358" v="3266" actId="20577"/>
          <ac:spMkLst>
            <pc:docMk/>
            <pc:sldMk cId="3415071116" sldId="375"/>
            <ac:spMk id="2" creationId="{6C8B94DE-DEBF-4A51-B74B-CB6521A61F08}"/>
          </ac:spMkLst>
        </pc:spChg>
        <pc:spChg chg="mod">
          <ac:chgData name="David Williamson" userId="a73da8032f1697b1" providerId="LiveId" clId="{7FD658F9-66C9-4DA1-8C6E-7D4945592494}" dt="2025-02-15T18:27:43.091" v="2280" actId="1076"/>
          <ac:spMkLst>
            <pc:docMk/>
            <pc:sldMk cId="3415071116" sldId="375"/>
            <ac:spMk id="3" creationId="{C69C206D-F131-9284-994C-438A26033D63}"/>
          </ac:spMkLst>
        </pc:spChg>
        <pc:spChg chg="add mod">
          <ac:chgData name="David Williamson" userId="a73da8032f1697b1" providerId="LiveId" clId="{7FD658F9-66C9-4DA1-8C6E-7D4945592494}" dt="2025-02-15T18:32:26.060" v="2398" actId="207"/>
          <ac:spMkLst>
            <pc:docMk/>
            <pc:sldMk cId="3415071116" sldId="375"/>
            <ac:spMk id="4" creationId="{C1F4CDE9-E1D4-9460-E48E-E80705CE0414}"/>
          </ac:spMkLst>
        </pc:spChg>
      </pc:sldChg>
      <pc:sldChg chg="addSp delSp modSp add mod ord">
        <pc:chgData name="David Williamson" userId="a73da8032f1697b1" providerId="LiveId" clId="{7FD658F9-66C9-4DA1-8C6E-7D4945592494}" dt="2025-02-15T19:13:08.654" v="3345" actId="6549"/>
        <pc:sldMkLst>
          <pc:docMk/>
          <pc:sldMk cId="528941330" sldId="376"/>
        </pc:sldMkLst>
        <pc:spChg chg="del mod">
          <ac:chgData name="David Williamson" userId="a73da8032f1697b1" providerId="LiveId" clId="{7FD658F9-66C9-4DA1-8C6E-7D4945592494}" dt="2025-02-15T19:11:51.081" v="3333" actId="21"/>
          <ac:spMkLst>
            <pc:docMk/>
            <pc:sldMk cId="528941330" sldId="376"/>
            <ac:spMk id="2" creationId="{B6F2630F-7C13-8271-42DC-C17023632E10}"/>
          </ac:spMkLst>
        </pc:spChg>
        <pc:spChg chg="del mod">
          <ac:chgData name="David Williamson" userId="a73da8032f1697b1" providerId="LiveId" clId="{7FD658F9-66C9-4DA1-8C6E-7D4945592494}" dt="2025-02-15T19:11:54.638" v="3334" actId="21"/>
          <ac:spMkLst>
            <pc:docMk/>
            <pc:sldMk cId="528941330" sldId="376"/>
            <ac:spMk id="3" creationId="{538AE603-E176-5226-3060-D41A81BB76E4}"/>
          </ac:spMkLst>
        </pc:spChg>
        <pc:spChg chg="del mod">
          <ac:chgData name="David Williamson" userId="a73da8032f1697b1" providerId="LiveId" clId="{7FD658F9-66C9-4DA1-8C6E-7D4945592494}" dt="2025-02-15T18:45:55.252" v="3004"/>
          <ac:spMkLst>
            <pc:docMk/>
            <pc:sldMk cId="528941330" sldId="376"/>
            <ac:spMk id="4" creationId="{590DB549-2B50-88F6-0507-557CA09E0B03}"/>
          </ac:spMkLst>
        </pc:spChg>
        <pc:spChg chg="add mod">
          <ac:chgData name="David Williamson" userId="a73da8032f1697b1" providerId="LiveId" clId="{7FD658F9-66C9-4DA1-8C6E-7D4945592494}" dt="2025-02-15T19:13:08.654" v="3345" actId="6549"/>
          <ac:spMkLst>
            <pc:docMk/>
            <pc:sldMk cId="528941330" sldId="376"/>
            <ac:spMk id="5" creationId="{334804A6-4816-B681-D003-95F71829D918}"/>
          </ac:spMkLst>
        </pc:spChg>
      </pc:sldChg>
      <pc:sldChg chg="delSp modSp add mod">
        <pc:chgData name="David Williamson" userId="a73da8032f1697b1" providerId="LiveId" clId="{7FD658F9-66C9-4DA1-8C6E-7D4945592494}" dt="2025-02-15T19:14:51.492" v="3367" actId="20577"/>
        <pc:sldMkLst>
          <pc:docMk/>
          <pc:sldMk cId="4289454803" sldId="377"/>
        </pc:sldMkLst>
        <pc:spChg chg="del">
          <ac:chgData name="David Williamson" userId="a73da8032f1697b1" providerId="LiveId" clId="{7FD658F9-66C9-4DA1-8C6E-7D4945592494}" dt="2025-02-15T19:12:33.326" v="3337" actId="21"/>
          <ac:spMkLst>
            <pc:docMk/>
            <pc:sldMk cId="4289454803" sldId="377"/>
            <ac:spMk id="2" creationId="{C4E231E4-E1DB-7CFF-1931-FCE8B41CC5AB}"/>
          </ac:spMkLst>
        </pc:spChg>
        <pc:spChg chg="del">
          <ac:chgData name="David Williamson" userId="a73da8032f1697b1" providerId="LiveId" clId="{7FD658F9-66C9-4DA1-8C6E-7D4945592494}" dt="2025-02-15T19:12:36.034" v="3338" actId="21"/>
          <ac:spMkLst>
            <pc:docMk/>
            <pc:sldMk cId="4289454803" sldId="377"/>
            <ac:spMk id="3" creationId="{4F630A32-8530-3512-AB6C-BA87C8EF7433}"/>
          </ac:spMkLst>
        </pc:spChg>
        <pc:spChg chg="mod">
          <ac:chgData name="David Williamson" userId="a73da8032f1697b1" providerId="LiveId" clId="{7FD658F9-66C9-4DA1-8C6E-7D4945592494}" dt="2025-02-15T19:14:51.492" v="3367" actId="20577"/>
          <ac:spMkLst>
            <pc:docMk/>
            <pc:sldMk cId="4289454803" sldId="377"/>
            <ac:spMk id="5" creationId="{075F15E5-2643-EA9F-BAB1-2A7E15FEE977}"/>
          </ac:spMkLst>
        </pc:spChg>
      </pc:sldChg>
      <pc:sldChg chg="addSp modSp add mod ord">
        <pc:chgData name="David Williamson" userId="a73da8032f1697b1" providerId="LiveId" clId="{7FD658F9-66C9-4DA1-8C6E-7D4945592494}" dt="2025-02-15T19:02:57.073" v="3131"/>
        <pc:sldMkLst>
          <pc:docMk/>
          <pc:sldMk cId="3636417025" sldId="378"/>
        </pc:sldMkLst>
        <pc:picChg chg="add mod">
          <ac:chgData name="David Williamson" userId="a73da8032f1697b1" providerId="LiveId" clId="{7FD658F9-66C9-4DA1-8C6E-7D4945592494}" dt="2025-02-15T19:02:41.201" v="3129"/>
          <ac:picMkLst>
            <pc:docMk/>
            <pc:sldMk cId="3636417025" sldId="378"/>
            <ac:picMk id="2" creationId="{217A8E34-879E-8E26-6BD2-895A02010DC6}"/>
          </ac:picMkLst>
        </pc:picChg>
      </pc:sldChg>
      <pc:sldChg chg="addSp modSp add mod ord modAnim">
        <pc:chgData name="David Williamson" userId="a73da8032f1697b1" providerId="LiveId" clId="{7FD658F9-66C9-4DA1-8C6E-7D4945592494}" dt="2025-02-15T20:37:20.637" v="5766"/>
        <pc:sldMkLst>
          <pc:docMk/>
          <pc:sldMk cId="970389411" sldId="379"/>
        </pc:sldMkLst>
        <pc:spChg chg="add mod">
          <ac:chgData name="David Williamson" userId="a73da8032f1697b1" providerId="LiveId" clId="{7FD658F9-66C9-4DA1-8C6E-7D4945592494}" dt="2025-02-15T20:35:23.543" v="5752" actId="1076"/>
          <ac:spMkLst>
            <pc:docMk/>
            <pc:sldMk cId="970389411" sldId="379"/>
            <ac:spMk id="2" creationId="{31335950-5B22-498B-6975-84DE777A2878}"/>
          </ac:spMkLst>
        </pc:spChg>
      </pc:sldChg>
      <pc:sldChg chg="addSp delSp modSp add mod ord setBg">
        <pc:chgData name="David Williamson" userId="a73da8032f1697b1" providerId="LiveId" clId="{7FD658F9-66C9-4DA1-8C6E-7D4945592494}" dt="2025-02-15T19:11:24.621" v="3327" actId="1076"/>
        <pc:sldMkLst>
          <pc:docMk/>
          <pc:sldMk cId="1712888068" sldId="380"/>
        </pc:sldMkLst>
        <pc:spChg chg="del mod">
          <ac:chgData name="David Williamson" userId="a73da8032f1697b1" providerId="LiveId" clId="{7FD658F9-66C9-4DA1-8C6E-7D4945592494}" dt="2025-02-15T19:09:05.516" v="3274" actId="21"/>
          <ac:spMkLst>
            <pc:docMk/>
            <pc:sldMk cId="1712888068" sldId="380"/>
            <ac:spMk id="2" creationId="{34A07950-C9BA-B638-F9D7-2DFE5B9A094F}"/>
          </ac:spMkLst>
        </pc:spChg>
        <pc:spChg chg="mod">
          <ac:chgData name="David Williamson" userId="a73da8032f1697b1" providerId="LiveId" clId="{7FD658F9-66C9-4DA1-8C6E-7D4945592494}" dt="2025-02-15T19:10:37.694" v="3306" actId="1076"/>
          <ac:spMkLst>
            <pc:docMk/>
            <pc:sldMk cId="1712888068" sldId="380"/>
            <ac:spMk id="3" creationId="{F3813FDC-5801-4C8F-4006-B3CE4F3B502E}"/>
          </ac:spMkLst>
        </pc:spChg>
        <pc:spChg chg="add mod">
          <ac:chgData name="David Williamson" userId="a73da8032f1697b1" providerId="LiveId" clId="{7FD658F9-66C9-4DA1-8C6E-7D4945592494}" dt="2025-02-15T19:11:24.621" v="3327" actId="1076"/>
          <ac:spMkLst>
            <pc:docMk/>
            <pc:sldMk cId="1712888068" sldId="380"/>
            <ac:spMk id="4" creationId="{E05E6E34-82CE-6F14-4C36-A8FA78AC558B}"/>
          </ac:spMkLst>
        </pc:spChg>
        <pc:spChg chg="del">
          <ac:chgData name="David Williamson" userId="a73da8032f1697b1" providerId="LiveId" clId="{7FD658F9-66C9-4DA1-8C6E-7D4945592494}" dt="2025-02-15T19:08:49.542" v="3272" actId="21"/>
          <ac:spMkLst>
            <pc:docMk/>
            <pc:sldMk cId="1712888068" sldId="380"/>
            <ac:spMk id="5" creationId="{C4E99B23-1C36-81A8-C8DB-855118BDBFDE}"/>
          </ac:spMkLst>
        </pc:spChg>
        <pc:spChg chg="add">
          <ac:chgData name="David Williamson" userId="a73da8032f1697b1" providerId="LiveId" clId="{7FD658F9-66C9-4DA1-8C6E-7D4945592494}" dt="2025-02-15T19:10:03.428" v="3290" actId="26606"/>
          <ac:spMkLst>
            <pc:docMk/>
            <pc:sldMk cId="1712888068" sldId="380"/>
            <ac:spMk id="18" creationId="{849B35C1-842B-4CB9-90A8-D4D239BC3BC0}"/>
          </ac:spMkLst>
        </pc:spChg>
        <pc:spChg chg="add">
          <ac:chgData name="David Williamson" userId="a73da8032f1697b1" providerId="LiveId" clId="{7FD658F9-66C9-4DA1-8C6E-7D4945592494}" dt="2025-02-15T19:10:03.428" v="3290" actId="26606"/>
          <ac:spMkLst>
            <pc:docMk/>
            <pc:sldMk cId="1712888068" sldId="380"/>
            <ac:spMk id="20" creationId="{035A481B-C639-4892-B0EF-4D8373A9B06A}"/>
          </ac:spMkLst>
        </pc:spChg>
        <pc:grpChg chg="add">
          <ac:chgData name="David Williamson" userId="a73da8032f1697b1" providerId="LiveId" clId="{7FD658F9-66C9-4DA1-8C6E-7D4945592494}" dt="2025-02-15T19:10:03.428" v="3290" actId="26606"/>
          <ac:grpSpMkLst>
            <pc:docMk/>
            <pc:sldMk cId="1712888068" sldId="380"/>
            <ac:grpSpMk id="22" creationId="{7355D715-B530-4E6F-BBD5-E2F415F822ED}"/>
          </ac:grpSpMkLst>
        </pc:grpChg>
        <pc:cxnChg chg="add">
          <ac:chgData name="David Williamson" userId="a73da8032f1697b1" providerId="LiveId" clId="{7FD658F9-66C9-4DA1-8C6E-7D4945592494}" dt="2025-02-15T19:10:03.428" v="3290" actId="26606"/>
          <ac:cxnSpMkLst>
            <pc:docMk/>
            <pc:sldMk cId="1712888068" sldId="380"/>
            <ac:cxnSpMk id="8" creationId="{FEB90296-CFE0-401D-9CA3-32966EC4F01D}"/>
          </ac:cxnSpMkLst>
        </pc:cxnChg>
        <pc:cxnChg chg="add">
          <ac:chgData name="David Williamson" userId="a73da8032f1697b1" providerId="LiveId" clId="{7FD658F9-66C9-4DA1-8C6E-7D4945592494}" dt="2025-02-15T19:10:03.428" v="3290" actId="26606"/>
          <ac:cxnSpMkLst>
            <pc:docMk/>
            <pc:sldMk cId="1712888068" sldId="380"/>
            <ac:cxnSpMk id="10" creationId="{08C9B4EE-7611-4ED9-B356-7BDD377C39B0}"/>
          </ac:cxnSpMkLst>
        </pc:cxnChg>
        <pc:cxnChg chg="add">
          <ac:chgData name="David Williamson" userId="a73da8032f1697b1" providerId="LiveId" clId="{7FD658F9-66C9-4DA1-8C6E-7D4945592494}" dt="2025-02-15T19:10:03.428" v="3290" actId="26606"/>
          <ac:cxnSpMkLst>
            <pc:docMk/>
            <pc:sldMk cId="1712888068" sldId="380"/>
            <ac:cxnSpMk id="12" creationId="{4A4F266A-F2F7-47CD-8BBC-E3777E982FD2}"/>
          </ac:cxnSpMkLst>
        </pc:cxnChg>
        <pc:cxnChg chg="add">
          <ac:chgData name="David Williamson" userId="a73da8032f1697b1" providerId="LiveId" clId="{7FD658F9-66C9-4DA1-8C6E-7D4945592494}" dt="2025-02-15T19:10:03.428" v="3290" actId="26606"/>
          <ac:cxnSpMkLst>
            <pc:docMk/>
            <pc:sldMk cId="1712888068" sldId="380"/>
            <ac:cxnSpMk id="14" creationId="{20D69C80-8919-4A32-B897-F2A21F940574}"/>
          </ac:cxnSpMkLst>
        </pc:cxnChg>
        <pc:cxnChg chg="add">
          <ac:chgData name="David Williamson" userId="a73da8032f1697b1" providerId="LiveId" clId="{7FD658F9-66C9-4DA1-8C6E-7D4945592494}" dt="2025-02-15T19:10:03.428" v="3290" actId="26606"/>
          <ac:cxnSpMkLst>
            <pc:docMk/>
            <pc:sldMk cId="1712888068" sldId="380"/>
            <ac:cxnSpMk id="16" creationId="{F427B072-CC5B-481B-9719-8CD4C54444BE}"/>
          </ac:cxnSpMkLst>
        </pc:cxnChg>
      </pc:sldChg>
      <pc:sldChg chg="modSp add mod ord">
        <pc:chgData name="David Williamson" userId="a73da8032f1697b1" providerId="LiveId" clId="{7FD658F9-66C9-4DA1-8C6E-7D4945592494}" dt="2025-02-15T20:38:08.048" v="5777" actId="20577"/>
        <pc:sldMkLst>
          <pc:docMk/>
          <pc:sldMk cId="26088075" sldId="381"/>
        </pc:sldMkLst>
        <pc:spChg chg="mod">
          <ac:chgData name="David Williamson" userId="a73da8032f1697b1" providerId="LiveId" clId="{7FD658F9-66C9-4DA1-8C6E-7D4945592494}" dt="2025-02-15T20:38:08.048" v="5777" actId="20577"/>
          <ac:spMkLst>
            <pc:docMk/>
            <pc:sldMk cId="26088075" sldId="381"/>
            <ac:spMk id="3" creationId="{67D699D9-909E-2CD0-1EB7-7FAB3C0B2BCE}"/>
          </ac:spMkLst>
        </pc:spChg>
      </pc:sldChg>
      <pc:sldChg chg="addSp modSp add mod ord">
        <pc:chgData name="David Williamson" userId="a73da8032f1697b1" providerId="LiveId" clId="{7FD658F9-66C9-4DA1-8C6E-7D4945592494}" dt="2025-02-15T19:28:59.788" v="3475"/>
        <pc:sldMkLst>
          <pc:docMk/>
          <pc:sldMk cId="3597943166" sldId="382"/>
        </pc:sldMkLst>
        <pc:picChg chg="add mod">
          <ac:chgData name="David Williamson" userId="a73da8032f1697b1" providerId="LiveId" clId="{7FD658F9-66C9-4DA1-8C6E-7D4945592494}" dt="2025-02-15T19:28:37.112" v="3473"/>
          <ac:picMkLst>
            <pc:docMk/>
            <pc:sldMk cId="3597943166" sldId="382"/>
            <ac:picMk id="2" creationId="{47600B19-348D-63AA-50B6-67902F63D996}"/>
          </ac:picMkLst>
        </pc:picChg>
      </pc:sldChg>
      <pc:sldChg chg="addSp modSp add mod ord">
        <pc:chgData name="David Williamson" userId="a73da8032f1697b1" providerId="LiveId" clId="{7FD658F9-66C9-4DA1-8C6E-7D4945592494}" dt="2025-02-15T19:31:05.153" v="3482"/>
        <pc:sldMkLst>
          <pc:docMk/>
          <pc:sldMk cId="802834759" sldId="383"/>
        </pc:sldMkLst>
        <pc:picChg chg="add mod">
          <ac:chgData name="David Williamson" userId="a73da8032f1697b1" providerId="LiveId" clId="{7FD658F9-66C9-4DA1-8C6E-7D4945592494}" dt="2025-02-15T19:31:03.159" v="3480"/>
          <ac:picMkLst>
            <pc:docMk/>
            <pc:sldMk cId="802834759" sldId="383"/>
            <ac:picMk id="2" creationId="{3B4BB0E0-668B-D3AD-E273-A0BB135D74A7}"/>
          </ac:picMkLst>
        </pc:picChg>
      </pc:sldChg>
      <pc:sldChg chg="modSp add mod ord">
        <pc:chgData name="David Williamson" userId="a73da8032f1697b1" providerId="LiveId" clId="{7FD658F9-66C9-4DA1-8C6E-7D4945592494}" dt="2025-02-15T19:34:53.544" v="3562" actId="20577"/>
        <pc:sldMkLst>
          <pc:docMk/>
          <pc:sldMk cId="2737128823" sldId="384"/>
        </pc:sldMkLst>
        <pc:spChg chg="mod">
          <ac:chgData name="David Williamson" userId="a73da8032f1697b1" providerId="LiveId" clId="{7FD658F9-66C9-4DA1-8C6E-7D4945592494}" dt="2025-02-15T19:34:42.689" v="3539" actId="1076"/>
          <ac:spMkLst>
            <pc:docMk/>
            <pc:sldMk cId="2737128823" sldId="384"/>
            <ac:spMk id="3" creationId="{89A496D6-8882-493A-0661-F82FBC19F112}"/>
          </ac:spMkLst>
        </pc:spChg>
        <pc:graphicFrameChg chg="mod">
          <ac:chgData name="David Williamson" userId="a73da8032f1697b1" providerId="LiveId" clId="{7FD658F9-66C9-4DA1-8C6E-7D4945592494}" dt="2025-02-15T19:34:53.544" v="3562" actId="20577"/>
          <ac:graphicFrameMkLst>
            <pc:docMk/>
            <pc:sldMk cId="2737128823" sldId="384"/>
            <ac:graphicFrameMk id="8" creationId="{07A72827-B552-6A99-CE56-28B8DFC9998D}"/>
          </ac:graphicFrameMkLst>
        </pc:graphicFrameChg>
      </pc:sldChg>
      <pc:sldChg chg="addSp modSp add mod ord">
        <pc:chgData name="David Williamson" userId="a73da8032f1697b1" providerId="LiveId" clId="{7FD658F9-66C9-4DA1-8C6E-7D4945592494}" dt="2025-02-15T19:39:58.381" v="3731" actId="1076"/>
        <pc:sldMkLst>
          <pc:docMk/>
          <pc:sldMk cId="2525829390" sldId="385"/>
        </pc:sldMkLst>
        <pc:spChg chg="mod">
          <ac:chgData name="David Williamson" userId="a73da8032f1697b1" providerId="LiveId" clId="{7FD658F9-66C9-4DA1-8C6E-7D4945592494}" dt="2025-02-15T19:39:58.381" v="3731" actId="1076"/>
          <ac:spMkLst>
            <pc:docMk/>
            <pc:sldMk cId="2525829390" sldId="385"/>
            <ac:spMk id="2" creationId="{DB03628A-1C0A-E297-9537-E13A02BFE250}"/>
          </ac:spMkLst>
        </pc:spChg>
        <pc:spChg chg="mod">
          <ac:chgData name="David Williamson" userId="a73da8032f1697b1" providerId="LiveId" clId="{7FD658F9-66C9-4DA1-8C6E-7D4945592494}" dt="2025-02-15T19:35:57.161" v="3593" actId="1076"/>
          <ac:spMkLst>
            <pc:docMk/>
            <pc:sldMk cId="2525829390" sldId="385"/>
            <ac:spMk id="3" creationId="{5D05CB7A-01FA-E328-20AA-ED1412E71961}"/>
          </ac:spMkLst>
        </pc:spChg>
        <pc:spChg chg="add mod">
          <ac:chgData name="David Williamson" userId="a73da8032f1697b1" providerId="LiveId" clId="{7FD658F9-66C9-4DA1-8C6E-7D4945592494}" dt="2025-02-15T19:39:52.510" v="3730" actId="20577"/>
          <ac:spMkLst>
            <pc:docMk/>
            <pc:sldMk cId="2525829390" sldId="385"/>
            <ac:spMk id="4" creationId="{45278B30-06B9-98FA-1655-C37BCE897497}"/>
          </ac:spMkLst>
        </pc:spChg>
      </pc:sldChg>
      <pc:sldChg chg="delSp modSp add mod ord">
        <pc:chgData name="David Williamson" userId="a73da8032f1697b1" providerId="LiveId" clId="{7FD658F9-66C9-4DA1-8C6E-7D4945592494}" dt="2025-02-15T20:39:19.156" v="5779" actId="114"/>
        <pc:sldMkLst>
          <pc:docMk/>
          <pc:sldMk cId="1035181929" sldId="386"/>
        </pc:sldMkLst>
        <pc:spChg chg="mod">
          <ac:chgData name="David Williamson" userId="a73da8032f1697b1" providerId="LiveId" clId="{7FD658F9-66C9-4DA1-8C6E-7D4945592494}" dt="2025-02-15T20:39:19.156" v="5779" actId="114"/>
          <ac:spMkLst>
            <pc:docMk/>
            <pc:sldMk cId="1035181929" sldId="386"/>
            <ac:spMk id="2" creationId="{2AFB0084-0A8B-C07E-9D25-6D27D4AE3F00}"/>
          </ac:spMkLst>
        </pc:spChg>
        <pc:spChg chg="mod">
          <ac:chgData name="David Williamson" userId="a73da8032f1697b1" providerId="LiveId" clId="{7FD658F9-66C9-4DA1-8C6E-7D4945592494}" dt="2025-02-15T19:41:01.596" v="3737" actId="20577"/>
          <ac:spMkLst>
            <pc:docMk/>
            <pc:sldMk cId="1035181929" sldId="386"/>
            <ac:spMk id="3" creationId="{FAE0521B-D872-E8B4-F415-9560410667BC}"/>
          </ac:spMkLst>
        </pc:spChg>
        <pc:spChg chg="del">
          <ac:chgData name="David Williamson" userId="a73da8032f1697b1" providerId="LiveId" clId="{7FD658F9-66C9-4DA1-8C6E-7D4945592494}" dt="2025-02-15T19:42:26.932" v="3799" actId="21"/>
          <ac:spMkLst>
            <pc:docMk/>
            <pc:sldMk cId="1035181929" sldId="386"/>
            <ac:spMk id="4" creationId="{E59C200F-2A9C-640D-F8E2-56ECA4F8BC2E}"/>
          </ac:spMkLst>
        </pc:spChg>
      </pc:sldChg>
      <pc:sldChg chg="addSp modSp new mod">
        <pc:chgData name="David Williamson" userId="a73da8032f1697b1" providerId="LiveId" clId="{7FD658F9-66C9-4DA1-8C6E-7D4945592494}" dt="2025-02-15T20:39:57.928" v="5785" actId="404"/>
        <pc:sldMkLst>
          <pc:docMk/>
          <pc:sldMk cId="1424744613" sldId="387"/>
        </pc:sldMkLst>
        <pc:spChg chg="add mod">
          <ac:chgData name="David Williamson" userId="a73da8032f1697b1" providerId="LiveId" clId="{7FD658F9-66C9-4DA1-8C6E-7D4945592494}" dt="2025-02-15T20:39:57.928" v="5785" actId="404"/>
          <ac:spMkLst>
            <pc:docMk/>
            <pc:sldMk cId="1424744613" sldId="387"/>
            <ac:spMk id="2" creationId="{A3628CF7-55E0-0788-1446-E2C73CE7E4DD}"/>
          </ac:spMkLst>
        </pc:spChg>
      </pc:sldChg>
      <pc:sldChg chg="addSp delSp modSp add mod ord setBg setClrOvrMap">
        <pc:chgData name="David Williamson" userId="a73da8032f1697b1" providerId="LiveId" clId="{7FD658F9-66C9-4DA1-8C6E-7D4945592494}" dt="2025-02-15T20:17:09.260" v="5192" actId="20577"/>
        <pc:sldMkLst>
          <pc:docMk/>
          <pc:sldMk cId="2861761950" sldId="388"/>
        </pc:sldMkLst>
        <pc:spChg chg="del mod">
          <ac:chgData name="David Williamson" userId="a73da8032f1697b1" providerId="LiveId" clId="{7FD658F9-66C9-4DA1-8C6E-7D4945592494}" dt="2025-02-15T19:48:41.846" v="4147" actId="21"/>
          <ac:spMkLst>
            <pc:docMk/>
            <pc:sldMk cId="2861761950" sldId="388"/>
            <ac:spMk id="2" creationId="{771761AD-92D6-75D2-B967-2CB473AA4631}"/>
          </ac:spMkLst>
        </pc:spChg>
        <pc:spChg chg="mod ord">
          <ac:chgData name="David Williamson" userId="a73da8032f1697b1" providerId="LiveId" clId="{7FD658F9-66C9-4DA1-8C6E-7D4945592494}" dt="2025-02-15T20:17:09.260" v="5192" actId="20577"/>
          <ac:spMkLst>
            <pc:docMk/>
            <pc:sldMk cId="2861761950" sldId="388"/>
            <ac:spMk id="3" creationId="{8AADDF94-32A0-E613-1EA9-9406D444EA0D}"/>
          </ac:spMkLst>
        </pc:spChg>
        <pc:spChg chg="add del mod ord">
          <ac:chgData name="David Williamson" userId="a73da8032f1697b1" providerId="LiveId" clId="{7FD658F9-66C9-4DA1-8C6E-7D4945592494}" dt="2025-02-15T20:15:56.290" v="5149" actId="21"/>
          <ac:spMkLst>
            <pc:docMk/>
            <pc:sldMk cId="2861761950" sldId="388"/>
            <ac:spMk id="5" creationId="{7FB9189A-8D1F-3681-D57C-CB0891A715C9}"/>
          </ac:spMkLst>
        </pc:spChg>
        <pc:spChg chg="add del">
          <ac:chgData name="David Williamson" userId="a73da8032f1697b1" providerId="LiveId" clId="{7FD658F9-66C9-4DA1-8C6E-7D4945592494}" dt="2025-02-15T20:11:07.649" v="4880" actId="26606"/>
          <ac:spMkLst>
            <pc:docMk/>
            <pc:sldMk cId="2861761950" sldId="388"/>
            <ac:spMk id="17" creationId="{AD2D45C7-2E37-44FD-AC77-116CD14B9ED9}"/>
          </ac:spMkLst>
        </pc:spChg>
        <pc:spChg chg="add del">
          <ac:chgData name="David Williamson" userId="a73da8032f1697b1" providerId="LiveId" clId="{7FD658F9-66C9-4DA1-8C6E-7D4945592494}" dt="2025-02-15T20:11:07.649" v="4880" actId="26606"/>
          <ac:spMkLst>
            <pc:docMk/>
            <pc:sldMk cId="2861761950" sldId="388"/>
            <ac:spMk id="19" creationId="{1FF88480-2CF1-4C54-8CE3-2CA9CD9FF896}"/>
          </ac:spMkLst>
        </pc:spChg>
        <pc:spChg chg="add del">
          <ac:chgData name="David Williamson" userId="a73da8032f1697b1" providerId="LiveId" clId="{7FD658F9-66C9-4DA1-8C6E-7D4945592494}" dt="2025-02-15T20:11:31.025" v="4883" actId="26606"/>
          <ac:spMkLst>
            <pc:docMk/>
            <pc:sldMk cId="2861761950" sldId="388"/>
            <ac:spMk id="32" creationId="{B9403C7F-76AE-4587-92A2-D4E41EBE68BD}"/>
          </ac:spMkLst>
        </pc:spChg>
        <pc:spChg chg="add">
          <ac:chgData name="David Williamson" userId="a73da8032f1697b1" providerId="LiveId" clId="{7FD658F9-66C9-4DA1-8C6E-7D4945592494}" dt="2025-02-15T20:11:31.025" v="4883" actId="26606"/>
          <ac:spMkLst>
            <pc:docMk/>
            <pc:sldMk cId="2861761950" sldId="388"/>
            <ac:spMk id="51" creationId="{8735A508-2662-409F-B5A3-AEA22CE92AD9}"/>
          </ac:spMkLst>
        </pc:spChg>
        <pc:spChg chg="add">
          <ac:chgData name="David Williamson" userId="a73da8032f1697b1" providerId="LiveId" clId="{7FD658F9-66C9-4DA1-8C6E-7D4945592494}" dt="2025-02-15T20:11:31.025" v="4883" actId="26606"/>
          <ac:spMkLst>
            <pc:docMk/>
            <pc:sldMk cId="2861761950" sldId="388"/>
            <ac:spMk id="53" creationId="{CB8B592B-E5AA-4055-8CB3-6AEDB35AD4E5}"/>
          </ac:spMkLst>
        </pc:spChg>
        <pc:grpChg chg="add del">
          <ac:chgData name="David Williamson" userId="a73da8032f1697b1" providerId="LiveId" clId="{7FD658F9-66C9-4DA1-8C6E-7D4945592494}" dt="2025-02-15T20:11:07.649" v="4880" actId="26606"/>
          <ac:grpSpMkLst>
            <pc:docMk/>
            <pc:sldMk cId="2861761950" sldId="388"/>
            <ac:grpSpMk id="10" creationId="{6CC7770B-E4E1-42D6-9437-DAA4A3A9E659}"/>
          </ac:grpSpMkLst>
        </pc:grpChg>
        <pc:grpChg chg="add del">
          <ac:chgData name="David Williamson" userId="a73da8032f1697b1" providerId="LiveId" clId="{7FD658F9-66C9-4DA1-8C6E-7D4945592494}" dt="2025-02-15T20:11:31.025" v="4883" actId="26606"/>
          <ac:grpSpMkLst>
            <pc:docMk/>
            <pc:sldMk cId="2861761950" sldId="388"/>
            <ac:grpSpMk id="25" creationId="{8F1EF17D-1B70-428C-8A8A-A2C5B390E1E9}"/>
          </ac:grpSpMkLst>
        </pc:grpChg>
        <pc:grpChg chg="add del">
          <ac:chgData name="David Williamson" userId="a73da8032f1697b1" providerId="LiveId" clId="{7FD658F9-66C9-4DA1-8C6E-7D4945592494}" dt="2025-02-15T20:11:31.025" v="4883" actId="26606"/>
          <ac:grpSpMkLst>
            <pc:docMk/>
            <pc:sldMk cId="2861761950" sldId="388"/>
            <ac:grpSpMk id="34" creationId="{D6C71778-3DDA-4748-AEBB-2A4B75016325}"/>
          </ac:grpSpMkLst>
        </pc:grpChg>
        <pc:grpChg chg="add">
          <ac:chgData name="David Williamson" userId="a73da8032f1697b1" providerId="LiveId" clId="{7FD658F9-66C9-4DA1-8C6E-7D4945592494}" dt="2025-02-15T20:11:31.025" v="4883" actId="26606"/>
          <ac:grpSpMkLst>
            <pc:docMk/>
            <pc:sldMk cId="2861761950" sldId="388"/>
            <ac:grpSpMk id="44" creationId="{8F1EF17D-1B70-428C-8A8A-A2C5B390E1E9}"/>
          </ac:grpSpMkLst>
        </pc:grpChg>
        <pc:grpChg chg="add">
          <ac:chgData name="David Williamson" userId="a73da8032f1697b1" providerId="LiveId" clId="{7FD658F9-66C9-4DA1-8C6E-7D4945592494}" dt="2025-02-15T20:11:31.025" v="4883" actId="26606"/>
          <ac:grpSpMkLst>
            <pc:docMk/>
            <pc:sldMk cId="2861761950" sldId="388"/>
            <ac:grpSpMk id="55" creationId="{6E8443E6-406A-4E9D-BBDF-18D82C7E570C}"/>
          </ac:grpSpMkLst>
        </pc:grpChg>
        <pc:picChg chg="add mod">
          <ac:chgData name="David Williamson" userId="a73da8032f1697b1" providerId="LiveId" clId="{7FD658F9-66C9-4DA1-8C6E-7D4945592494}" dt="2025-02-15T20:11:31.025" v="4883" actId="26606"/>
          <ac:picMkLst>
            <pc:docMk/>
            <pc:sldMk cId="2861761950" sldId="388"/>
            <ac:picMk id="21" creationId="{3E023B73-DDDC-1881-A90B-D62181FED7AA}"/>
          </ac:picMkLst>
        </pc:picChg>
      </pc:sldChg>
      <pc:sldChg chg="addSp modSp add mod setBg">
        <pc:chgData name="David Williamson" userId="a73da8032f1697b1" providerId="LiveId" clId="{7FD658F9-66C9-4DA1-8C6E-7D4945592494}" dt="2025-02-15T20:09:27.700" v="4872" actId="26606"/>
        <pc:sldMkLst>
          <pc:docMk/>
          <pc:sldMk cId="1018489258" sldId="389"/>
        </pc:sldMkLst>
        <pc:spChg chg="add">
          <ac:chgData name="David Williamson" userId="a73da8032f1697b1" providerId="LiveId" clId="{7FD658F9-66C9-4DA1-8C6E-7D4945592494}" dt="2025-02-15T20:09:27.700" v="4872" actId="26606"/>
          <ac:spMkLst>
            <pc:docMk/>
            <pc:sldMk cId="1018489258" sldId="389"/>
            <ac:spMk id="7" creationId="{FF45FBF2-7D66-42AD-9DF3-D6B32C25A4F3}"/>
          </ac:spMkLst>
        </pc:spChg>
        <pc:spChg chg="add">
          <ac:chgData name="David Williamson" userId="a73da8032f1697b1" providerId="LiveId" clId="{7FD658F9-66C9-4DA1-8C6E-7D4945592494}" dt="2025-02-15T20:09:27.700" v="4872" actId="26606"/>
          <ac:spMkLst>
            <pc:docMk/>
            <pc:sldMk cId="1018489258" sldId="389"/>
            <ac:spMk id="9" creationId="{E04044DE-2387-41C2-857F-132B16793228}"/>
          </ac:spMkLst>
        </pc:spChg>
        <pc:picChg chg="add mod">
          <ac:chgData name="David Williamson" userId="a73da8032f1697b1" providerId="LiveId" clId="{7FD658F9-66C9-4DA1-8C6E-7D4945592494}" dt="2025-02-15T20:09:27.700" v="4872" actId="26606"/>
          <ac:picMkLst>
            <pc:docMk/>
            <pc:sldMk cId="1018489258" sldId="389"/>
            <ac:picMk id="2" creationId="{7FED4181-4EA8-4A35-1066-5B51F0D2780D}"/>
          </ac:picMkLst>
        </pc:picChg>
      </pc:sldChg>
      <pc:sldChg chg="addSp modSp add del mod">
        <pc:chgData name="David Williamson" userId="a73da8032f1697b1" providerId="LiveId" clId="{7FD658F9-66C9-4DA1-8C6E-7D4945592494}" dt="2025-02-15T19:52:58.469" v="4216" actId="47"/>
        <pc:sldMkLst>
          <pc:docMk/>
          <pc:sldMk cId="2270265619" sldId="389"/>
        </pc:sldMkLst>
        <pc:picChg chg="add mod">
          <ac:chgData name="David Williamson" userId="a73da8032f1697b1" providerId="LiveId" clId="{7FD658F9-66C9-4DA1-8C6E-7D4945592494}" dt="2025-02-15T19:52:51.560" v="4215"/>
          <ac:picMkLst>
            <pc:docMk/>
            <pc:sldMk cId="2270265619" sldId="389"/>
            <ac:picMk id="2" creationId="{38DE0D0E-D233-2127-F971-E2A139CA93E0}"/>
          </ac:picMkLst>
        </pc:picChg>
      </pc:sldChg>
      <pc:sldChg chg="addSp delSp modSp add mod">
        <pc:chgData name="David Williamson" userId="a73da8032f1697b1" providerId="LiveId" clId="{7FD658F9-66C9-4DA1-8C6E-7D4945592494}" dt="2025-02-15T20:28:15.440" v="5704" actId="20577"/>
        <pc:sldMkLst>
          <pc:docMk/>
          <pc:sldMk cId="558845764" sldId="390"/>
        </pc:sldMkLst>
        <pc:spChg chg="add mod">
          <ac:chgData name="David Williamson" userId="a73da8032f1697b1" providerId="LiveId" clId="{7FD658F9-66C9-4DA1-8C6E-7D4945592494}" dt="2025-02-15T20:28:15.440" v="5704" actId="20577"/>
          <ac:spMkLst>
            <pc:docMk/>
            <pc:sldMk cId="558845764" sldId="390"/>
            <ac:spMk id="3" creationId="{751F4C2D-76A9-F31B-E656-6AAB131C2665}"/>
          </ac:spMkLst>
        </pc:spChg>
        <pc:picChg chg="del">
          <ac:chgData name="David Williamson" userId="a73da8032f1697b1" providerId="LiveId" clId="{7FD658F9-66C9-4DA1-8C6E-7D4945592494}" dt="2025-02-15T20:18:03.301" v="5197" actId="21"/>
          <ac:picMkLst>
            <pc:docMk/>
            <pc:sldMk cId="558845764" sldId="390"/>
            <ac:picMk id="2" creationId="{6365667C-5FCE-E64D-9627-976B674D1FE6}"/>
          </ac:picMkLst>
        </pc:picChg>
      </pc:sldChg>
      <pc:sldChg chg="addSp delSp modSp new del mod setBg">
        <pc:chgData name="David Williamson" userId="a73da8032f1697b1" providerId="LiveId" clId="{7FD658F9-66C9-4DA1-8C6E-7D4945592494}" dt="2025-02-15T20:17:37.199" v="5193" actId="2696"/>
        <pc:sldMkLst>
          <pc:docMk/>
          <pc:sldMk cId="714057596" sldId="390"/>
        </pc:sldMkLst>
        <pc:spChg chg="add del mod">
          <ac:chgData name="David Williamson" userId="a73da8032f1697b1" providerId="LiveId" clId="{7FD658F9-66C9-4DA1-8C6E-7D4945592494}" dt="2025-02-15T20:08:42.982" v="4869" actId="26606"/>
          <ac:spMkLst>
            <pc:docMk/>
            <pc:sldMk cId="714057596" sldId="390"/>
            <ac:spMk id="2" creationId="{6DA1F091-23BF-9EA1-B71E-DF95FF1A55DF}"/>
          </ac:spMkLst>
        </pc:spChg>
        <pc:spChg chg="add del">
          <ac:chgData name="David Williamson" userId="a73da8032f1697b1" providerId="LiveId" clId="{7FD658F9-66C9-4DA1-8C6E-7D4945592494}" dt="2025-02-15T20:08:40.964" v="4866" actId="26606"/>
          <ac:spMkLst>
            <pc:docMk/>
            <pc:sldMk cId="714057596" sldId="390"/>
            <ac:spMk id="15" creationId="{2C33F367-76E5-4D2A-96B1-4FD443CDD1CF}"/>
          </ac:spMkLst>
        </pc:spChg>
        <pc:spChg chg="add del">
          <ac:chgData name="David Williamson" userId="a73da8032f1697b1" providerId="LiveId" clId="{7FD658F9-66C9-4DA1-8C6E-7D4945592494}" dt="2025-02-15T20:08:40.964" v="4866" actId="26606"/>
          <ac:spMkLst>
            <pc:docMk/>
            <pc:sldMk cId="714057596" sldId="390"/>
            <ac:spMk id="17" creationId="{6F769419-3E73-449D-B62A-0CDEC946A679}"/>
          </ac:spMkLst>
        </pc:spChg>
        <pc:spChg chg="add">
          <ac:chgData name="David Williamson" userId="a73da8032f1697b1" providerId="LiveId" clId="{7FD658F9-66C9-4DA1-8C6E-7D4945592494}" dt="2025-02-15T20:08:42.982" v="4869" actId="26606"/>
          <ac:spMkLst>
            <pc:docMk/>
            <pc:sldMk cId="714057596" sldId="390"/>
            <ac:spMk id="30" creationId="{2C33F367-76E5-4D2A-96B1-4FD443CDD1CF}"/>
          </ac:spMkLst>
        </pc:spChg>
        <pc:spChg chg="add">
          <ac:chgData name="David Williamson" userId="a73da8032f1697b1" providerId="LiveId" clId="{7FD658F9-66C9-4DA1-8C6E-7D4945592494}" dt="2025-02-15T20:08:42.982" v="4869" actId="26606"/>
          <ac:spMkLst>
            <pc:docMk/>
            <pc:sldMk cId="714057596" sldId="390"/>
            <ac:spMk id="31" creationId="{6F769419-3E73-449D-B62A-0CDEC946A679}"/>
          </ac:spMkLst>
        </pc:spChg>
        <pc:grpChg chg="add del">
          <ac:chgData name="David Williamson" userId="a73da8032f1697b1" providerId="LiveId" clId="{7FD658F9-66C9-4DA1-8C6E-7D4945592494}" dt="2025-02-15T20:08:40.964" v="4866" actId="26606"/>
          <ac:grpSpMkLst>
            <pc:docMk/>
            <pc:sldMk cId="714057596" sldId="390"/>
            <ac:grpSpMk id="8" creationId="{B455B88A-C127-47B3-B317-724BD4EAAD0E}"/>
          </ac:grpSpMkLst>
        </pc:grpChg>
        <pc:grpChg chg="add del">
          <ac:chgData name="David Williamson" userId="a73da8032f1697b1" providerId="LiveId" clId="{7FD658F9-66C9-4DA1-8C6E-7D4945592494}" dt="2025-02-15T20:08:40.964" v="4866" actId="26606"/>
          <ac:grpSpMkLst>
            <pc:docMk/>
            <pc:sldMk cId="714057596" sldId="390"/>
            <ac:grpSpMk id="19" creationId="{A6515200-42F9-488F-9895-6CDBCD1E87C8}"/>
          </ac:grpSpMkLst>
        </pc:grpChg>
        <pc:grpChg chg="add del">
          <ac:chgData name="David Williamson" userId="a73da8032f1697b1" providerId="LiveId" clId="{7FD658F9-66C9-4DA1-8C6E-7D4945592494}" dt="2025-02-15T20:08:42.963" v="4868" actId="26606"/>
          <ac:grpSpMkLst>
            <pc:docMk/>
            <pc:sldMk cId="714057596" sldId="390"/>
            <ac:grpSpMk id="26" creationId="{B455B88A-C127-47B3-B317-724BD4EAAD0E}"/>
          </ac:grpSpMkLst>
        </pc:grpChg>
        <pc:grpChg chg="add">
          <ac:chgData name="David Williamson" userId="a73da8032f1697b1" providerId="LiveId" clId="{7FD658F9-66C9-4DA1-8C6E-7D4945592494}" dt="2025-02-15T20:08:42.982" v="4869" actId="26606"/>
          <ac:grpSpMkLst>
            <pc:docMk/>
            <pc:sldMk cId="714057596" sldId="390"/>
            <ac:grpSpMk id="29" creationId="{B455B88A-C127-47B3-B317-724BD4EAAD0E}"/>
          </ac:grpSpMkLst>
        </pc:grpChg>
        <pc:grpChg chg="add">
          <ac:chgData name="David Williamson" userId="a73da8032f1697b1" providerId="LiveId" clId="{7FD658F9-66C9-4DA1-8C6E-7D4945592494}" dt="2025-02-15T20:08:42.982" v="4869" actId="26606"/>
          <ac:grpSpMkLst>
            <pc:docMk/>
            <pc:sldMk cId="714057596" sldId="390"/>
            <ac:grpSpMk id="32" creationId="{A6515200-42F9-488F-9895-6CDBCD1E87C8}"/>
          </ac:grpSpMkLst>
        </pc:grpChg>
        <pc:graphicFrameChg chg="add del">
          <ac:chgData name="David Williamson" userId="a73da8032f1697b1" providerId="LiveId" clId="{7FD658F9-66C9-4DA1-8C6E-7D4945592494}" dt="2025-02-15T20:08:40.964" v="4866" actId="26606"/>
          <ac:graphicFrameMkLst>
            <pc:docMk/>
            <pc:sldMk cId="714057596" sldId="390"/>
            <ac:graphicFrameMk id="4" creationId="{0A394F8B-8AE0-38F7-04C5-67D5F6FCF118}"/>
          </ac:graphicFrameMkLst>
        </pc:graphicFrameChg>
        <pc:graphicFrameChg chg="add del">
          <ac:chgData name="David Williamson" userId="a73da8032f1697b1" providerId="LiveId" clId="{7FD658F9-66C9-4DA1-8C6E-7D4945592494}" dt="2025-02-15T20:08:42.963" v="4868" actId="26606"/>
          <ac:graphicFrameMkLst>
            <pc:docMk/>
            <pc:sldMk cId="714057596" sldId="390"/>
            <ac:graphicFrameMk id="27" creationId="{B157EC37-ADA7-A18B-0DE5-CB87E240DCDD}"/>
          </ac:graphicFrameMkLst>
        </pc:graphicFrameChg>
        <pc:graphicFrameChg chg="add">
          <ac:chgData name="David Williamson" userId="a73da8032f1697b1" providerId="LiveId" clId="{7FD658F9-66C9-4DA1-8C6E-7D4945592494}" dt="2025-02-15T20:08:42.982" v="4869" actId="26606"/>
          <ac:graphicFrameMkLst>
            <pc:docMk/>
            <pc:sldMk cId="714057596" sldId="390"/>
            <ac:graphicFrameMk id="33" creationId="{0A394F8B-8AE0-38F7-04C5-67D5F6FCF118}"/>
          </ac:graphicFrameMkLst>
        </pc:graphicFrameChg>
      </pc:sldChg>
      <pc:sldChg chg="addSp delSp modSp add del mod setBg">
        <pc:chgData name="David Williamson" userId="a73da8032f1697b1" providerId="LiveId" clId="{7FD658F9-66C9-4DA1-8C6E-7D4945592494}" dt="2025-02-15T20:17:39.636" v="5194" actId="2696"/>
        <pc:sldMkLst>
          <pc:docMk/>
          <pc:sldMk cId="1812642068" sldId="391"/>
        </pc:sldMkLst>
        <pc:spChg chg="del mod">
          <ac:chgData name="David Williamson" userId="a73da8032f1697b1" providerId="LiveId" clId="{7FD658F9-66C9-4DA1-8C6E-7D4945592494}" dt="2025-02-15T20:08:52.817" v="4870" actId="26606"/>
          <ac:spMkLst>
            <pc:docMk/>
            <pc:sldMk cId="1812642068" sldId="391"/>
            <ac:spMk id="2" creationId="{C63A790C-0EA7-F10B-DF13-65583FB1E514}"/>
          </ac:spMkLst>
        </pc:spChg>
        <pc:grpChg chg="add">
          <ac:chgData name="David Williamson" userId="a73da8032f1697b1" providerId="LiveId" clId="{7FD658F9-66C9-4DA1-8C6E-7D4945592494}" dt="2025-02-15T20:08:52.817" v="4870" actId="26606"/>
          <ac:grpSpMkLst>
            <pc:docMk/>
            <pc:sldMk cId="1812642068" sldId="391"/>
            <ac:grpSpMk id="8" creationId="{B455B88A-C127-47B3-B317-724BD4EAAD0E}"/>
          </ac:grpSpMkLst>
        </pc:grpChg>
        <pc:graphicFrameChg chg="add">
          <ac:chgData name="David Williamson" userId="a73da8032f1697b1" providerId="LiveId" clId="{7FD658F9-66C9-4DA1-8C6E-7D4945592494}" dt="2025-02-15T20:08:52.817" v="4870" actId="26606"/>
          <ac:graphicFrameMkLst>
            <pc:docMk/>
            <pc:sldMk cId="1812642068" sldId="391"/>
            <ac:graphicFrameMk id="4" creationId="{9EEF81B4-BA36-8BBE-0B19-A94A1BB9D525}"/>
          </ac:graphicFrameMkLst>
        </pc:graphicFrameChg>
      </pc:sldChg>
      <pc:sldChg chg="modSp add mod">
        <pc:chgData name="David Williamson" userId="a73da8032f1697b1" providerId="LiveId" clId="{7FD658F9-66C9-4DA1-8C6E-7D4945592494}" dt="2025-02-15T20:24:39.664" v="5699" actId="115"/>
        <pc:sldMkLst>
          <pc:docMk/>
          <pc:sldMk cId="1820284671" sldId="391"/>
        </pc:sldMkLst>
        <pc:spChg chg="mod">
          <ac:chgData name="David Williamson" userId="a73da8032f1697b1" providerId="LiveId" clId="{7FD658F9-66C9-4DA1-8C6E-7D4945592494}" dt="2025-02-15T20:24:39.664" v="5699" actId="115"/>
          <ac:spMkLst>
            <pc:docMk/>
            <pc:sldMk cId="1820284671" sldId="391"/>
            <ac:spMk id="3" creationId="{000DB797-E8A1-CD81-56F3-6642C920A5EB}"/>
          </ac:spMkLst>
        </pc:spChg>
      </pc:sldChg>
      <pc:sldChg chg="addSp delSp modSp add del mod setBg">
        <pc:chgData name="David Williamson" userId="a73da8032f1697b1" providerId="LiveId" clId="{7FD658F9-66C9-4DA1-8C6E-7D4945592494}" dt="2025-02-15T20:17:42.345" v="5195" actId="2696"/>
        <pc:sldMkLst>
          <pc:docMk/>
          <pc:sldMk cId="792204058" sldId="392"/>
        </pc:sldMkLst>
        <pc:spChg chg="del mod">
          <ac:chgData name="David Williamson" userId="a73da8032f1697b1" providerId="LiveId" clId="{7FD658F9-66C9-4DA1-8C6E-7D4945592494}" dt="2025-02-15T20:09:01.290" v="4871" actId="26606"/>
          <ac:spMkLst>
            <pc:docMk/>
            <pc:sldMk cId="792204058" sldId="392"/>
            <ac:spMk id="2" creationId="{BCB6C314-3AFD-D098-F23D-F9479BD0CCD8}"/>
          </ac:spMkLst>
        </pc:spChg>
        <pc:grpChg chg="add">
          <ac:chgData name="David Williamson" userId="a73da8032f1697b1" providerId="LiveId" clId="{7FD658F9-66C9-4DA1-8C6E-7D4945592494}" dt="2025-02-15T20:09:01.290" v="4871" actId="26606"/>
          <ac:grpSpMkLst>
            <pc:docMk/>
            <pc:sldMk cId="792204058" sldId="392"/>
            <ac:grpSpMk id="8" creationId="{B455B88A-C127-47B3-B317-724BD4EAAD0E}"/>
          </ac:grpSpMkLst>
        </pc:grpChg>
        <pc:graphicFrameChg chg="add">
          <ac:chgData name="David Williamson" userId="a73da8032f1697b1" providerId="LiveId" clId="{7FD658F9-66C9-4DA1-8C6E-7D4945592494}" dt="2025-02-15T20:09:01.290" v="4871" actId="26606"/>
          <ac:graphicFrameMkLst>
            <pc:docMk/>
            <pc:sldMk cId="792204058" sldId="392"/>
            <ac:graphicFrameMk id="4" creationId="{A44AB86F-F75B-5455-D080-71265C6D8DC6}"/>
          </ac:graphicFrameMkLst>
        </pc:graphicFrameChg>
      </pc:sldChg>
      <pc:sldChg chg="addSp delSp modSp add mod ord modAnim">
        <pc:chgData name="David Williamson" userId="a73da8032f1697b1" providerId="LiveId" clId="{7FD658F9-66C9-4DA1-8C6E-7D4945592494}" dt="2025-02-15T20:35:52.516" v="5761"/>
        <pc:sldMkLst>
          <pc:docMk/>
          <pc:sldMk cId="2496379045" sldId="392"/>
        </pc:sldMkLst>
        <pc:spChg chg="add mod">
          <ac:chgData name="David Williamson" userId="a73da8032f1697b1" providerId="LiveId" clId="{7FD658F9-66C9-4DA1-8C6E-7D4945592494}" dt="2025-02-15T20:34:03.257" v="5745" actId="1076"/>
          <ac:spMkLst>
            <pc:docMk/>
            <pc:sldMk cId="2496379045" sldId="392"/>
            <ac:spMk id="6" creationId="{584C05BC-A25C-5837-47E6-892C0BA779BC}"/>
          </ac:spMkLst>
        </pc:spChg>
        <pc:cxnChg chg="add del">
          <ac:chgData name="David Williamson" userId="a73da8032f1697b1" providerId="LiveId" clId="{7FD658F9-66C9-4DA1-8C6E-7D4945592494}" dt="2025-02-15T20:30:53.469" v="5710" actId="11529"/>
          <ac:cxnSpMkLst>
            <pc:docMk/>
            <pc:sldMk cId="2496379045" sldId="392"/>
            <ac:cxnSpMk id="4" creationId="{7AF1C490-F28D-1C6C-0CEC-0D3C32EDC037}"/>
          </ac:cxnSpMkLst>
        </pc:cxnChg>
      </pc:sldChg>
      <pc:sldMasterChg chg="modSldLayout">
        <pc:chgData name="David Williamson" userId="a73da8032f1697b1" providerId="LiveId" clId="{7FD658F9-66C9-4DA1-8C6E-7D4945592494}" dt="2025-02-15T17:54:45.565" v="1620"/>
        <pc:sldMasterMkLst>
          <pc:docMk/>
          <pc:sldMasterMk cId="2031774003" sldId="2147483687"/>
        </pc:sldMasterMkLst>
        <pc:sldLayoutChg chg="addSp">
          <pc:chgData name="David Williamson" userId="a73da8032f1697b1" providerId="LiveId" clId="{7FD658F9-66C9-4DA1-8C6E-7D4945592494}" dt="2025-02-15T17:54:45.565" v="1620"/>
          <pc:sldLayoutMkLst>
            <pc:docMk/>
            <pc:sldMasterMk cId="2031774003" sldId="2147483687"/>
            <pc:sldLayoutMk cId="2763877956" sldId="2147483693"/>
          </pc:sldLayoutMkLst>
          <pc:spChg chg="add">
            <ac:chgData name="David Williamson" userId="a73da8032f1697b1" providerId="LiveId" clId="{7FD658F9-66C9-4DA1-8C6E-7D4945592494}" dt="2025-02-15T17:54:45.565" v="1620"/>
            <ac:spMkLst>
              <pc:docMk/>
              <pc:sldMasterMk cId="2031774003" sldId="2147483687"/>
              <pc:sldLayoutMk cId="2763877956" sldId="2147483693"/>
              <ac:spMk id="6" creationId="{7F165C2B-2775-643E-3E41-638CFF1E31E8}"/>
            </ac:spMkLst>
          </pc:spChg>
          <pc:picChg chg="add">
            <ac:chgData name="David Williamson" userId="a73da8032f1697b1" providerId="LiveId" clId="{7FD658F9-66C9-4DA1-8C6E-7D4945592494}" dt="2025-02-15T17:54:45.565" v="1620"/>
            <ac:picMkLst>
              <pc:docMk/>
              <pc:sldMasterMk cId="2031774003" sldId="2147483687"/>
              <pc:sldLayoutMk cId="2763877956" sldId="2147483693"/>
              <ac:picMk id="7" creationId="{9B92FE42-EB13-4536-FADD-3559F2CBADA9}"/>
            </ac:picMkLst>
          </pc:picChg>
        </pc:sldLayoutChg>
      </pc:sldMasterChg>
      <pc:sldMasterChg chg="modSldLayout">
        <pc:chgData name="David Williamson" userId="a73da8032f1697b1" providerId="LiveId" clId="{7FD658F9-66C9-4DA1-8C6E-7D4945592494}" dt="2025-02-15T17:54:33.306" v="1619"/>
        <pc:sldMasterMkLst>
          <pc:docMk/>
          <pc:sldMasterMk cId="2931531646" sldId="2147483687"/>
        </pc:sldMasterMkLst>
        <pc:sldLayoutChg chg="addSp">
          <pc:chgData name="David Williamson" userId="a73da8032f1697b1" providerId="LiveId" clId="{7FD658F9-66C9-4DA1-8C6E-7D4945592494}" dt="2025-02-15T17:54:33.306" v="1619"/>
          <pc:sldLayoutMkLst>
            <pc:docMk/>
            <pc:sldMasterMk cId="2931531646" sldId="2147483687"/>
            <pc:sldLayoutMk cId="2245398482" sldId="2147483693"/>
          </pc:sldLayoutMkLst>
          <pc:spChg chg="add">
            <ac:chgData name="David Williamson" userId="a73da8032f1697b1" providerId="LiveId" clId="{7FD658F9-66C9-4DA1-8C6E-7D4945592494}" dt="2025-02-15T17:54:33.306" v="1619"/>
            <ac:spMkLst>
              <pc:docMk/>
              <pc:sldMasterMk cId="2931531646" sldId="2147483687"/>
              <pc:sldLayoutMk cId="2245398482" sldId="2147483693"/>
              <ac:spMk id="6" creationId="{3FB48706-92BF-7594-CAA9-0B6107D69B47}"/>
            </ac:spMkLst>
          </pc:spChg>
          <pc:picChg chg="add">
            <ac:chgData name="David Williamson" userId="a73da8032f1697b1" providerId="LiveId" clId="{7FD658F9-66C9-4DA1-8C6E-7D4945592494}" dt="2025-02-15T17:54:33.306" v="1619"/>
            <ac:picMkLst>
              <pc:docMk/>
              <pc:sldMasterMk cId="2931531646" sldId="2147483687"/>
              <pc:sldLayoutMk cId="2245398482" sldId="2147483693"/>
              <ac:picMk id="7" creationId="{9C778C69-7431-96F8-F435-777744B42033}"/>
            </ac:picMkLst>
          </pc:picChg>
        </pc:sldLayoutChg>
      </pc:sldMasterChg>
      <pc:sldMasterChg chg="modSldLayout">
        <pc:chgData name="David Williamson" userId="a73da8032f1697b1" providerId="LiveId" clId="{7FD658F9-66C9-4DA1-8C6E-7D4945592494}" dt="2025-02-15T17:56:13.712" v="1633"/>
        <pc:sldMasterMkLst>
          <pc:docMk/>
          <pc:sldMasterMk cId="32067837" sldId="2147483706"/>
        </pc:sldMasterMkLst>
        <pc:sldLayoutChg chg="addSp">
          <pc:chgData name="David Williamson" userId="a73da8032f1697b1" providerId="LiveId" clId="{7FD658F9-66C9-4DA1-8C6E-7D4945592494}" dt="2025-02-15T17:56:13.712" v="1633"/>
          <pc:sldLayoutMkLst>
            <pc:docMk/>
            <pc:sldMasterMk cId="32067837" sldId="2147483706"/>
            <pc:sldLayoutMk cId="4002599301" sldId="2147483712"/>
          </pc:sldLayoutMkLst>
          <pc:spChg chg="add">
            <ac:chgData name="David Williamson" userId="a73da8032f1697b1" providerId="LiveId" clId="{7FD658F9-66C9-4DA1-8C6E-7D4945592494}" dt="2025-02-15T17:56:13.712" v="1633"/>
            <ac:spMkLst>
              <pc:docMk/>
              <pc:sldMasterMk cId="32067837" sldId="2147483706"/>
              <pc:sldLayoutMk cId="4002599301" sldId="2147483712"/>
              <ac:spMk id="7" creationId="{C604B071-7232-4C83-C4D4-B44B71229862}"/>
            </ac:spMkLst>
          </pc:spChg>
          <pc:picChg chg="add">
            <ac:chgData name="David Williamson" userId="a73da8032f1697b1" providerId="LiveId" clId="{7FD658F9-66C9-4DA1-8C6E-7D4945592494}" dt="2025-02-15T17:56:13.712" v="1633"/>
            <ac:picMkLst>
              <pc:docMk/>
              <pc:sldMasterMk cId="32067837" sldId="2147483706"/>
              <pc:sldLayoutMk cId="4002599301" sldId="2147483712"/>
              <ac:picMk id="8" creationId="{2F32C5C7-88DC-04D0-6394-518898F824A6}"/>
            </ac:picMkLst>
          </pc:picChg>
        </pc:sldLayoutChg>
      </pc:sldMasterChg>
      <pc:sldMasterChg chg="modSldLayout">
        <pc:chgData name="David Williamson" userId="a73da8032f1697b1" providerId="LiveId" clId="{7FD658F9-66C9-4DA1-8C6E-7D4945592494}" dt="2025-02-15T17:57:00.524" v="1639"/>
        <pc:sldMasterMkLst>
          <pc:docMk/>
          <pc:sldMasterMk cId="2278178764" sldId="2147483722"/>
        </pc:sldMasterMkLst>
        <pc:sldLayoutChg chg="addSp">
          <pc:chgData name="David Williamson" userId="a73da8032f1697b1" providerId="LiveId" clId="{7FD658F9-66C9-4DA1-8C6E-7D4945592494}" dt="2025-02-15T17:57:00.524" v="1639"/>
          <pc:sldLayoutMkLst>
            <pc:docMk/>
            <pc:sldMasterMk cId="2278178764" sldId="2147483722"/>
            <pc:sldLayoutMk cId="419755439" sldId="2147483728"/>
          </pc:sldLayoutMkLst>
          <pc:spChg chg="add">
            <ac:chgData name="David Williamson" userId="a73da8032f1697b1" providerId="LiveId" clId="{7FD658F9-66C9-4DA1-8C6E-7D4945592494}" dt="2025-02-15T17:57:00.524" v="1639"/>
            <ac:spMkLst>
              <pc:docMk/>
              <pc:sldMasterMk cId="2278178764" sldId="2147483722"/>
              <pc:sldLayoutMk cId="419755439" sldId="2147483728"/>
              <ac:spMk id="7" creationId="{BE97C677-9BE4-DCDF-8DD1-B377AC0DCBD2}"/>
            </ac:spMkLst>
          </pc:spChg>
          <pc:picChg chg="add">
            <ac:chgData name="David Williamson" userId="a73da8032f1697b1" providerId="LiveId" clId="{7FD658F9-66C9-4DA1-8C6E-7D4945592494}" dt="2025-02-15T17:57:00.524" v="1639"/>
            <ac:picMkLst>
              <pc:docMk/>
              <pc:sldMasterMk cId="2278178764" sldId="2147483722"/>
              <pc:sldLayoutMk cId="419755439" sldId="2147483728"/>
              <ac:picMk id="8" creationId="{2C0AAEFE-F9B9-BED5-8524-52459EA90D22}"/>
            </ac:picMkLst>
          </pc:picChg>
        </pc:sldLayoutChg>
      </pc:sldMasterChg>
      <pc:sldMasterChg chg="modSldLayout">
        <pc:chgData name="David Williamson" userId="a73da8032f1697b1" providerId="LiveId" clId="{7FD658F9-66C9-4DA1-8C6E-7D4945592494}" dt="2025-02-15T18:01:39.373" v="1741"/>
        <pc:sldMasterMkLst>
          <pc:docMk/>
          <pc:sldMasterMk cId="2554216550" sldId="2147483738"/>
        </pc:sldMasterMkLst>
        <pc:sldLayoutChg chg="addSp">
          <pc:chgData name="David Williamson" userId="a73da8032f1697b1" providerId="LiveId" clId="{7FD658F9-66C9-4DA1-8C6E-7D4945592494}" dt="2025-02-15T18:01:39.373" v="1741"/>
          <pc:sldLayoutMkLst>
            <pc:docMk/>
            <pc:sldMasterMk cId="2554216550" sldId="2147483738"/>
            <pc:sldLayoutMk cId="1540317439" sldId="2147483744"/>
          </pc:sldLayoutMkLst>
          <pc:spChg chg="add">
            <ac:chgData name="David Williamson" userId="a73da8032f1697b1" providerId="LiveId" clId="{7FD658F9-66C9-4DA1-8C6E-7D4945592494}" dt="2025-02-15T18:01:39.373" v="1741"/>
            <ac:spMkLst>
              <pc:docMk/>
              <pc:sldMasterMk cId="2554216550" sldId="2147483738"/>
              <pc:sldLayoutMk cId="1540317439" sldId="2147483744"/>
              <ac:spMk id="6" creationId="{1F2B8563-0522-A906-11C4-E5DAB3C1D993}"/>
            </ac:spMkLst>
          </pc:spChg>
          <pc:picChg chg="add">
            <ac:chgData name="David Williamson" userId="a73da8032f1697b1" providerId="LiveId" clId="{7FD658F9-66C9-4DA1-8C6E-7D4945592494}" dt="2025-02-15T18:01:39.373" v="1741"/>
            <ac:picMkLst>
              <pc:docMk/>
              <pc:sldMasterMk cId="2554216550" sldId="2147483738"/>
              <pc:sldLayoutMk cId="1540317439" sldId="2147483744"/>
              <ac:picMk id="7" creationId="{C8F9FB07-4614-1CDA-5F00-5A6D0EFB8463}"/>
            </ac:picMkLst>
          </pc:picChg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83EF8B-3130-46A2-88A9-1B418A551481}" type="doc">
      <dgm:prSet loTypeId="urn:microsoft.com/office/officeart/2005/8/layout/hierarchy1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3187CD8-D790-4E36-A2CD-97588066B7B4}">
      <dgm:prSet/>
      <dgm:spPr/>
      <dgm:t>
        <a:bodyPr/>
        <a:lstStyle/>
        <a:p>
          <a:r>
            <a:rPr lang="en-US" dirty="0">
              <a:latin typeface="Georgia" panose="02040502050405020303" pitchFamily="18" charset="0"/>
            </a:rPr>
            <a:t>Our past condition -  </a:t>
          </a:r>
        </a:p>
      </dgm:t>
    </dgm:pt>
    <dgm:pt modelId="{35B1C9FA-1130-4E21-BBB5-B4C5B8E8B4E3}" type="parTrans" cxnId="{C5E17EE3-23C8-4B62-9A49-F1894E68886C}">
      <dgm:prSet/>
      <dgm:spPr/>
      <dgm:t>
        <a:bodyPr/>
        <a:lstStyle/>
        <a:p>
          <a:endParaRPr lang="en-US"/>
        </a:p>
      </dgm:t>
    </dgm:pt>
    <dgm:pt modelId="{760A2D7D-41C6-4D09-A9D8-8B62D1499D5E}" type="sibTrans" cxnId="{C5E17EE3-23C8-4B62-9A49-F1894E68886C}">
      <dgm:prSet/>
      <dgm:spPr/>
      <dgm:t>
        <a:bodyPr/>
        <a:lstStyle/>
        <a:p>
          <a:endParaRPr lang="en-US"/>
        </a:p>
      </dgm:t>
    </dgm:pt>
    <dgm:pt modelId="{1871BD69-2D3B-4FFD-83D6-E56BA0756D76}">
      <dgm:prSet/>
      <dgm:spPr/>
      <dgm:t>
        <a:bodyPr/>
        <a:lstStyle/>
        <a:p>
          <a:r>
            <a:rPr lang="en-US" dirty="0">
              <a:latin typeface="Georgia" panose="02040502050405020303" pitchFamily="18" charset="0"/>
            </a:rPr>
            <a:t>sin separated us from God. </a:t>
          </a:r>
        </a:p>
      </dgm:t>
    </dgm:pt>
    <dgm:pt modelId="{D8C94716-06BB-46B7-AF55-EE73AA728E71}" type="parTrans" cxnId="{8B8213F9-D1AE-4454-902F-B79F70A22CF4}">
      <dgm:prSet/>
      <dgm:spPr/>
      <dgm:t>
        <a:bodyPr/>
        <a:lstStyle/>
        <a:p>
          <a:endParaRPr lang="en-US"/>
        </a:p>
      </dgm:t>
    </dgm:pt>
    <dgm:pt modelId="{1088D443-18F6-44FA-8618-338EE96F071F}" type="sibTrans" cxnId="{8B8213F9-D1AE-4454-902F-B79F70A22CF4}">
      <dgm:prSet/>
      <dgm:spPr/>
      <dgm:t>
        <a:bodyPr/>
        <a:lstStyle/>
        <a:p>
          <a:endParaRPr lang="en-US"/>
        </a:p>
      </dgm:t>
    </dgm:pt>
    <dgm:pt modelId="{DD9022BE-EBF2-478E-82FB-601A4779E0A6}" type="pres">
      <dgm:prSet presAssocID="{5D83EF8B-3130-46A2-88A9-1B418A55148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305F990-BEE3-42EA-83FC-F54C769F6347}" type="pres">
      <dgm:prSet presAssocID="{13187CD8-D790-4E36-A2CD-97588066B7B4}" presName="hierRoot1" presStyleCnt="0"/>
      <dgm:spPr/>
    </dgm:pt>
    <dgm:pt modelId="{C2866831-A538-483C-816F-78859202BA30}" type="pres">
      <dgm:prSet presAssocID="{13187CD8-D790-4E36-A2CD-97588066B7B4}" presName="composite" presStyleCnt="0"/>
      <dgm:spPr/>
    </dgm:pt>
    <dgm:pt modelId="{1D611A66-337B-400E-8F63-96F9CBDE8434}" type="pres">
      <dgm:prSet presAssocID="{13187CD8-D790-4E36-A2CD-97588066B7B4}" presName="background" presStyleLbl="node0" presStyleIdx="0" presStyleCnt="2"/>
      <dgm:spPr/>
    </dgm:pt>
    <dgm:pt modelId="{786287DB-CC00-4686-BF83-D53BBD5CA22D}" type="pres">
      <dgm:prSet presAssocID="{13187CD8-D790-4E36-A2CD-97588066B7B4}" presName="text" presStyleLbl="fgAcc0" presStyleIdx="0" presStyleCnt="2" custLinFactNeighborX="-5118" custLinFactNeighborY="-9068">
        <dgm:presLayoutVars>
          <dgm:chPref val="3"/>
        </dgm:presLayoutVars>
      </dgm:prSet>
      <dgm:spPr/>
    </dgm:pt>
    <dgm:pt modelId="{1F48F450-F921-49F0-8461-827B44192E6B}" type="pres">
      <dgm:prSet presAssocID="{13187CD8-D790-4E36-A2CD-97588066B7B4}" presName="hierChild2" presStyleCnt="0"/>
      <dgm:spPr/>
    </dgm:pt>
    <dgm:pt modelId="{5CCB0B67-5F9C-460A-A08B-DE94275F0147}" type="pres">
      <dgm:prSet presAssocID="{1871BD69-2D3B-4FFD-83D6-E56BA0756D76}" presName="hierRoot1" presStyleCnt="0"/>
      <dgm:spPr/>
    </dgm:pt>
    <dgm:pt modelId="{9D25A68B-9A02-4DCE-B1C6-E43371A2BEBC}" type="pres">
      <dgm:prSet presAssocID="{1871BD69-2D3B-4FFD-83D6-E56BA0756D76}" presName="composite" presStyleCnt="0"/>
      <dgm:spPr/>
    </dgm:pt>
    <dgm:pt modelId="{ECEB6507-EB6E-493F-8DA5-182DE7E522B0}" type="pres">
      <dgm:prSet presAssocID="{1871BD69-2D3B-4FFD-83D6-E56BA0756D76}" presName="background" presStyleLbl="node0" presStyleIdx="1" presStyleCnt="2"/>
      <dgm:spPr/>
    </dgm:pt>
    <dgm:pt modelId="{2CCF6749-B33D-4F91-B307-D2E071C5D9C6}" type="pres">
      <dgm:prSet presAssocID="{1871BD69-2D3B-4FFD-83D6-E56BA0756D76}" presName="text" presStyleLbl="fgAcc0" presStyleIdx="1" presStyleCnt="2" custLinFactNeighborX="-1919" custLinFactNeighborY="-6549">
        <dgm:presLayoutVars>
          <dgm:chPref val="3"/>
        </dgm:presLayoutVars>
      </dgm:prSet>
      <dgm:spPr/>
    </dgm:pt>
    <dgm:pt modelId="{792D924F-D3E3-4C95-90C5-229C75C602C1}" type="pres">
      <dgm:prSet presAssocID="{1871BD69-2D3B-4FFD-83D6-E56BA0756D76}" presName="hierChild2" presStyleCnt="0"/>
      <dgm:spPr/>
    </dgm:pt>
  </dgm:ptLst>
  <dgm:cxnLst>
    <dgm:cxn modelId="{7BEDC459-FF1E-4A94-92EE-E1FDA31E4E7A}" type="presOf" srcId="{5D83EF8B-3130-46A2-88A9-1B418A551481}" destId="{DD9022BE-EBF2-478E-82FB-601A4779E0A6}" srcOrd="0" destOrd="0" presId="urn:microsoft.com/office/officeart/2005/8/layout/hierarchy1"/>
    <dgm:cxn modelId="{540100AF-B95A-4352-A272-74C850F9C6AE}" type="presOf" srcId="{13187CD8-D790-4E36-A2CD-97588066B7B4}" destId="{786287DB-CC00-4686-BF83-D53BBD5CA22D}" srcOrd="0" destOrd="0" presId="urn:microsoft.com/office/officeart/2005/8/layout/hierarchy1"/>
    <dgm:cxn modelId="{C89092AF-4C14-4A68-931A-FED4775E7E01}" type="presOf" srcId="{1871BD69-2D3B-4FFD-83D6-E56BA0756D76}" destId="{2CCF6749-B33D-4F91-B307-D2E071C5D9C6}" srcOrd="0" destOrd="0" presId="urn:microsoft.com/office/officeart/2005/8/layout/hierarchy1"/>
    <dgm:cxn modelId="{C5E17EE3-23C8-4B62-9A49-F1894E68886C}" srcId="{5D83EF8B-3130-46A2-88A9-1B418A551481}" destId="{13187CD8-D790-4E36-A2CD-97588066B7B4}" srcOrd="0" destOrd="0" parTransId="{35B1C9FA-1130-4E21-BBB5-B4C5B8E8B4E3}" sibTransId="{760A2D7D-41C6-4D09-A9D8-8B62D1499D5E}"/>
    <dgm:cxn modelId="{8B8213F9-D1AE-4454-902F-B79F70A22CF4}" srcId="{5D83EF8B-3130-46A2-88A9-1B418A551481}" destId="{1871BD69-2D3B-4FFD-83D6-E56BA0756D76}" srcOrd="1" destOrd="0" parTransId="{D8C94716-06BB-46B7-AF55-EE73AA728E71}" sibTransId="{1088D443-18F6-44FA-8618-338EE96F071F}"/>
    <dgm:cxn modelId="{26867C36-711F-4BD0-AEDB-2C0F21B8C0B9}" type="presParOf" srcId="{DD9022BE-EBF2-478E-82FB-601A4779E0A6}" destId="{4305F990-BEE3-42EA-83FC-F54C769F6347}" srcOrd="0" destOrd="0" presId="urn:microsoft.com/office/officeart/2005/8/layout/hierarchy1"/>
    <dgm:cxn modelId="{464ECD1D-8398-4A2D-A919-5B72940347C5}" type="presParOf" srcId="{4305F990-BEE3-42EA-83FC-F54C769F6347}" destId="{C2866831-A538-483C-816F-78859202BA30}" srcOrd="0" destOrd="0" presId="urn:microsoft.com/office/officeart/2005/8/layout/hierarchy1"/>
    <dgm:cxn modelId="{C94DBA48-B11D-4105-BFDA-3CB2F365E3EC}" type="presParOf" srcId="{C2866831-A538-483C-816F-78859202BA30}" destId="{1D611A66-337B-400E-8F63-96F9CBDE8434}" srcOrd="0" destOrd="0" presId="urn:microsoft.com/office/officeart/2005/8/layout/hierarchy1"/>
    <dgm:cxn modelId="{8D57526E-DAA2-4B04-A013-C3D8EF24A7B5}" type="presParOf" srcId="{C2866831-A538-483C-816F-78859202BA30}" destId="{786287DB-CC00-4686-BF83-D53BBD5CA22D}" srcOrd="1" destOrd="0" presId="urn:microsoft.com/office/officeart/2005/8/layout/hierarchy1"/>
    <dgm:cxn modelId="{28F7EF28-AFFF-49CF-83A0-27907389D6FE}" type="presParOf" srcId="{4305F990-BEE3-42EA-83FC-F54C769F6347}" destId="{1F48F450-F921-49F0-8461-827B44192E6B}" srcOrd="1" destOrd="0" presId="urn:microsoft.com/office/officeart/2005/8/layout/hierarchy1"/>
    <dgm:cxn modelId="{449A1EAF-351E-455F-BFB5-84B5A47D3A16}" type="presParOf" srcId="{DD9022BE-EBF2-478E-82FB-601A4779E0A6}" destId="{5CCB0B67-5F9C-460A-A08B-DE94275F0147}" srcOrd="1" destOrd="0" presId="urn:microsoft.com/office/officeart/2005/8/layout/hierarchy1"/>
    <dgm:cxn modelId="{38179BBB-F287-485B-A2F7-D2623DE32BE6}" type="presParOf" srcId="{5CCB0B67-5F9C-460A-A08B-DE94275F0147}" destId="{9D25A68B-9A02-4DCE-B1C6-E43371A2BEBC}" srcOrd="0" destOrd="0" presId="urn:microsoft.com/office/officeart/2005/8/layout/hierarchy1"/>
    <dgm:cxn modelId="{07EAABEA-4E2E-49C2-9C3D-C4164078E438}" type="presParOf" srcId="{9D25A68B-9A02-4DCE-B1C6-E43371A2BEBC}" destId="{ECEB6507-EB6E-493F-8DA5-182DE7E522B0}" srcOrd="0" destOrd="0" presId="urn:microsoft.com/office/officeart/2005/8/layout/hierarchy1"/>
    <dgm:cxn modelId="{E8253430-DCA3-4895-B7AB-85CB183C0CA1}" type="presParOf" srcId="{9D25A68B-9A02-4DCE-B1C6-E43371A2BEBC}" destId="{2CCF6749-B33D-4F91-B307-D2E071C5D9C6}" srcOrd="1" destOrd="0" presId="urn:microsoft.com/office/officeart/2005/8/layout/hierarchy1"/>
    <dgm:cxn modelId="{85DFA692-9E3D-404F-BD0B-F7CDFAE3B544}" type="presParOf" srcId="{5CCB0B67-5F9C-460A-A08B-DE94275F0147}" destId="{792D924F-D3E3-4C95-90C5-229C75C602C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D83EF8B-3130-46A2-88A9-1B418A551481}" type="doc">
      <dgm:prSet loTypeId="urn:microsoft.com/office/officeart/2005/8/layout/hierarchy1" loCatId="hierarchy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13187CD8-D790-4E36-A2CD-97588066B7B4}">
      <dgm:prSet/>
      <dgm:spPr/>
      <dgm:t>
        <a:bodyPr/>
        <a:lstStyle/>
        <a:p>
          <a:r>
            <a:rPr lang="en-US" dirty="0">
              <a:latin typeface="Georgia" panose="02040502050405020303" pitchFamily="18" charset="0"/>
            </a:rPr>
            <a:t>We were </a:t>
          </a:r>
          <a:r>
            <a:rPr lang="en-US" b="1" u="sng" dirty="0">
              <a:latin typeface="Georgia" panose="02040502050405020303" pitchFamily="18" charset="0"/>
            </a:rPr>
            <a:t>hostile</a:t>
          </a:r>
          <a:r>
            <a:rPr lang="en-US" dirty="0">
              <a:latin typeface="Georgia" panose="02040502050405020303" pitchFamily="18" charset="0"/>
            </a:rPr>
            <a:t> in our minds -  </a:t>
          </a:r>
        </a:p>
      </dgm:t>
    </dgm:pt>
    <dgm:pt modelId="{35B1C9FA-1130-4E21-BBB5-B4C5B8E8B4E3}" type="parTrans" cxnId="{C5E17EE3-23C8-4B62-9A49-F1894E68886C}">
      <dgm:prSet/>
      <dgm:spPr/>
      <dgm:t>
        <a:bodyPr/>
        <a:lstStyle/>
        <a:p>
          <a:endParaRPr lang="en-US"/>
        </a:p>
      </dgm:t>
    </dgm:pt>
    <dgm:pt modelId="{760A2D7D-41C6-4D09-A9D8-8B62D1499D5E}" type="sibTrans" cxnId="{C5E17EE3-23C8-4B62-9A49-F1894E68886C}">
      <dgm:prSet/>
      <dgm:spPr/>
      <dgm:t>
        <a:bodyPr/>
        <a:lstStyle/>
        <a:p>
          <a:endParaRPr lang="en-US"/>
        </a:p>
      </dgm:t>
    </dgm:pt>
    <dgm:pt modelId="{1871BD69-2D3B-4FFD-83D6-E56BA0756D76}">
      <dgm:prSet/>
      <dgm:spPr/>
      <dgm:t>
        <a:bodyPr/>
        <a:lstStyle/>
        <a:p>
          <a:r>
            <a:rPr lang="en-US" dirty="0">
              <a:latin typeface="Georgia" panose="02040502050405020303" pitchFamily="18" charset="0"/>
            </a:rPr>
            <a:t>and evil in our deeds.</a:t>
          </a:r>
        </a:p>
      </dgm:t>
    </dgm:pt>
    <dgm:pt modelId="{D8C94716-06BB-46B7-AF55-EE73AA728E71}" type="parTrans" cxnId="{8B8213F9-D1AE-4454-902F-B79F70A22CF4}">
      <dgm:prSet/>
      <dgm:spPr/>
      <dgm:t>
        <a:bodyPr/>
        <a:lstStyle/>
        <a:p>
          <a:endParaRPr lang="en-US"/>
        </a:p>
      </dgm:t>
    </dgm:pt>
    <dgm:pt modelId="{1088D443-18F6-44FA-8618-338EE96F071F}" type="sibTrans" cxnId="{8B8213F9-D1AE-4454-902F-B79F70A22CF4}">
      <dgm:prSet/>
      <dgm:spPr/>
      <dgm:t>
        <a:bodyPr/>
        <a:lstStyle/>
        <a:p>
          <a:endParaRPr lang="en-US"/>
        </a:p>
      </dgm:t>
    </dgm:pt>
    <dgm:pt modelId="{96A641F0-AAA8-4CDD-B0C8-353D9BB3A400}" type="pres">
      <dgm:prSet presAssocID="{5D83EF8B-3130-46A2-88A9-1B418A55148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3EF66FF-A27D-4643-A37D-200005CA7CA7}" type="pres">
      <dgm:prSet presAssocID="{13187CD8-D790-4E36-A2CD-97588066B7B4}" presName="hierRoot1" presStyleCnt="0"/>
      <dgm:spPr/>
    </dgm:pt>
    <dgm:pt modelId="{D530A7D7-6793-4D56-8E60-8741BBE81D60}" type="pres">
      <dgm:prSet presAssocID="{13187CD8-D790-4E36-A2CD-97588066B7B4}" presName="composite" presStyleCnt="0"/>
      <dgm:spPr/>
    </dgm:pt>
    <dgm:pt modelId="{8ADF3E9D-6327-4441-832D-EA943308456D}" type="pres">
      <dgm:prSet presAssocID="{13187CD8-D790-4E36-A2CD-97588066B7B4}" presName="background" presStyleLbl="node0" presStyleIdx="0" presStyleCnt="2"/>
      <dgm:spPr/>
    </dgm:pt>
    <dgm:pt modelId="{41152011-90B4-47DB-A228-96AA345D83B0}" type="pres">
      <dgm:prSet presAssocID="{13187CD8-D790-4E36-A2CD-97588066B7B4}" presName="text" presStyleLbl="fgAcc0" presStyleIdx="0" presStyleCnt="2">
        <dgm:presLayoutVars>
          <dgm:chPref val="3"/>
        </dgm:presLayoutVars>
      </dgm:prSet>
      <dgm:spPr/>
    </dgm:pt>
    <dgm:pt modelId="{18E14E18-AE2F-49BC-9212-0BAA8F6E1E2B}" type="pres">
      <dgm:prSet presAssocID="{13187CD8-D790-4E36-A2CD-97588066B7B4}" presName="hierChild2" presStyleCnt="0"/>
      <dgm:spPr/>
    </dgm:pt>
    <dgm:pt modelId="{A93C7EEE-3610-48B3-B488-066EF1E01470}" type="pres">
      <dgm:prSet presAssocID="{1871BD69-2D3B-4FFD-83D6-E56BA0756D76}" presName="hierRoot1" presStyleCnt="0"/>
      <dgm:spPr/>
    </dgm:pt>
    <dgm:pt modelId="{5237540E-27F9-41F6-8FC4-729E7B0C57B0}" type="pres">
      <dgm:prSet presAssocID="{1871BD69-2D3B-4FFD-83D6-E56BA0756D76}" presName="composite" presStyleCnt="0"/>
      <dgm:spPr/>
    </dgm:pt>
    <dgm:pt modelId="{7A9E61C0-A93D-4885-A8C1-E0740053D771}" type="pres">
      <dgm:prSet presAssocID="{1871BD69-2D3B-4FFD-83D6-E56BA0756D76}" presName="background" presStyleLbl="node0" presStyleIdx="1" presStyleCnt="2"/>
      <dgm:spPr/>
    </dgm:pt>
    <dgm:pt modelId="{0D399519-C8E6-4628-ABD5-FA24FC379B0D}" type="pres">
      <dgm:prSet presAssocID="{1871BD69-2D3B-4FFD-83D6-E56BA0756D76}" presName="text" presStyleLbl="fgAcc0" presStyleIdx="1" presStyleCnt="2">
        <dgm:presLayoutVars>
          <dgm:chPref val="3"/>
        </dgm:presLayoutVars>
      </dgm:prSet>
      <dgm:spPr/>
    </dgm:pt>
    <dgm:pt modelId="{9D4F1746-0435-46E8-9A9B-F6422504250E}" type="pres">
      <dgm:prSet presAssocID="{1871BD69-2D3B-4FFD-83D6-E56BA0756D76}" presName="hierChild2" presStyleCnt="0"/>
      <dgm:spPr/>
    </dgm:pt>
  </dgm:ptLst>
  <dgm:cxnLst>
    <dgm:cxn modelId="{42543B10-2492-45D9-BAA2-84CF9C180A57}" type="presOf" srcId="{13187CD8-D790-4E36-A2CD-97588066B7B4}" destId="{41152011-90B4-47DB-A228-96AA345D83B0}" srcOrd="0" destOrd="0" presId="urn:microsoft.com/office/officeart/2005/8/layout/hierarchy1"/>
    <dgm:cxn modelId="{2E05FB6E-1083-4679-9BC5-9EAEA436D381}" type="presOf" srcId="{1871BD69-2D3B-4FFD-83D6-E56BA0756D76}" destId="{0D399519-C8E6-4628-ABD5-FA24FC379B0D}" srcOrd="0" destOrd="0" presId="urn:microsoft.com/office/officeart/2005/8/layout/hierarchy1"/>
    <dgm:cxn modelId="{C5E17EE3-23C8-4B62-9A49-F1894E68886C}" srcId="{5D83EF8B-3130-46A2-88A9-1B418A551481}" destId="{13187CD8-D790-4E36-A2CD-97588066B7B4}" srcOrd="0" destOrd="0" parTransId="{35B1C9FA-1130-4E21-BBB5-B4C5B8E8B4E3}" sibTransId="{760A2D7D-41C6-4D09-A9D8-8B62D1499D5E}"/>
    <dgm:cxn modelId="{866743E9-F69E-4A88-AFCA-9748D5E61F67}" type="presOf" srcId="{5D83EF8B-3130-46A2-88A9-1B418A551481}" destId="{96A641F0-AAA8-4CDD-B0C8-353D9BB3A400}" srcOrd="0" destOrd="0" presId="urn:microsoft.com/office/officeart/2005/8/layout/hierarchy1"/>
    <dgm:cxn modelId="{8B8213F9-D1AE-4454-902F-B79F70A22CF4}" srcId="{5D83EF8B-3130-46A2-88A9-1B418A551481}" destId="{1871BD69-2D3B-4FFD-83D6-E56BA0756D76}" srcOrd="1" destOrd="0" parTransId="{D8C94716-06BB-46B7-AF55-EE73AA728E71}" sibTransId="{1088D443-18F6-44FA-8618-338EE96F071F}"/>
    <dgm:cxn modelId="{F7894DFF-80C8-4267-AB00-2EF41B7AE9BB}" type="presParOf" srcId="{96A641F0-AAA8-4CDD-B0C8-353D9BB3A400}" destId="{03EF66FF-A27D-4643-A37D-200005CA7CA7}" srcOrd="0" destOrd="0" presId="urn:microsoft.com/office/officeart/2005/8/layout/hierarchy1"/>
    <dgm:cxn modelId="{9AC33DCE-4BA2-4A86-9D50-FB00F8D28B0C}" type="presParOf" srcId="{03EF66FF-A27D-4643-A37D-200005CA7CA7}" destId="{D530A7D7-6793-4D56-8E60-8741BBE81D60}" srcOrd="0" destOrd="0" presId="urn:microsoft.com/office/officeart/2005/8/layout/hierarchy1"/>
    <dgm:cxn modelId="{E6C875E4-5AA9-44C3-8776-BD2C6C01EE4C}" type="presParOf" srcId="{D530A7D7-6793-4D56-8E60-8741BBE81D60}" destId="{8ADF3E9D-6327-4441-832D-EA943308456D}" srcOrd="0" destOrd="0" presId="urn:microsoft.com/office/officeart/2005/8/layout/hierarchy1"/>
    <dgm:cxn modelId="{78C1D2D1-3E28-43C7-AC63-844051485846}" type="presParOf" srcId="{D530A7D7-6793-4D56-8E60-8741BBE81D60}" destId="{41152011-90B4-47DB-A228-96AA345D83B0}" srcOrd="1" destOrd="0" presId="urn:microsoft.com/office/officeart/2005/8/layout/hierarchy1"/>
    <dgm:cxn modelId="{D0D66BE1-DC1D-4B13-BA00-1F27CD40FF4A}" type="presParOf" srcId="{03EF66FF-A27D-4643-A37D-200005CA7CA7}" destId="{18E14E18-AE2F-49BC-9212-0BAA8F6E1E2B}" srcOrd="1" destOrd="0" presId="urn:microsoft.com/office/officeart/2005/8/layout/hierarchy1"/>
    <dgm:cxn modelId="{D1B2A7F4-5D35-442D-A428-E12A2C1331F2}" type="presParOf" srcId="{96A641F0-AAA8-4CDD-B0C8-353D9BB3A400}" destId="{A93C7EEE-3610-48B3-B488-066EF1E01470}" srcOrd="1" destOrd="0" presId="urn:microsoft.com/office/officeart/2005/8/layout/hierarchy1"/>
    <dgm:cxn modelId="{276572B4-C220-4B97-B5C0-3C4A03914DDC}" type="presParOf" srcId="{A93C7EEE-3610-48B3-B488-066EF1E01470}" destId="{5237540E-27F9-41F6-8FC4-729E7B0C57B0}" srcOrd="0" destOrd="0" presId="urn:microsoft.com/office/officeart/2005/8/layout/hierarchy1"/>
    <dgm:cxn modelId="{27AD3E81-5F50-4AC0-9EF6-03AE31A2FEFF}" type="presParOf" srcId="{5237540E-27F9-41F6-8FC4-729E7B0C57B0}" destId="{7A9E61C0-A93D-4885-A8C1-E0740053D771}" srcOrd="0" destOrd="0" presId="urn:microsoft.com/office/officeart/2005/8/layout/hierarchy1"/>
    <dgm:cxn modelId="{7E3FBA23-2C72-41A9-B293-5FF26D4CB610}" type="presParOf" srcId="{5237540E-27F9-41F6-8FC4-729E7B0C57B0}" destId="{0D399519-C8E6-4628-ABD5-FA24FC379B0D}" srcOrd="1" destOrd="0" presId="urn:microsoft.com/office/officeart/2005/8/layout/hierarchy1"/>
    <dgm:cxn modelId="{48FDFF46-719C-433A-B73E-D74043065266}" type="presParOf" srcId="{A93C7EEE-3610-48B3-B488-066EF1E01470}" destId="{9D4F1746-0435-46E8-9A9B-F6422504250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D83EF8B-3130-46A2-88A9-1B418A551481}" type="doc">
      <dgm:prSet loTypeId="urn:microsoft.com/office/officeart/2005/8/layout/hierarchy1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3187CD8-D790-4E36-A2CD-97588066B7B4}">
      <dgm:prSet/>
      <dgm:spPr/>
      <dgm:t>
        <a:bodyPr/>
        <a:lstStyle/>
        <a:p>
          <a:r>
            <a:rPr lang="en-US" dirty="0">
              <a:latin typeface="Georgia" panose="02040502050405020303" pitchFamily="18" charset="0"/>
            </a:rPr>
            <a:t>Our present condition -  </a:t>
          </a:r>
        </a:p>
      </dgm:t>
    </dgm:pt>
    <dgm:pt modelId="{35B1C9FA-1130-4E21-BBB5-B4C5B8E8B4E3}" type="parTrans" cxnId="{C5E17EE3-23C8-4B62-9A49-F1894E68886C}">
      <dgm:prSet/>
      <dgm:spPr/>
      <dgm:t>
        <a:bodyPr/>
        <a:lstStyle/>
        <a:p>
          <a:endParaRPr lang="en-US"/>
        </a:p>
      </dgm:t>
    </dgm:pt>
    <dgm:pt modelId="{760A2D7D-41C6-4D09-A9D8-8B62D1499D5E}" type="sibTrans" cxnId="{C5E17EE3-23C8-4B62-9A49-F1894E68886C}">
      <dgm:prSet/>
      <dgm:spPr/>
      <dgm:t>
        <a:bodyPr/>
        <a:lstStyle/>
        <a:p>
          <a:endParaRPr lang="en-US"/>
        </a:p>
      </dgm:t>
    </dgm:pt>
    <dgm:pt modelId="{1871BD69-2D3B-4FFD-83D6-E56BA0756D76}">
      <dgm:prSet/>
      <dgm:spPr/>
      <dgm:t>
        <a:bodyPr/>
        <a:lstStyle/>
        <a:p>
          <a:r>
            <a:rPr lang="en-US" dirty="0">
              <a:latin typeface="Georgia" panose="02040502050405020303" pitchFamily="18" charset="0"/>
            </a:rPr>
            <a:t>Reconciled for a godly purpose</a:t>
          </a:r>
        </a:p>
      </dgm:t>
    </dgm:pt>
    <dgm:pt modelId="{D8C94716-06BB-46B7-AF55-EE73AA728E71}" type="parTrans" cxnId="{8B8213F9-D1AE-4454-902F-B79F70A22CF4}">
      <dgm:prSet/>
      <dgm:spPr/>
      <dgm:t>
        <a:bodyPr/>
        <a:lstStyle/>
        <a:p>
          <a:endParaRPr lang="en-US"/>
        </a:p>
      </dgm:t>
    </dgm:pt>
    <dgm:pt modelId="{1088D443-18F6-44FA-8618-338EE96F071F}" type="sibTrans" cxnId="{8B8213F9-D1AE-4454-902F-B79F70A22CF4}">
      <dgm:prSet/>
      <dgm:spPr/>
      <dgm:t>
        <a:bodyPr/>
        <a:lstStyle/>
        <a:p>
          <a:endParaRPr lang="en-US"/>
        </a:p>
      </dgm:t>
    </dgm:pt>
    <dgm:pt modelId="{DD9022BE-EBF2-478E-82FB-601A4779E0A6}" type="pres">
      <dgm:prSet presAssocID="{5D83EF8B-3130-46A2-88A9-1B418A55148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305F990-BEE3-42EA-83FC-F54C769F6347}" type="pres">
      <dgm:prSet presAssocID="{13187CD8-D790-4E36-A2CD-97588066B7B4}" presName="hierRoot1" presStyleCnt="0"/>
      <dgm:spPr/>
    </dgm:pt>
    <dgm:pt modelId="{C2866831-A538-483C-816F-78859202BA30}" type="pres">
      <dgm:prSet presAssocID="{13187CD8-D790-4E36-A2CD-97588066B7B4}" presName="composite" presStyleCnt="0"/>
      <dgm:spPr/>
    </dgm:pt>
    <dgm:pt modelId="{1D611A66-337B-400E-8F63-96F9CBDE8434}" type="pres">
      <dgm:prSet presAssocID="{13187CD8-D790-4E36-A2CD-97588066B7B4}" presName="background" presStyleLbl="node0" presStyleIdx="0" presStyleCnt="2"/>
      <dgm:spPr/>
    </dgm:pt>
    <dgm:pt modelId="{786287DB-CC00-4686-BF83-D53BBD5CA22D}" type="pres">
      <dgm:prSet presAssocID="{13187CD8-D790-4E36-A2CD-97588066B7B4}" presName="text" presStyleLbl="fgAcc0" presStyleIdx="0" presStyleCnt="2" custLinFactNeighborX="-5118" custLinFactNeighborY="-9068">
        <dgm:presLayoutVars>
          <dgm:chPref val="3"/>
        </dgm:presLayoutVars>
      </dgm:prSet>
      <dgm:spPr/>
    </dgm:pt>
    <dgm:pt modelId="{1F48F450-F921-49F0-8461-827B44192E6B}" type="pres">
      <dgm:prSet presAssocID="{13187CD8-D790-4E36-A2CD-97588066B7B4}" presName="hierChild2" presStyleCnt="0"/>
      <dgm:spPr/>
    </dgm:pt>
    <dgm:pt modelId="{5CCB0B67-5F9C-460A-A08B-DE94275F0147}" type="pres">
      <dgm:prSet presAssocID="{1871BD69-2D3B-4FFD-83D6-E56BA0756D76}" presName="hierRoot1" presStyleCnt="0"/>
      <dgm:spPr/>
    </dgm:pt>
    <dgm:pt modelId="{9D25A68B-9A02-4DCE-B1C6-E43371A2BEBC}" type="pres">
      <dgm:prSet presAssocID="{1871BD69-2D3B-4FFD-83D6-E56BA0756D76}" presName="composite" presStyleCnt="0"/>
      <dgm:spPr/>
    </dgm:pt>
    <dgm:pt modelId="{ECEB6507-EB6E-493F-8DA5-182DE7E522B0}" type="pres">
      <dgm:prSet presAssocID="{1871BD69-2D3B-4FFD-83D6-E56BA0756D76}" presName="background" presStyleLbl="node0" presStyleIdx="1" presStyleCnt="2"/>
      <dgm:spPr/>
    </dgm:pt>
    <dgm:pt modelId="{2CCF6749-B33D-4F91-B307-D2E071C5D9C6}" type="pres">
      <dgm:prSet presAssocID="{1871BD69-2D3B-4FFD-83D6-E56BA0756D76}" presName="text" presStyleLbl="fgAcc0" presStyleIdx="1" presStyleCnt="2" custLinFactNeighborX="-1919" custLinFactNeighborY="-6549">
        <dgm:presLayoutVars>
          <dgm:chPref val="3"/>
        </dgm:presLayoutVars>
      </dgm:prSet>
      <dgm:spPr/>
    </dgm:pt>
    <dgm:pt modelId="{792D924F-D3E3-4C95-90C5-229C75C602C1}" type="pres">
      <dgm:prSet presAssocID="{1871BD69-2D3B-4FFD-83D6-E56BA0756D76}" presName="hierChild2" presStyleCnt="0"/>
      <dgm:spPr/>
    </dgm:pt>
  </dgm:ptLst>
  <dgm:cxnLst>
    <dgm:cxn modelId="{7BEDC459-FF1E-4A94-92EE-E1FDA31E4E7A}" type="presOf" srcId="{5D83EF8B-3130-46A2-88A9-1B418A551481}" destId="{DD9022BE-EBF2-478E-82FB-601A4779E0A6}" srcOrd="0" destOrd="0" presId="urn:microsoft.com/office/officeart/2005/8/layout/hierarchy1"/>
    <dgm:cxn modelId="{540100AF-B95A-4352-A272-74C850F9C6AE}" type="presOf" srcId="{13187CD8-D790-4E36-A2CD-97588066B7B4}" destId="{786287DB-CC00-4686-BF83-D53BBD5CA22D}" srcOrd="0" destOrd="0" presId="urn:microsoft.com/office/officeart/2005/8/layout/hierarchy1"/>
    <dgm:cxn modelId="{C89092AF-4C14-4A68-931A-FED4775E7E01}" type="presOf" srcId="{1871BD69-2D3B-4FFD-83D6-E56BA0756D76}" destId="{2CCF6749-B33D-4F91-B307-D2E071C5D9C6}" srcOrd="0" destOrd="0" presId="urn:microsoft.com/office/officeart/2005/8/layout/hierarchy1"/>
    <dgm:cxn modelId="{C5E17EE3-23C8-4B62-9A49-F1894E68886C}" srcId="{5D83EF8B-3130-46A2-88A9-1B418A551481}" destId="{13187CD8-D790-4E36-A2CD-97588066B7B4}" srcOrd="0" destOrd="0" parTransId="{35B1C9FA-1130-4E21-BBB5-B4C5B8E8B4E3}" sibTransId="{760A2D7D-41C6-4D09-A9D8-8B62D1499D5E}"/>
    <dgm:cxn modelId="{8B8213F9-D1AE-4454-902F-B79F70A22CF4}" srcId="{5D83EF8B-3130-46A2-88A9-1B418A551481}" destId="{1871BD69-2D3B-4FFD-83D6-E56BA0756D76}" srcOrd="1" destOrd="0" parTransId="{D8C94716-06BB-46B7-AF55-EE73AA728E71}" sibTransId="{1088D443-18F6-44FA-8618-338EE96F071F}"/>
    <dgm:cxn modelId="{26867C36-711F-4BD0-AEDB-2C0F21B8C0B9}" type="presParOf" srcId="{DD9022BE-EBF2-478E-82FB-601A4779E0A6}" destId="{4305F990-BEE3-42EA-83FC-F54C769F6347}" srcOrd="0" destOrd="0" presId="urn:microsoft.com/office/officeart/2005/8/layout/hierarchy1"/>
    <dgm:cxn modelId="{464ECD1D-8398-4A2D-A919-5B72940347C5}" type="presParOf" srcId="{4305F990-BEE3-42EA-83FC-F54C769F6347}" destId="{C2866831-A538-483C-816F-78859202BA30}" srcOrd="0" destOrd="0" presId="urn:microsoft.com/office/officeart/2005/8/layout/hierarchy1"/>
    <dgm:cxn modelId="{C94DBA48-B11D-4105-BFDA-3CB2F365E3EC}" type="presParOf" srcId="{C2866831-A538-483C-816F-78859202BA30}" destId="{1D611A66-337B-400E-8F63-96F9CBDE8434}" srcOrd="0" destOrd="0" presId="urn:microsoft.com/office/officeart/2005/8/layout/hierarchy1"/>
    <dgm:cxn modelId="{8D57526E-DAA2-4B04-A013-C3D8EF24A7B5}" type="presParOf" srcId="{C2866831-A538-483C-816F-78859202BA30}" destId="{786287DB-CC00-4686-BF83-D53BBD5CA22D}" srcOrd="1" destOrd="0" presId="urn:microsoft.com/office/officeart/2005/8/layout/hierarchy1"/>
    <dgm:cxn modelId="{28F7EF28-AFFF-49CF-83A0-27907389D6FE}" type="presParOf" srcId="{4305F990-BEE3-42EA-83FC-F54C769F6347}" destId="{1F48F450-F921-49F0-8461-827B44192E6B}" srcOrd="1" destOrd="0" presId="urn:microsoft.com/office/officeart/2005/8/layout/hierarchy1"/>
    <dgm:cxn modelId="{449A1EAF-351E-455F-BFB5-84B5A47D3A16}" type="presParOf" srcId="{DD9022BE-EBF2-478E-82FB-601A4779E0A6}" destId="{5CCB0B67-5F9C-460A-A08B-DE94275F0147}" srcOrd="1" destOrd="0" presId="urn:microsoft.com/office/officeart/2005/8/layout/hierarchy1"/>
    <dgm:cxn modelId="{38179BBB-F287-485B-A2F7-D2623DE32BE6}" type="presParOf" srcId="{5CCB0B67-5F9C-460A-A08B-DE94275F0147}" destId="{9D25A68B-9A02-4DCE-B1C6-E43371A2BEBC}" srcOrd="0" destOrd="0" presId="urn:microsoft.com/office/officeart/2005/8/layout/hierarchy1"/>
    <dgm:cxn modelId="{07EAABEA-4E2E-49C2-9C3D-C4164078E438}" type="presParOf" srcId="{9D25A68B-9A02-4DCE-B1C6-E43371A2BEBC}" destId="{ECEB6507-EB6E-493F-8DA5-182DE7E522B0}" srcOrd="0" destOrd="0" presId="urn:microsoft.com/office/officeart/2005/8/layout/hierarchy1"/>
    <dgm:cxn modelId="{E8253430-DCA3-4895-B7AB-85CB183C0CA1}" type="presParOf" srcId="{9D25A68B-9A02-4DCE-B1C6-E43371A2BEBC}" destId="{2CCF6749-B33D-4F91-B307-D2E071C5D9C6}" srcOrd="1" destOrd="0" presId="urn:microsoft.com/office/officeart/2005/8/layout/hierarchy1"/>
    <dgm:cxn modelId="{85DFA692-9E3D-404F-BD0B-F7CDFAE3B544}" type="presParOf" srcId="{5CCB0B67-5F9C-460A-A08B-DE94275F0147}" destId="{792D924F-D3E3-4C95-90C5-229C75C602C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D83EF8B-3130-46A2-88A9-1B418A551481}" type="doc">
      <dgm:prSet loTypeId="urn:microsoft.com/office/officeart/2005/8/layout/hierarchy1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3187CD8-D790-4E36-A2CD-97588066B7B4}">
      <dgm:prSet/>
      <dgm:spPr/>
      <dgm:t>
        <a:bodyPr/>
        <a:lstStyle/>
        <a:p>
          <a:r>
            <a:rPr lang="en-US" dirty="0">
              <a:latin typeface="Georgia" panose="02040502050405020303" pitchFamily="18" charset="0"/>
            </a:rPr>
            <a:t>Our future condition -  </a:t>
          </a:r>
        </a:p>
      </dgm:t>
    </dgm:pt>
    <dgm:pt modelId="{35B1C9FA-1130-4E21-BBB5-B4C5B8E8B4E3}" type="parTrans" cxnId="{C5E17EE3-23C8-4B62-9A49-F1894E68886C}">
      <dgm:prSet/>
      <dgm:spPr/>
      <dgm:t>
        <a:bodyPr/>
        <a:lstStyle/>
        <a:p>
          <a:endParaRPr lang="en-US"/>
        </a:p>
      </dgm:t>
    </dgm:pt>
    <dgm:pt modelId="{760A2D7D-41C6-4D09-A9D8-8B62D1499D5E}" type="sibTrans" cxnId="{C5E17EE3-23C8-4B62-9A49-F1894E68886C}">
      <dgm:prSet/>
      <dgm:spPr/>
      <dgm:t>
        <a:bodyPr/>
        <a:lstStyle/>
        <a:p>
          <a:endParaRPr lang="en-US"/>
        </a:p>
      </dgm:t>
    </dgm:pt>
    <dgm:pt modelId="{1871BD69-2D3B-4FFD-83D6-E56BA0756D76}">
      <dgm:prSet/>
      <dgm:spPr/>
      <dgm:t>
        <a:bodyPr/>
        <a:lstStyle/>
        <a:p>
          <a:r>
            <a:rPr lang="en-US" dirty="0">
              <a:latin typeface="Georgia" panose="02040502050405020303" pitchFamily="18" charset="0"/>
            </a:rPr>
            <a:t>Steadfast in hope</a:t>
          </a:r>
        </a:p>
      </dgm:t>
    </dgm:pt>
    <dgm:pt modelId="{D8C94716-06BB-46B7-AF55-EE73AA728E71}" type="parTrans" cxnId="{8B8213F9-D1AE-4454-902F-B79F70A22CF4}">
      <dgm:prSet/>
      <dgm:spPr/>
      <dgm:t>
        <a:bodyPr/>
        <a:lstStyle/>
        <a:p>
          <a:endParaRPr lang="en-US"/>
        </a:p>
      </dgm:t>
    </dgm:pt>
    <dgm:pt modelId="{1088D443-18F6-44FA-8618-338EE96F071F}" type="sibTrans" cxnId="{8B8213F9-D1AE-4454-902F-B79F70A22CF4}">
      <dgm:prSet/>
      <dgm:spPr/>
      <dgm:t>
        <a:bodyPr/>
        <a:lstStyle/>
        <a:p>
          <a:endParaRPr lang="en-US"/>
        </a:p>
      </dgm:t>
    </dgm:pt>
    <dgm:pt modelId="{DD9022BE-EBF2-478E-82FB-601A4779E0A6}" type="pres">
      <dgm:prSet presAssocID="{5D83EF8B-3130-46A2-88A9-1B418A55148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305F990-BEE3-42EA-83FC-F54C769F6347}" type="pres">
      <dgm:prSet presAssocID="{13187CD8-D790-4E36-A2CD-97588066B7B4}" presName="hierRoot1" presStyleCnt="0"/>
      <dgm:spPr/>
    </dgm:pt>
    <dgm:pt modelId="{C2866831-A538-483C-816F-78859202BA30}" type="pres">
      <dgm:prSet presAssocID="{13187CD8-D790-4E36-A2CD-97588066B7B4}" presName="composite" presStyleCnt="0"/>
      <dgm:spPr/>
    </dgm:pt>
    <dgm:pt modelId="{1D611A66-337B-400E-8F63-96F9CBDE8434}" type="pres">
      <dgm:prSet presAssocID="{13187CD8-D790-4E36-A2CD-97588066B7B4}" presName="background" presStyleLbl="node0" presStyleIdx="0" presStyleCnt="2"/>
      <dgm:spPr/>
    </dgm:pt>
    <dgm:pt modelId="{786287DB-CC00-4686-BF83-D53BBD5CA22D}" type="pres">
      <dgm:prSet presAssocID="{13187CD8-D790-4E36-A2CD-97588066B7B4}" presName="text" presStyleLbl="fgAcc0" presStyleIdx="0" presStyleCnt="2" custLinFactNeighborX="-5118" custLinFactNeighborY="-9068">
        <dgm:presLayoutVars>
          <dgm:chPref val="3"/>
        </dgm:presLayoutVars>
      </dgm:prSet>
      <dgm:spPr/>
    </dgm:pt>
    <dgm:pt modelId="{1F48F450-F921-49F0-8461-827B44192E6B}" type="pres">
      <dgm:prSet presAssocID="{13187CD8-D790-4E36-A2CD-97588066B7B4}" presName="hierChild2" presStyleCnt="0"/>
      <dgm:spPr/>
    </dgm:pt>
    <dgm:pt modelId="{5CCB0B67-5F9C-460A-A08B-DE94275F0147}" type="pres">
      <dgm:prSet presAssocID="{1871BD69-2D3B-4FFD-83D6-E56BA0756D76}" presName="hierRoot1" presStyleCnt="0"/>
      <dgm:spPr/>
    </dgm:pt>
    <dgm:pt modelId="{9D25A68B-9A02-4DCE-B1C6-E43371A2BEBC}" type="pres">
      <dgm:prSet presAssocID="{1871BD69-2D3B-4FFD-83D6-E56BA0756D76}" presName="composite" presStyleCnt="0"/>
      <dgm:spPr/>
    </dgm:pt>
    <dgm:pt modelId="{ECEB6507-EB6E-493F-8DA5-182DE7E522B0}" type="pres">
      <dgm:prSet presAssocID="{1871BD69-2D3B-4FFD-83D6-E56BA0756D76}" presName="background" presStyleLbl="node0" presStyleIdx="1" presStyleCnt="2"/>
      <dgm:spPr/>
    </dgm:pt>
    <dgm:pt modelId="{2CCF6749-B33D-4F91-B307-D2E071C5D9C6}" type="pres">
      <dgm:prSet presAssocID="{1871BD69-2D3B-4FFD-83D6-E56BA0756D76}" presName="text" presStyleLbl="fgAcc0" presStyleIdx="1" presStyleCnt="2" custLinFactNeighborX="-1919" custLinFactNeighborY="-6549">
        <dgm:presLayoutVars>
          <dgm:chPref val="3"/>
        </dgm:presLayoutVars>
      </dgm:prSet>
      <dgm:spPr/>
    </dgm:pt>
    <dgm:pt modelId="{792D924F-D3E3-4C95-90C5-229C75C602C1}" type="pres">
      <dgm:prSet presAssocID="{1871BD69-2D3B-4FFD-83D6-E56BA0756D76}" presName="hierChild2" presStyleCnt="0"/>
      <dgm:spPr/>
    </dgm:pt>
  </dgm:ptLst>
  <dgm:cxnLst>
    <dgm:cxn modelId="{7BEDC459-FF1E-4A94-92EE-E1FDA31E4E7A}" type="presOf" srcId="{5D83EF8B-3130-46A2-88A9-1B418A551481}" destId="{DD9022BE-EBF2-478E-82FB-601A4779E0A6}" srcOrd="0" destOrd="0" presId="urn:microsoft.com/office/officeart/2005/8/layout/hierarchy1"/>
    <dgm:cxn modelId="{540100AF-B95A-4352-A272-74C850F9C6AE}" type="presOf" srcId="{13187CD8-D790-4E36-A2CD-97588066B7B4}" destId="{786287DB-CC00-4686-BF83-D53BBD5CA22D}" srcOrd="0" destOrd="0" presId="urn:microsoft.com/office/officeart/2005/8/layout/hierarchy1"/>
    <dgm:cxn modelId="{C89092AF-4C14-4A68-931A-FED4775E7E01}" type="presOf" srcId="{1871BD69-2D3B-4FFD-83D6-E56BA0756D76}" destId="{2CCF6749-B33D-4F91-B307-D2E071C5D9C6}" srcOrd="0" destOrd="0" presId="urn:microsoft.com/office/officeart/2005/8/layout/hierarchy1"/>
    <dgm:cxn modelId="{C5E17EE3-23C8-4B62-9A49-F1894E68886C}" srcId="{5D83EF8B-3130-46A2-88A9-1B418A551481}" destId="{13187CD8-D790-4E36-A2CD-97588066B7B4}" srcOrd="0" destOrd="0" parTransId="{35B1C9FA-1130-4E21-BBB5-B4C5B8E8B4E3}" sibTransId="{760A2D7D-41C6-4D09-A9D8-8B62D1499D5E}"/>
    <dgm:cxn modelId="{8B8213F9-D1AE-4454-902F-B79F70A22CF4}" srcId="{5D83EF8B-3130-46A2-88A9-1B418A551481}" destId="{1871BD69-2D3B-4FFD-83D6-E56BA0756D76}" srcOrd="1" destOrd="0" parTransId="{D8C94716-06BB-46B7-AF55-EE73AA728E71}" sibTransId="{1088D443-18F6-44FA-8618-338EE96F071F}"/>
    <dgm:cxn modelId="{26867C36-711F-4BD0-AEDB-2C0F21B8C0B9}" type="presParOf" srcId="{DD9022BE-EBF2-478E-82FB-601A4779E0A6}" destId="{4305F990-BEE3-42EA-83FC-F54C769F6347}" srcOrd="0" destOrd="0" presId="urn:microsoft.com/office/officeart/2005/8/layout/hierarchy1"/>
    <dgm:cxn modelId="{464ECD1D-8398-4A2D-A919-5B72940347C5}" type="presParOf" srcId="{4305F990-BEE3-42EA-83FC-F54C769F6347}" destId="{C2866831-A538-483C-816F-78859202BA30}" srcOrd="0" destOrd="0" presId="urn:microsoft.com/office/officeart/2005/8/layout/hierarchy1"/>
    <dgm:cxn modelId="{C94DBA48-B11D-4105-BFDA-3CB2F365E3EC}" type="presParOf" srcId="{C2866831-A538-483C-816F-78859202BA30}" destId="{1D611A66-337B-400E-8F63-96F9CBDE8434}" srcOrd="0" destOrd="0" presId="urn:microsoft.com/office/officeart/2005/8/layout/hierarchy1"/>
    <dgm:cxn modelId="{8D57526E-DAA2-4B04-A013-C3D8EF24A7B5}" type="presParOf" srcId="{C2866831-A538-483C-816F-78859202BA30}" destId="{786287DB-CC00-4686-BF83-D53BBD5CA22D}" srcOrd="1" destOrd="0" presId="urn:microsoft.com/office/officeart/2005/8/layout/hierarchy1"/>
    <dgm:cxn modelId="{28F7EF28-AFFF-49CF-83A0-27907389D6FE}" type="presParOf" srcId="{4305F990-BEE3-42EA-83FC-F54C769F6347}" destId="{1F48F450-F921-49F0-8461-827B44192E6B}" srcOrd="1" destOrd="0" presId="urn:microsoft.com/office/officeart/2005/8/layout/hierarchy1"/>
    <dgm:cxn modelId="{449A1EAF-351E-455F-BFB5-84B5A47D3A16}" type="presParOf" srcId="{DD9022BE-EBF2-478E-82FB-601A4779E0A6}" destId="{5CCB0B67-5F9C-460A-A08B-DE94275F0147}" srcOrd="1" destOrd="0" presId="urn:microsoft.com/office/officeart/2005/8/layout/hierarchy1"/>
    <dgm:cxn modelId="{38179BBB-F287-485B-A2F7-D2623DE32BE6}" type="presParOf" srcId="{5CCB0B67-5F9C-460A-A08B-DE94275F0147}" destId="{9D25A68B-9A02-4DCE-B1C6-E43371A2BEBC}" srcOrd="0" destOrd="0" presId="urn:microsoft.com/office/officeart/2005/8/layout/hierarchy1"/>
    <dgm:cxn modelId="{07EAABEA-4E2E-49C2-9C3D-C4164078E438}" type="presParOf" srcId="{9D25A68B-9A02-4DCE-B1C6-E43371A2BEBC}" destId="{ECEB6507-EB6E-493F-8DA5-182DE7E522B0}" srcOrd="0" destOrd="0" presId="urn:microsoft.com/office/officeart/2005/8/layout/hierarchy1"/>
    <dgm:cxn modelId="{E8253430-DCA3-4895-B7AB-85CB183C0CA1}" type="presParOf" srcId="{9D25A68B-9A02-4DCE-B1C6-E43371A2BEBC}" destId="{2CCF6749-B33D-4F91-B307-D2E071C5D9C6}" srcOrd="1" destOrd="0" presId="urn:microsoft.com/office/officeart/2005/8/layout/hierarchy1"/>
    <dgm:cxn modelId="{85DFA692-9E3D-404F-BD0B-F7CDFAE3B544}" type="presParOf" srcId="{5CCB0B67-5F9C-460A-A08B-DE94275F0147}" destId="{792D924F-D3E3-4C95-90C5-229C75C602C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611A66-337B-400E-8F63-96F9CBDE8434}">
      <dsp:nvSpPr>
        <dsp:cNvPr id="0" name=""/>
        <dsp:cNvSpPr/>
      </dsp:nvSpPr>
      <dsp:spPr>
        <a:xfrm>
          <a:off x="-162364" y="-255522"/>
          <a:ext cx="4466255" cy="28360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86287DB-CC00-4686-BF83-D53BBD5CA22D}">
      <dsp:nvSpPr>
        <dsp:cNvPr id="0" name=""/>
        <dsp:cNvSpPr/>
      </dsp:nvSpPr>
      <dsp:spPr>
        <a:xfrm>
          <a:off x="333885" y="215915"/>
          <a:ext cx="4466255" cy="28360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 dirty="0">
              <a:latin typeface="Georgia" panose="02040502050405020303" pitchFamily="18" charset="0"/>
            </a:rPr>
            <a:t>Our past condition -  </a:t>
          </a:r>
        </a:p>
      </dsp:txBody>
      <dsp:txXfrm>
        <a:off x="416951" y="298981"/>
        <a:ext cx="4300123" cy="2669940"/>
      </dsp:txXfrm>
    </dsp:sp>
    <dsp:sp modelId="{ECEB6507-EB6E-493F-8DA5-182DE7E522B0}">
      <dsp:nvSpPr>
        <dsp:cNvPr id="0" name=""/>
        <dsp:cNvSpPr/>
      </dsp:nvSpPr>
      <dsp:spPr>
        <a:xfrm>
          <a:off x="5439267" y="-184081"/>
          <a:ext cx="4466255" cy="28360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CCF6749-B33D-4F91-B307-D2E071C5D9C6}">
      <dsp:nvSpPr>
        <dsp:cNvPr id="0" name=""/>
        <dsp:cNvSpPr/>
      </dsp:nvSpPr>
      <dsp:spPr>
        <a:xfrm>
          <a:off x="5935518" y="287356"/>
          <a:ext cx="4466255" cy="28360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 dirty="0">
              <a:latin typeface="Georgia" panose="02040502050405020303" pitchFamily="18" charset="0"/>
            </a:rPr>
            <a:t>sin separated us from God. </a:t>
          </a:r>
        </a:p>
      </dsp:txBody>
      <dsp:txXfrm>
        <a:off x="6018584" y="370422"/>
        <a:ext cx="4300123" cy="26699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DF3E9D-6327-4441-832D-EA943308456D}">
      <dsp:nvSpPr>
        <dsp:cNvPr id="0" name=""/>
        <dsp:cNvSpPr/>
      </dsp:nvSpPr>
      <dsp:spPr>
        <a:xfrm>
          <a:off x="1251" y="74870"/>
          <a:ext cx="4394034" cy="279021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152011-90B4-47DB-A228-96AA345D83B0}">
      <dsp:nvSpPr>
        <dsp:cNvPr id="0" name=""/>
        <dsp:cNvSpPr/>
      </dsp:nvSpPr>
      <dsp:spPr>
        <a:xfrm>
          <a:off x="489477" y="538685"/>
          <a:ext cx="4394034" cy="27902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600" kern="1200" dirty="0">
              <a:latin typeface="Georgia" panose="02040502050405020303" pitchFamily="18" charset="0"/>
            </a:rPr>
            <a:t>We were </a:t>
          </a:r>
          <a:r>
            <a:rPr lang="en-US" sz="5600" b="1" u="sng" kern="1200" dirty="0">
              <a:latin typeface="Georgia" panose="02040502050405020303" pitchFamily="18" charset="0"/>
            </a:rPr>
            <a:t>hostile</a:t>
          </a:r>
          <a:r>
            <a:rPr lang="en-US" sz="5600" kern="1200" dirty="0">
              <a:latin typeface="Georgia" panose="02040502050405020303" pitchFamily="18" charset="0"/>
            </a:rPr>
            <a:t> in our minds -  </a:t>
          </a:r>
        </a:p>
      </dsp:txBody>
      <dsp:txXfrm>
        <a:off x="571199" y="620407"/>
        <a:ext cx="4230590" cy="2626767"/>
      </dsp:txXfrm>
    </dsp:sp>
    <dsp:sp modelId="{7A9E61C0-A93D-4885-A8C1-E0740053D771}">
      <dsp:nvSpPr>
        <dsp:cNvPr id="0" name=""/>
        <dsp:cNvSpPr/>
      </dsp:nvSpPr>
      <dsp:spPr>
        <a:xfrm>
          <a:off x="5371738" y="74870"/>
          <a:ext cx="4394034" cy="279021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399519-C8E6-4628-ABD5-FA24FC379B0D}">
      <dsp:nvSpPr>
        <dsp:cNvPr id="0" name=""/>
        <dsp:cNvSpPr/>
      </dsp:nvSpPr>
      <dsp:spPr>
        <a:xfrm>
          <a:off x="5859964" y="538685"/>
          <a:ext cx="4394034" cy="27902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600" kern="1200" dirty="0">
              <a:latin typeface="Georgia" panose="02040502050405020303" pitchFamily="18" charset="0"/>
            </a:rPr>
            <a:t>and evil in our deeds.</a:t>
          </a:r>
        </a:p>
      </dsp:txBody>
      <dsp:txXfrm>
        <a:off x="5941686" y="620407"/>
        <a:ext cx="4230590" cy="262676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611A66-337B-400E-8F63-96F9CBDE8434}">
      <dsp:nvSpPr>
        <dsp:cNvPr id="0" name=""/>
        <dsp:cNvSpPr/>
      </dsp:nvSpPr>
      <dsp:spPr>
        <a:xfrm>
          <a:off x="-162364" y="-255522"/>
          <a:ext cx="4466255" cy="28360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86287DB-CC00-4686-BF83-D53BBD5CA22D}">
      <dsp:nvSpPr>
        <dsp:cNvPr id="0" name=""/>
        <dsp:cNvSpPr/>
      </dsp:nvSpPr>
      <dsp:spPr>
        <a:xfrm>
          <a:off x="333885" y="215915"/>
          <a:ext cx="4466255" cy="28360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marL="0" lvl="0" indent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700" kern="1200" dirty="0">
              <a:latin typeface="Georgia" panose="02040502050405020303" pitchFamily="18" charset="0"/>
            </a:rPr>
            <a:t>Our present condition -  </a:t>
          </a:r>
        </a:p>
      </dsp:txBody>
      <dsp:txXfrm>
        <a:off x="416951" y="298981"/>
        <a:ext cx="4300123" cy="2669940"/>
      </dsp:txXfrm>
    </dsp:sp>
    <dsp:sp modelId="{ECEB6507-EB6E-493F-8DA5-182DE7E522B0}">
      <dsp:nvSpPr>
        <dsp:cNvPr id="0" name=""/>
        <dsp:cNvSpPr/>
      </dsp:nvSpPr>
      <dsp:spPr>
        <a:xfrm>
          <a:off x="5439267" y="-184081"/>
          <a:ext cx="4466255" cy="28360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CCF6749-B33D-4F91-B307-D2E071C5D9C6}">
      <dsp:nvSpPr>
        <dsp:cNvPr id="0" name=""/>
        <dsp:cNvSpPr/>
      </dsp:nvSpPr>
      <dsp:spPr>
        <a:xfrm>
          <a:off x="5935518" y="287356"/>
          <a:ext cx="4466255" cy="28360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marL="0" lvl="0" indent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700" kern="1200" dirty="0">
              <a:latin typeface="Georgia" panose="02040502050405020303" pitchFamily="18" charset="0"/>
            </a:rPr>
            <a:t>Reconciled for a godly purpose</a:t>
          </a:r>
        </a:p>
      </dsp:txBody>
      <dsp:txXfrm>
        <a:off x="6018584" y="370422"/>
        <a:ext cx="4300123" cy="26699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611A66-337B-400E-8F63-96F9CBDE8434}">
      <dsp:nvSpPr>
        <dsp:cNvPr id="0" name=""/>
        <dsp:cNvSpPr/>
      </dsp:nvSpPr>
      <dsp:spPr>
        <a:xfrm>
          <a:off x="-162364" y="-255522"/>
          <a:ext cx="4466255" cy="28360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86287DB-CC00-4686-BF83-D53BBD5CA22D}">
      <dsp:nvSpPr>
        <dsp:cNvPr id="0" name=""/>
        <dsp:cNvSpPr/>
      </dsp:nvSpPr>
      <dsp:spPr>
        <a:xfrm>
          <a:off x="333885" y="215915"/>
          <a:ext cx="4466255" cy="28360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6220" tIns="236220" rIns="236220" bIns="236220" numCol="1" spcCol="1270" anchor="ctr" anchorCtr="0">
          <a:noAutofit/>
        </a:bodyPr>
        <a:lstStyle/>
        <a:p>
          <a:pPr marL="0" lvl="0" indent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200" kern="1200" dirty="0">
              <a:latin typeface="Georgia" panose="02040502050405020303" pitchFamily="18" charset="0"/>
            </a:rPr>
            <a:t>Our future condition -  </a:t>
          </a:r>
        </a:p>
      </dsp:txBody>
      <dsp:txXfrm>
        <a:off x="416951" y="298981"/>
        <a:ext cx="4300123" cy="2669940"/>
      </dsp:txXfrm>
    </dsp:sp>
    <dsp:sp modelId="{ECEB6507-EB6E-493F-8DA5-182DE7E522B0}">
      <dsp:nvSpPr>
        <dsp:cNvPr id="0" name=""/>
        <dsp:cNvSpPr/>
      </dsp:nvSpPr>
      <dsp:spPr>
        <a:xfrm>
          <a:off x="5439267" y="-184081"/>
          <a:ext cx="4466255" cy="28360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CCF6749-B33D-4F91-B307-D2E071C5D9C6}">
      <dsp:nvSpPr>
        <dsp:cNvPr id="0" name=""/>
        <dsp:cNvSpPr/>
      </dsp:nvSpPr>
      <dsp:spPr>
        <a:xfrm>
          <a:off x="5935518" y="287356"/>
          <a:ext cx="4466255" cy="28360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6220" tIns="236220" rIns="236220" bIns="236220" numCol="1" spcCol="1270" anchor="ctr" anchorCtr="0">
          <a:noAutofit/>
        </a:bodyPr>
        <a:lstStyle/>
        <a:p>
          <a:pPr marL="0" lvl="0" indent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200" kern="1200" dirty="0">
              <a:latin typeface="Georgia" panose="02040502050405020303" pitchFamily="18" charset="0"/>
            </a:rPr>
            <a:t>Steadfast in hope</a:t>
          </a:r>
        </a:p>
      </dsp:txBody>
      <dsp:txXfrm>
        <a:off x="6018584" y="370422"/>
        <a:ext cx="4300123" cy="26699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C32BE22-BCF5-218A-BCDB-9D6463B9A47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6C6B9B-3CD0-9D38-9EB7-8FC9403B854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31A62055-8DBD-6042-92AC-66DE479F90DE}" type="datetimeFigureOut">
              <a:rPr lang="en-US" smtClean="0"/>
              <a:t>2/15/2025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45B14E-D4D7-1E40-CD23-AE797C23682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5121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7FFEE50A-AB77-49BE-9076-23C4C8D08BB2}" type="datetimeFigureOut">
              <a:rPr lang="en-US" smtClean="0"/>
              <a:t>2/15/2025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96E09883-B744-4FDD-8623-D69A666500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647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029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1B0FA7-9C01-6AD2-64D8-2DCE34863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B5624F-53D6-681B-5892-0740EED616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1483D1-095C-5C8C-1213-A7D537C446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F28C58-6E68-E3DD-E763-58D428475F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9329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0312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4990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47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9384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9977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5083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3598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3235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399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8036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5526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0106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0832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85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D5AF0B-EEC2-9266-274B-32D991123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BE5837-3601-FFE8-ABBA-641E2C7023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E98E99-14EB-149C-3315-4EA29F24C7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16B534-2300-BCD2-B355-0088BBA078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8429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3158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5294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9027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4331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09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5646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8134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4408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2116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4916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68571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35041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9157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54800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91508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04479-30EF-2530-49BB-BD0091A692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68B92E-5F52-FFA0-B833-5FCD10355A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F61F31-3961-DFFF-D63A-8BDF9D1007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A37D8F-3711-1291-F862-B64032424A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0100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36084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62361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02321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340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94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0930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2409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284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303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3684266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98066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16632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63396500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461013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0695548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585583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414851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954155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Pictur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0B2CA14-03DC-FC05-7713-E0261B4B2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642" b="69630"/>
          <a:stretch>
            <a:fillRect/>
          </a:stretch>
        </p:blipFill>
        <p:spPr>
          <a:xfrm>
            <a:off x="1" y="4775200"/>
            <a:ext cx="6608233" cy="2082800"/>
          </a:xfrm>
          <a:custGeom>
            <a:avLst/>
            <a:gdLst>
              <a:gd name="connsiteX0" fmla="*/ 0 w 6608233"/>
              <a:gd name="connsiteY0" fmla="*/ 0 h 2082800"/>
              <a:gd name="connsiteX1" fmla="*/ 6608233 w 6608233"/>
              <a:gd name="connsiteY1" fmla="*/ 0 h 2082800"/>
              <a:gd name="connsiteX2" fmla="*/ 6608233 w 6608233"/>
              <a:gd name="connsiteY2" fmla="*/ 2082800 h 2082800"/>
              <a:gd name="connsiteX3" fmla="*/ 0 w 6608233"/>
              <a:gd name="connsiteY3" fmla="*/ 2082800 h 208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08233" h="2082800">
                <a:moveTo>
                  <a:pt x="0" y="0"/>
                </a:moveTo>
                <a:lnTo>
                  <a:pt x="6608233" y="0"/>
                </a:lnTo>
                <a:lnTo>
                  <a:pt x="6608233" y="2082800"/>
                </a:lnTo>
                <a:lnTo>
                  <a:pt x="0" y="2082800"/>
                </a:lnTo>
                <a:close/>
              </a:path>
            </a:pathLst>
          </a:cu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5EC223C2-E475-8E7A-48D4-A9BC2EB693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49382" y="1747860"/>
            <a:ext cx="2692400" cy="2692400"/>
          </a:xfrm>
          <a:custGeom>
            <a:avLst/>
            <a:gdLst>
              <a:gd name="connsiteX0" fmla="*/ 1346200 w 2692400"/>
              <a:gd name="connsiteY0" fmla="*/ 0 h 2692400"/>
              <a:gd name="connsiteX1" fmla="*/ 2692400 w 2692400"/>
              <a:gd name="connsiteY1" fmla="*/ 1346200 h 2692400"/>
              <a:gd name="connsiteX2" fmla="*/ 1346200 w 2692400"/>
              <a:gd name="connsiteY2" fmla="*/ 2692400 h 2692400"/>
              <a:gd name="connsiteX3" fmla="*/ 0 w 2692400"/>
              <a:gd name="connsiteY3" fmla="*/ 1346200 h 2692400"/>
              <a:gd name="connsiteX4" fmla="*/ 1346200 w 2692400"/>
              <a:gd name="connsiteY4" fmla="*/ 0 h 2692400"/>
              <a:gd name="connsiteX5" fmla="*/ 1346199 w 2692400"/>
              <a:gd name="connsiteY5" fmla="*/ 457130 h 2692400"/>
              <a:gd name="connsiteX6" fmla="*/ 457130 w 2692400"/>
              <a:gd name="connsiteY6" fmla="*/ 1346199 h 2692400"/>
              <a:gd name="connsiteX7" fmla="*/ 1346199 w 2692400"/>
              <a:gd name="connsiteY7" fmla="*/ 2235268 h 2692400"/>
              <a:gd name="connsiteX8" fmla="*/ 2235268 w 2692400"/>
              <a:gd name="connsiteY8" fmla="*/ 1346199 h 2692400"/>
              <a:gd name="connsiteX9" fmla="*/ 1346199 w 2692400"/>
              <a:gd name="connsiteY9" fmla="*/ 45713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2400" h="2692400">
                <a:moveTo>
                  <a:pt x="1346200" y="0"/>
                </a:moveTo>
                <a:cubicBezTo>
                  <a:pt x="2089686" y="0"/>
                  <a:pt x="2692400" y="602714"/>
                  <a:pt x="2692400" y="1346200"/>
                </a:cubicBezTo>
                <a:cubicBezTo>
                  <a:pt x="2692400" y="2089686"/>
                  <a:pt x="2089686" y="2692400"/>
                  <a:pt x="1346200" y="2692400"/>
                </a:cubicBezTo>
                <a:cubicBezTo>
                  <a:pt x="602714" y="2692400"/>
                  <a:pt x="0" y="2089686"/>
                  <a:pt x="0" y="1346200"/>
                </a:cubicBezTo>
                <a:cubicBezTo>
                  <a:pt x="0" y="602714"/>
                  <a:pt x="602714" y="0"/>
                  <a:pt x="1346200" y="0"/>
                </a:cubicBezTo>
                <a:close/>
                <a:moveTo>
                  <a:pt x="1346199" y="457130"/>
                </a:moveTo>
                <a:cubicBezTo>
                  <a:pt x="855180" y="457130"/>
                  <a:pt x="457130" y="855180"/>
                  <a:pt x="457130" y="1346199"/>
                </a:cubicBezTo>
                <a:cubicBezTo>
                  <a:pt x="457130" y="1837218"/>
                  <a:pt x="855180" y="2235268"/>
                  <a:pt x="1346199" y="2235268"/>
                </a:cubicBezTo>
                <a:cubicBezTo>
                  <a:pt x="1837218" y="2235268"/>
                  <a:pt x="2235268" y="1837218"/>
                  <a:pt x="2235268" y="1346199"/>
                </a:cubicBezTo>
                <a:cubicBezTo>
                  <a:pt x="2235268" y="855180"/>
                  <a:pt x="1837218" y="457130"/>
                  <a:pt x="1346199" y="457130"/>
                </a:cubicBezTo>
                <a:close/>
              </a:path>
            </a:pathLst>
          </a:custGeom>
          <a:solidFill>
            <a:srgbClr val="D5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BD9D7CE-BCD9-0B12-1945-C5FFE31A7D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793014" y="361075"/>
            <a:ext cx="2115351" cy="21153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455275E-28AB-F0B7-E799-5116B11205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185" y="827307"/>
            <a:ext cx="6400800" cy="5203387"/>
          </a:xfrm>
        </p:spPr>
        <p:txBody>
          <a:bodyPr lIns="0" tIns="0" rIns="0" bIns="0" anchor="ctr">
            <a:noAutofit/>
          </a:bodyPr>
          <a:lstStyle>
            <a:lvl1pPr>
              <a:defRPr sz="54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7BD7E0A-39A9-0CF7-F1CE-E777075BFAA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401915" y="3046905"/>
            <a:ext cx="3456590" cy="3456590"/>
          </a:xfrm>
          <a:custGeom>
            <a:avLst/>
            <a:gdLst>
              <a:gd name="connsiteX0" fmla="*/ 1728295 w 3456590"/>
              <a:gd name="connsiteY0" fmla="*/ 0 h 3456590"/>
              <a:gd name="connsiteX1" fmla="*/ 3456590 w 3456590"/>
              <a:gd name="connsiteY1" fmla="*/ 1728295 h 3456590"/>
              <a:gd name="connsiteX2" fmla="*/ 1728295 w 3456590"/>
              <a:gd name="connsiteY2" fmla="*/ 3456590 h 3456590"/>
              <a:gd name="connsiteX3" fmla="*/ 0 w 3456590"/>
              <a:gd name="connsiteY3" fmla="*/ 1728295 h 3456590"/>
              <a:gd name="connsiteX4" fmla="*/ 1728295 w 3456590"/>
              <a:gd name="connsiteY4" fmla="*/ 0 h 3456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590" h="3456590">
                <a:moveTo>
                  <a:pt x="1728295" y="0"/>
                </a:moveTo>
                <a:cubicBezTo>
                  <a:pt x="2682806" y="0"/>
                  <a:pt x="3456590" y="773784"/>
                  <a:pt x="3456590" y="1728295"/>
                </a:cubicBezTo>
                <a:cubicBezTo>
                  <a:pt x="3456590" y="2682806"/>
                  <a:pt x="2682806" y="3456590"/>
                  <a:pt x="1728295" y="3456590"/>
                </a:cubicBezTo>
                <a:cubicBezTo>
                  <a:pt x="773784" y="3456590"/>
                  <a:pt x="0" y="2682806"/>
                  <a:pt x="0" y="1728295"/>
                </a:cubicBezTo>
                <a:cubicBezTo>
                  <a:pt x="0" y="773784"/>
                  <a:pt x="773784" y="0"/>
                  <a:pt x="1728295" y="0"/>
                </a:cubicBezTo>
                <a:close/>
              </a:path>
            </a:pathLst>
          </a:custGeom>
          <a:ln w="57150">
            <a:noFill/>
          </a:ln>
        </p:spPr>
        <p:txBody>
          <a:bodyPr wrap="square" tIns="137160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36FD22D-E552-7707-178A-C415B32A85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F2C4E6-14A3-F03B-CAE2-C92DC19E79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Autofit/>
          </a:bodyPr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9471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1008">
          <p15:clr>
            <a:srgbClr val="FBAE40"/>
          </p15:clr>
        </p15:guide>
        <p15:guide id="3" orient="horz" pos="1560">
          <p15:clr>
            <a:srgbClr val="FBAE40"/>
          </p15:clr>
        </p15:guide>
        <p15:guide id="4" pos="312">
          <p15:clr>
            <a:srgbClr val="FBAE40"/>
          </p15:clr>
        </p15:guide>
        <p15:guide id="5" pos="816">
          <p15:clr>
            <a:srgbClr val="FBAE40"/>
          </p15:clr>
        </p15:guide>
        <p15:guide id="6" pos="7344">
          <p15:clr>
            <a:srgbClr val="FBAE40"/>
          </p15:clr>
        </p15:guide>
        <p15:guide id="7" orient="horz" pos="1416">
          <p15:clr>
            <a:srgbClr val="FBAE40"/>
          </p15:clr>
        </p15:guide>
        <p15:guide id="9" orient="horz" pos="384">
          <p15:clr>
            <a:srgbClr val="FBAE40"/>
          </p15:clr>
        </p15:guide>
        <p15:guide id="10" orient="horz" pos="3744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1185" y="629469"/>
            <a:ext cx="8961120" cy="5599062"/>
          </a:xfrm>
        </p:spPr>
        <p:txBody>
          <a:bodyPr lIns="0" tIns="0" rIns="0" bIns="0" anchor="ctr">
            <a:noAutofit/>
          </a:bodyPr>
          <a:lstStyle>
            <a:lvl1pPr mar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7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A65DB93-2357-6899-3DDD-DC79C877AD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29533" y="5801722"/>
            <a:ext cx="2115210" cy="1056278"/>
          </a:xfrm>
          <a:custGeom>
            <a:avLst/>
            <a:gdLst>
              <a:gd name="connsiteX0" fmla="*/ 1057605 w 2115210"/>
              <a:gd name="connsiteY0" fmla="*/ 0 h 1056278"/>
              <a:gd name="connsiteX1" fmla="*/ 2109820 w 2115210"/>
              <a:gd name="connsiteY1" fmla="*/ 949535 h 1056278"/>
              <a:gd name="connsiteX2" fmla="*/ 2115210 w 2115210"/>
              <a:gd name="connsiteY2" fmla="*/ 1056278 h 1056278"/>
              <a:gd name="connsiteX3" fmla="*/ 0 w 2115210"/>
              <a:gd name="connsiteY3" fmla="*/ 1056278 h 1056278"/>
              <a:gd name="connsiteX4" fmla="*/ 5390 w 2115210"/>
              <a:gd name="connsiteY4" fmla="*/ 949535 h 1056278"/>
              <a:gd name="connsiteX5" fmla="*/ 1057605 w 2115210"/>
              <a:gd name="connsiteY5" fmla="*/ 0 h 1056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15210" h="1056278">
                <a:moveTo>
                  <a:pt x="1057605" y="0"/>
                </a:moveTo>
                <a:cubicBezTo>
                  <a:pt x="1605234" y="0"/>
                  <a:pt x="2055657" y="416196"/>
                  <a:pt x="2109820" y="949535"/>
                </a:cubicBezTo>
                <a:lnTo>
                  <a:pt x="2115210" y="1056278"/>
                </a:lnTo>
                <a:lnTo>
                  <a:pt x="0" y="1056278"/>
                </a:lnTo>
                <a:lnTo>
                  <a:pt x="5390" y="949535"/>
                </a:lnTo>
                <a:cubicBezTo>
                  <a:pt x="59553" y="416196"/>
                  <a:pt x="509976" y="0"/>
                  <a:pt x="105760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1" name="Object 1">
            <a:extLst>
              <a:ext uri="{FF2B5EF4-FFF2-40B4-BE49-F238E27FC236}">
                <a16:creationId xmlns:a16="http://schemas.microsoft.com/office/drawing/2014/main" id="{056E6431-5C32-6197-AA1B-3763794313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999852" y="0"/>
            <a:ext cx="1574573" cy="395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583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354705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185" y="621973"/>
            <a:ext cx="6400800" cy="1828800"/>
          </a:xfrm>
        </p:spPr>
        <p:txBody>
          <a:bodyPr lIns="0" tIns="0" rIns="0" bIns="0">
            <a:noAutofit/>
          </a:bodyPr>
          <a:lstStyle>
            <a:lvl1pPr>
              <a:defRPr baseline="0"/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3606A3B-5B75-C830-0580-02B3AF648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6698" r="40000"/>
          <a:stretch>
            <a:fillRect/>
          </a:stretch>
        </p:blipFill>
        <p:spPr>
          <a:xfrm>
            <a:off x="8077200" y="0"/>
            <a:ext cx="4114800" cy="5712824"/>
          </a:xfrm>
          <a:custGeom>
            <a:avLst/>
            <a:gdLst>
              <a:gd name="connsiteX0" fmla="*/ 0 w 4114800"/>
              <a:gd name="connsiteY0" fmla="*/ 0 h 5712824"/>
              <a:gd name="connsiteX1" fmla="*/ 4114800 w 4114800"/>
              <a:gd name="connsiteY1" fmla="*/ 0 h 5712824"/>
              <a:gd name="connsiteX2" fmla="*/ 4114800 w 4114800"/>
              <a:gd name="connsiteY2" fmla="*/ 5712824 h 5712824"/>
              <a:gd name="connsiteX3" fmla="*/ 0 w 4114800"/>
              <a:gd name="connsiteY3" fmla="*/ 5712824 h 5712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4800" h="5712824">
                <a:moveTo>
                  <a:pt x="0" y="0"/>
                </a:moveTo>
                <a:lnTo>
                  <a:pt x="4114800" y="0"/>
                </a:lnTo>
                <a:lnTo>
                  <a:pt x="4114800" y="5712824"/>
                </a:lnTo>
                <a:lnTo>
                  <a:pt x="0" y="5712824"/>
                </a:lnTo>
                <a:close/>
              </a:path>
            </a:pathLst>
          </a:cu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45B92DB2-64DD-608F-360F-52958A93E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445683" y="944192"/>
            <a:ext cx="1291008" cy="129100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A1AC91-E5AE-A457-178C-6A577DAAF4C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11185" y="2774786"/>
            <a:ext cx="6400800" cy="3257550"/>
          </a:xfrm>
        </p:spPr>
        <p:txBody>
          <a:bodyPr lIns="0"/>
          <a:lstStyle>
            <a:lvl1pPr marL="0" indent="0">
              <a:buNone/>
              <a:defRPr sz="2400"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D4FED77-2877-7D28-E27C-7BE9F5E739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185" y="6356350"/>
            <a:ext cx="4411509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 b="0" i="0" spc="5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0785AC1-54EA-61EE-115B-C1910CC60A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37615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1" i="0" spc="50" baseline="0">
                <a:solidFill>
                  <a:schemeClr val="bg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5874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1008" userDrawn="1">
          <p15:clr>
            <a:srgbClr val="FBAE40"/>
          </p15:clr>
        </p15:guide>
        <p15:guide id="3" orient="horz" pos="1560" userDrawn="1">
          <p15:clr>
            <a:srgbClr val="FBAE40"/>
          </p15:clr>
        </p15:guide>
        <p15:guide id="4" pos="312" userDrawn="1">
          <p15:clr>
            <a:srgbClr val="FBAE40"/>
          </p15:clr>
        </p15:guide>
        <p15:guide id="5" pos="816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>
            <a:extLst>
              <a:ext uri="{FF2B5EF4-FFF2-40B4-BE49-F238E27FC236}">
                <a16:creationId xmlns:a16="http://schemas.microsoft.com/office/drawing/2014/main" id="{269C21E5-B8EE-7438-A771-34BC8006E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5898" y="0"/>
            <a:ext cx="1574573" cy="3954463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8F333FA-6DDE-DB6C-73BB-FE8387977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15508" y="4240999"/>
            <a:ext cx="2115351" cy="21153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B87953E-96F2-8BCC-B295-E1033E7D27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185" y="621972"/>
            <a:ext cx="7599718" cy="3051394"/>
          </a:xfrm>
        </p:spPr>
        <p:txBody>
          <a:bodyPr lIns="0" tIns="0" rIns="0" bIns="0" anchor="b">
            <a:noAutofit/>
          </a:bodyPr>
          <a:lstStyle>
            <a:lvl1pPr>
              <a:defRPr sz="54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0A627B70-91C8-40B9-6189-B29749FF6E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1185" y="3965028"/>
            <a:ext cx="7599718" cy="149378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solidFill>
                  <a:schemeClr val="accent4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 sz="1800" b="1" i="0">
                <a:latin typeface="Arial Black" panose="020B0604020202020204" pitchFamily="34" charset="0"/>
                <a:cs typeface="Arial Black" panose="020B0604020202020204" pitchFamily="34" charset="0"/>
              </a:defRPr>
            </a:lvl2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36FD22D-E552-7707-178A-C415B32A85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F2C4E6-14A3-F03B-CAE2-C92DC19E79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Autofit/>
          </a:bodyPr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9470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1008" userDrawn="1">
          <p15:clr>
            <a:srgbClr val="FBAE40"/>
          </p15:clr>
        </p15:guide>
        <p15:guide id="3" orient="horz" pos="1560" userDrawn="1">
          <p15:clr>
            <a:srgbClr val="FBAE40"/>
          </p15:clr>
        </p15:guide>
        <p15:guide id="4" pos="312" userDrawn="1">
          <p15:clr>
            <a:srgbClr val="FBAE40"/>
          </p15:clr>
        </p15:guide>
        <p15:guide id="5" pos="816" userDrawn="1">
          <p15:clr>
            <a:srgbClr val="FBAE40"/>
          </p15:clr>
        </p15:guide>
        <p15:guide id="6" pos="7344" userDrawn="1">
          <p15:clr>
            <a:srgbClr val="FBAE40"/>
          </p15:clr>
        </p15:guide>
        <p15:guide id="7" orient="horz" pos="1416" userDrawn="1">
          <p15:clr>
            <a:srgbClr val="FBAE40"/>
          </p15:clr>
        </p15:guide>
        <p15:guide id="9" orient="horz" pos="384" userDrawn="1">
          <p15:clr>
            <a:srgbClr val="FBAE40"/>
          </p15:clr>
        </p15:guide>
        <p15:guide id="10" orient="horz" pos="3744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7C12813-DBA6-41C2-2418-83919E059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741680" y="0"/>
            <a:ext cx="2133966" cy="2133966"/>
            <a:chOff x="9654699" y="2229295"/>
            <a:chExt cx="2133966" cy="2133966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2A74540-7988-B712-8AB1-9EE03FE1EC8A}"/>
                </a:ext>
              </a:extLst>
            </p:cNvPr>
            <p:cNvSpPr/>
            <p:nvPr/>
          </p:nvSpPr>
          <p:spPr>
            <a:xfrm>
              <a:off x="9655348" y="3309113"/>
              <a:ext cx="2132669" cy="1054148"/>
            </a:xfrm>
            <a:custGeom>
              <a:avLst/>
              <a:gdLst>
                <a:gd name="connsiteX0" fmla="*/ 1345382 w 2690764"/>
                <a:gd name="connsiteY0" fmla="*/ 0 h 1330006"/>
                <a:gd name="connsiteX1" fmla="*/ 2684632 w 2690764"/>
                <a:gd name="connsiteY1" fmla="*/ 1208559 h 1330006"/>
                <a:gd name="connsiteX2" fmla="*/ 2690764 w 2690764"/>
                <a:gd name="connsiteY2" fmla="*/ 1330006 h 1330006"/>
                <a:gd name="connsiteX3" fmla="*/ 0 w 2690764"/>
                <a:gd name="connsiteY3" fmla="*/ 1330006 h 1330006"/>
                <a:gd name="connsiteX4" fmla="*/ 6132 w 2690764"/>
                <a:gd name="connsiteY4" fmla="*/ 1208559 h 1330006"/>
                <a:gd name="connsiteX5" fmla="*/ 1345382 w 2690764"/>
                <a:gd name="connsiteY5" fmla="*/ 0 h 133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0764" h="1330006">
                  <a:moveTo>
                    <a:pt x="1345382" y="0"/>
                  </a:moveTo>
                  <a:cubicBezTo>
                    <a:pt x="2042400" y="0"/>
                    <a:pt x="2615693" y="529729"/>
                    <a:pt x="2684632" y="1208559"/>
                  </a:cubicBezTo>
                  <a:lnTo>
                    <a:pt x="2690764" y="1330006"/>
                  </a:lnTo>
                  <a:lnTo>
                    <a:pt x="0" y="1330006"/>
                  </a:lnTo>
                  <a:lnTo>
                    <a:pt x="6132" y="1208559"/>
                  </a:lnTo>
                  <a:cubicBezTo>
                    <a:pt x="75071" y="529729"/>
                    <a:pt x="648364" y="0"/>
                    <a:pt x="134538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736CF9A1-91DA-6419-08F2-4CC262EA4D1E}"/>
                </a:ext>
              </a:extLst>
            </p:cNvPr>
            <p:cNvSpPr/>
            <p:nvPr/>
          </p:nvSpPr>
          <p:spPr>
            <a:xfrm>
              <a:off x="9654699" y="2229295"/>
              <a:ext cx="2133966" cy="1079818"/>
            </a:xfrm>
            <a:custGeom>
              <a:avLst/>
              <a:gdLst>
                <a:gd name="connsiteX0" fmla="*/ 818 w 2692400"/>
                <a:gd name="connsiteY0" fmla="*/ 0 h 1362394"/>
                <a:gd name="connsiteX1" fmla="*/ 2691582 w 2692400"/>
                <a:gd name="connsiteY1" fmla="*/ 0 h 1362394"/>
                <a:gd name="connsiteX2" fmla="*/ 2692400 w 2692400"/>
                <a:gd name="connsiteY2" fmla="*/ 16194 h 1362394"/>
                <a:gd name="connsiteX3" fmla="*/ 1346200 w 2692400"/>
                <a:gd name="connsiteY3" fmla="*/ 1362394 h 1362394"/>
                <a:gd name="connsiteX4" fmla="*/ 0 w 2692400"/>
                <a:gd name="connsiteY4" fmla="*/ 16194 h 1362394"/>
                <a:gd name="connsiteX5" fmla="*/ 818 w 2692400"/>
                <a:gd name="connsiteY5" fmla="*/ 0 h 136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1362394">
                  <a:moveTo>
                    <a:pt x="818" y="0"/>
                  </a:moveTo>
                  <a:lnTo>
                    <a:pt x="2691582" y="0"/>
                  </a:lnTo>
                  <a:lnTo>
                    <a:pt x="2692400" y="16194"/>
                  </a:lnTo>
                  <a:cubicBezTo>
                    <a:pt x="2692400" y="759680"/>
                    <a:pt x="2089686" y="1362394"/>
                    <a:pt x="1346200" y="1362394"/>
                  </a:cubicBezTo>
                  <a:cubicBezTo>
                    <a:pt x="602714" y="1362394"/>
                    <a:pt x="0" y="759680"/>
                    <a:pt x="0" y="16194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pic>
        <p:nvPicPr>
          <p:cNvPr id="9" name="Graphic 8">
            <a:extLst>
              <a:ext uri="{FF2B5EF4-FFF2-40B4-BE49-F238E27FC236}">
                <a16:creationId xmlns:a16="http://schemas.microsoft.com/office/drawing/2014/main" id="{AAAE3BC0-55AE-B520-F2B8-50BF886EF7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2884" r="34757"/>
          <a:stretch>
            <a:fillRect/>
          </a:stretch>
        </p:blipFill>
        <p:spPr>
          <a:xfrm flipH="1" flipV="1">
            <a:off x="0" y="3626779"/>
            <a:ext cx="4474331" cy="3231221"/>
          </a:xfrm>
          <a:custGeom>
            <a:avLst/>
            <a:gdLst>
              <a:gd name="connsiteX0" fmla="*/ 0 w 4474331"/>
              <a:gd name="connsiteY0" fmla="*/ 0 h 3231221"/>
              <a:gd name="connsiteX1" fmla="*/ 4474331 w 4474331"/>
              <a:gd name="connsiteY1" fmla="*/ 0 h 3231221"/>
              <a:gd name="connsiteX2" fmla="*/ 4474331 w 4474331"/>
              <a:gd name="connsiteY2" fmla="*/ 3231221 h 3231221"/>
              <a:gd name="connsiteX3" fmla="*/ 0 w 4474331"/>
              <a:gd name="connsiteY3" fmla="*/ 3231221 h 3231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74331" h="3231221">
                <a:moveTo>
                  <a:pt x="0" y="0"/>
                </a:moveTo>
                <a:lnTo>
                  <a:pt x="4474331" y="0"/>
                </a:lnTo>
                <a:lnTo>
                  <a:pt x="4474331" y="3231221"/>
                </a:lnTo>
                <a:lnTo>
                  <a:pt x="0" y="3231221"/>
                </a:lnTo>
                <a:close/>
              </a:path>
            </a:pathLst>
          </a:cu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7B29A2F3-C289-9762-6F9F-DA18D322DF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3000" y="621972"/>
            <a:ext cx="6400800" cy="1828800"/>
          </a:xfrm>
        </p:spPr>
        <p:txBody>
          <a:bodyPr lIns="0" tIns="0" rIns="0" bIns="0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F2A1870-E86B-5125-7AB3-A1F5DF7E7528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4953000" y="2768043"/>
            <a:ext cx="6400799" cy="3231221"/>
          </a:xfrm>
        </p:spPr>
        <p:txBody>
          <a:bodyPr lIns="0" tIns="0" rIns="0" bIns="0"/>
          <a:lstStyle>
            <a:lvl1pPr marL="0" indent="0">
              <a:buNone/>
              <a:defRPr sz="1800"/>
            </a:lvl1pPr>
            <a:lvl2pPr marL="411480">
              <a:defRPr sz="1600"/>
            </a:lvl2pPr>
            <a:lvl3pPr marL="685800">
              <a:defRPr sz="1400"/>
            </a:lvl3pPr>
            <a:lvl4pPr marL="1051560">
              <a:defRPr sz="1200"/>
            </a:lvl4pPr>
            <a:lvl5pPr marL="1417320">
              <a:defRPr sz="10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1FE2A1C-A3CC-9D8B-DE44-FDE1132F7F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185" y="6356350"/>
            <a:ext cx="4411509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 b="0" i="0" spc="5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3C454DD-C924-8468-6944-AF53508CD8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37615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1" i="0" spc="50" baseline="0">
                <a:solidFill>
                  <a:schemeClr val="bg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8256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1008" userDrawn="1">
          <p15:clr>
            <a:srgbClr val="FBAE40"/>
          </p15:clr>
        </p15:guide>
        <p15:guide id="3" orient="horz" pos="1560" userDrawn="1">
          <p15:clr>
            <a:srgbClr val="FBAE40"/>
          </p15:clr>
        </p15:guide>
        <p15:guide id="4" pos="312" userDrawn="1">
          <p15:clr>
            <a:srgbClr val="FBAE40"/>
          </p15:clr>
        </p15:guide>
        <p15:guide id="5" pos="816" userDrawn="1">
          <p15:clr>
            <a:srgbClr val="FBAE40"/>
          </p15:clr>
        </p15:guide>
        <p15:guide id="6" pos="7344" userDrawn="1">
          <p15:clr>
            <a:srgbClr val="FBAE40"/>
          </p15:clr>
        </p15:guide>
        <p15:guide id="7" orient="horz" pos="1416" userDrawn="1">
          <p15:clr>
            <a:srgbClr val="FBAE40"/>
          </p15:clr>
        </p15:guide>
        <p15:guide id="9" orient="horz" pos="384" userDrawn="1">
          <p15:clr>
            <a:srgbClr val="FBAE40"/>
          </p15:clr>
        </p15:guide>
        <p15:guide id="10" orient="horz" pos="3744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+ Pictur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185" y="621972"/>
            <a:ext cx="6400800" cy="3051393"/>
          </a:xfrm>
        </p:spPr>
        <p:txBody>
          <a:bodyPr lIns="0" tIns="0" rIns="0" bIns="0" anchor="b">
            <a:noAutofit/>
          </a:bodyPr>
          <a:lstStyle>
            <a:lvl1pPr>
              <a:defRPr sz="54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E0CDAE70-42DC-AB0D-6734-B9944B7993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1185" y="3965028"/>
            <a:ext cx="6400799" cy="1966747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2400" b="1" i="0" dirty="0">
                <a:solidFill>
                  <a:schemeClr val="accent4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pPr marL="228600" lvl="0" indent="-228600"/>
            <a:r>
              <a:rPr lang="en-US" dirty="0"/>
              <a:t>Click to add subtitle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3606A3B-5B75-C830-0580-02B3AF648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6698" r="40000"/>
          <a:stretch>
            <a:fillRect/>
          </a:stretch>
        </p:blipFill>
        <p:spPr>
          <a:xfrm>
            <a:off x="8077200" y="0"/>
            <a:ext cx="4114800" cy="5712824"/>
          </a:xfrm>
          <a:custGeom>
            <a:avLst/>
            <a:gdLst>
              <a:gd name="connsiteX0" fmla="*/ 0 w 4114800"/>
              <a:gd name="connsiteY0" fmla="*/ 0 h 5712824"/>
              <a:gd name="connsiteX1" fmla="*/ 4114800 w 4114800"/>
              <a:gd name="connsiteY1" fmla="*/ 0 h 5712824"/>
              <a:gd name="connsiteX2" fmla="*/ 4114800 w 4114800"/>
              <a:gd name="connsiteY2" fmla="*/ 5712824 h 5712824"/>
              <a:gd name="connsiteX3" fmla="*/ 0 w 4114800"/>
              <a:gd name="connsiteY3" fmla="*/ 5712824 h 5712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4800" h="5712824">
                <a:moveTo>
                  <a:pt x="0" y="0"/>
                </a:moveTo>
                <a:lnTo>
                  <a:pt x="4114800" y="0"/>
                </a:lnTo>
                <a:lnTo>
                  <a:pt x="4114800" y="5712824"/>
                </a:lnTo>
                <a:lnTo>
                  <a:pt x="0" y="5712824"/>
                </a:lnTo>
                <a:close/>
              </a:path>
            </a:pathLst>
          </a:cu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45B92DB2-64DD-608F-360F-52958A93E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445683" y="944192"/>
            <a:ext cx="1291008" cy="129100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38EDAF-6CF8-D96E-EB91-CAFEBE0CA19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91187" y="2475185"/>
            <a:ext cx="3456590" cy="3456590"/>
          </a:xfrm>
          <a:custGeom>
            <a:avLst/>
            <a:gdLst>
              <a:gd name="connsiteX0" fmla="*/ 1728295 w 3456590"/>
              <a:gd name="connsiteY0" fmla="*/ 0 h 3456590"/>
              <a:gd name="connsiteX1" fmla="*/ 3456590 w 3456590"/>
              <a:gd name="connsiteY1" fmla="*/ 1728295 h 3456590"/>
              <a:gd name="connsiteX2" fmla="*/ 1728295 w 3456590"/>
              <a:gd name="connsiteY2" fmla="*/ 3456590 h 3456590"/>
              <a:gd name="connsiteX3" fmla="*/ 0 w 3456590"/>
              <a:gd name="connsiteY3" fmla="*/ 1728295 h 3456590"/>
              <a:gd name="connsiteX4" fmla="*/ 1728295 w 3456590"/>
              <a:gd name="connsiteY4" fmla="*/ 0 h 3456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590" h="3456590">
                <a:moveTo>
                  <a:pt x="1728295" y="0"/>
                </a:moveTo>
                <a:cubicBezTo>
                  <a:pt x="2682806" y="0"/>
                  <a:pt x="3456590" y="773784"/>
                  <a:pt x="3456590" y="1728295"/>
                </a:cubicBezTo>
                <a:cubicBezTo>
                  <a:pt x="3456590" y="2682806"/>
                  <a:pt x="2682806" y="3456590"/>
                  <a:pt x="1728295" y="3456590"/>
                </a:cubicBezTo>
                <a:cubicBezTo>
                  <a:pt x="773784" y="3456590"/>
                  <a:pt x="0" y="2682806"/>
                  <a:pt x="0" y="1728295"/>
                </a:cubicBezTo>
                <a:cubicBezTo>
                  <a:pt x="0" y="773784"/>
                  <a:pt x="773784" y="0"/>
                  <a:pt x="1728295" y="0"/>
                </a:cubicBezTo>
                <a:close/>
              </a:path>
            </a:pathLst>
          </a:custGeom>
          <a:solidFill>
            <a:schemeClr val="accent3"/>
          </a:solidFill>
          <a:ln w="57150">
            <a:noFill/>
          </a:ln>
        </p:spPr>
        <p:txBody>
          <a:bodyPr wrap="square" tIns="118872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E148B4D-CB0B-8B95-BA58-B33DE05305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185" y="6356350"/>
            <a:ext cx="4411509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 b="0" i="0" spc="5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895145-43B3-C337-08C1-C009F83D87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37615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1" i="0" spc="50" baseline="0">
                <a:solidFill>
                  <a:schemeClr val="bg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8837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1008" userDrawn="1">
          <p15:clr>
            <a:srgbClr val="FBAE40"/>
          </p15:clr>
        </p15:guide>
        <p15:guide id="3" orient="horz" pos="1560" userDrawn="1">
          <p15:clr>
            <a:srgbClr val="FBAE40"/>
          </p15:clr>
        </p15:guide>
        <p15:guide id="4" pos="312" userDrawn="1">
          <p15:clr>
            <a:srgbClr val="FBAE40"/>
          </p15:clr>
        </p15:guide>
        <p15:guide id="5" pos="816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A22F8239-92F5-595B-5DD3-ACBA1C19E6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82969"/>
          <a:stretch/>
        </p:blipFill>
        <p:spPr>
          <a:xfrm>
            <a:off x="3459002" y="5609995"/>
            <a:ext cx="7328137" cy="1248005"/>
          </a:xfrm>
          <a:custGeom>
            <a:avLst/>
            <a:gdLst>
              <a:gd name="connsiteX0" fmla="*/ 0 w 7328137"/>
              <a:gd name="connsiteY0" fmla="*/ 0 h 1912980"/>
              <a:gd name="connsiteX1" fmla="*/ 7328137 w 7328137"/>
              <a:gd name="connsiteY1" fmla="*/ 0 h 1912980"/>
              <a:gd name="connsiteX2" fmla="*/ 7328137 w 7328137"/>
              <a:gd name="connsiteY2" fmla="*/ 1912980 h 1912980"/>
              <a:gd name="connsiteX3" fmla="*/ 0 w 7328137"/>
              <a:gd name="connsiteY3" fmla="*/ 1912980 h 1912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8137" h="1912980">
                <a:moveTo>
                  <a:pt x="0" y="0"/>
                </a:moveTo>
                <a:lnTo>
                  <a:pt x="7328137" y="0"/>
                </a:lnTo>
                <a:lnTo>
                  <a:pt x="7328137" y="1912980"/>
                </a:lnTo>
                <a:lnTo>
                  <a:pt x="0" y="1912980"/>
                </a:lnTo>
                <a:close/>
              </a:path>
            </a:pathLst>
          </a:cu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F9E987C-6F3E-FB11-D796-2D5F9075A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9829617" y="0"/>
            <a:ext cx="2133966" cy="2133966"/>
            <a:chOff x="9654699" y="2229295"/>
            <a:chExt cx="2133966" cy="2133966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53342B09-3192-492F-3F5F-19163C83F9EE}"/>
                </a:ext>
              </a:extLst>
            </p:cNvPr>
            <p:cNvSpPr/>
            <p:nvPr/>
          </p:nvSpPr>
          <p:spPr>
            <a:xfrm>
              <a:off x="9655348" y="3309113"/>
              <a:ext cx="2132669" cy="1054148"/>
            </a:xfrm>
            <a:custGeom>
              <a:avLst/>
              <a:gdLst>
                <a:gd name="connsiteX0" fmla="*/ 1345382 w 2690764"/>
                <a:gd name="connsiteY0" fmla="*/ 0 h 1330006"/>
                <a:gd name="connsiteX1" fmla="*/ 2684632 w 2690764"/>
                <a:gd name="connsiteY1" fmla="*/ 1208559 h 1330006"/>
                <a:gd name="connsiteX2" fmla="*/ 2690764 w 2690764"/>
                <a:gd name="connsiteY2" fmla="*/ 1330006 h 1330006"/>
                <a:gd name="connsiteX3" fmla="*/ 0 w 2690764"/>
                <a:gd name="connsiteY3" fmla="*/ 1330006 h 1330006"/>
                <a:gd name="connsiteX4" fmla="*/ 6132 w 2690764"/>
                <a:gd name="connsiteY4" fmla="*/ 1208559 h 1330006"/>
                <a:gd name="connsiteX5" fmla="*/ 1345382 w 2690764"/>
                <a:gd name="connsiteY5" fmla="*/ 0 h 133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0764" h="1330006">
                  <a:moveTo>
                    <a:pt x="1345382" y="0"/>
                  </a:moveTo>
                  <a:cubicBezTo>
                    <a:pt x="2042400" y="0"/>
                    <a:pt x="2615693" y="529729"/>
                    <a:pt x="2684632" y="1208559"/>
                  </a:cubicBezTo>
                  <a:lnTo>
                    <a:pt x="2690764" y="1330006"/>
                  </a:lnTo>
                  <a:lnTo>
                    <a:pt x="0" y="1330006"/>
                  </a:lnTo>
                  <a:lnTo>
                    <a:pt x="6132" y="1208559"/>
                  </a:lnTo>
                  <a:cubicBezTo>
                    <a:pt x="75071" y="529729"/>
                    <a:pt x="648364" y="0"/>
                    <a:pt x="134538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62E2B15-36A9-C2C7-6306-EEA512B646D0}"/>
                </a:ext>
              </a:extLst>
            </p:cNvPr>
            <p:cNvSpPr/>
            <p:nvPr/>
          </p:nvSpPr>
          <p:spPr>
            <a:xfrm>
              <a:off x="9654699" y="2229295"/>
              <a:ext cx="2133966" cy="1079818"/>
            </a:xfrm>
            <a:custGeom>
              <a:avLst/>
              <a:gdLst>
                <a:gd name="connsiteX0" fmla="*/ 818 w 2692400"/>
                <a:gd name="connsiteY0" fmla="*/ 0 h 1362394"/>
                <a:gd name="connsiteX1" fmla="*/ 2691582 w 2692400"/>
                <a:gd name="connsiteY1" fmla="*/ 0 h 1362394"/>
                <a:gd name="connsiteX2" fmla="*/ 2692400 w 2692400"/>
                <a:gd name="connsiteY2" fmla="*/ 16194 h 1362394"/>
                <a:gd name="connsiteX3" fmla="*/ 1346200 w 2692400"/>
                <a:gd name="connsiteY3" fmla="*/ 1362394 h 1362394"/>
                <a:gd name="connsiteX4" fmla="*/ 0 w 2692400"/>
                <a:gd name="connsiteY4" fmla="*/ 16194 h 1362394"/>
                <a:gd name="connsiteX5" fmla="*/ 818 w 2692400"/>
                <a:gd name="connsiteY5" fmla="*/ 0 h 136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1362394">
                  <a:moveTo>
                    <a:pt x="818" y="0"/>
                  </a:moveTo>
                  <a:lnTo>
                    <a:pt x="2691582" y="0"/>
                  </a:lnTo>
                  <a:lnTo>
                    <a:pt x="2692400" y="16194"/>
                  </a:lnTo>
                  <a:cubicBezTo>
                    <a:pt x="2692400" y="759680"/>
                    <a:pt x="2089686" y="1362394"/>
                    <a:pt x="1346200" y="1362394"/>
                  </a:cubicBezTo>
                  <a:cubicBezTo>
                    <a:pt x="602714" y="1362394"/>
                    <a:pt x="0" y="759680"/>
                    <a:pt x="0" y="16194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52DD956C-BC83-8F97-6FF5-5A11028FEF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621792"/>
            <a:ext cx="8180412" cy="1828800"/>
          </a:xfrm>
        </p:spPr>
        <p:txBody>
          <a:bodyPr lIns="0" tIns="0" rIns="0" bIns="0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A612ED1-3CD3-8532-2C92-777F6D005F10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813816" y="2948152"/>
            <a:ext cx="4956470" cy="3120773"/>
          </a:xfrm>
        </p:spPr>
        <p:txBody>
          <a:bodyPr lIns="0" tIns="0" rIns="0" bIns="0"/>
          <a:lstStyle>
            <a:lvl1pPr marL="0" indent="0">
              <a:spcBef>
                <a:spcPts val="1000"/>
              </a:spcBef>
              <a:buNone/>
              <a:defRPr sz="1800"/>
            </a:lvl1pPr>
            <a:lvl2pPr marL="283464" indent="-283464">
              <a:spcBef>
                <a:spcPts val="1000"/>
              </a:spcBef>
              <a:defRPr sz="1800"/>
            </a:lvl2pPr>
            <a:lvl3pPr marL="685800">
              <a:spcBef>
                <a:spcPts val="1000"/>
              </a:spcBef>
              <a:defRPr sz="1800"/>
            </a:lvl3pPr>
            <a:lvl4pPr marL="1051560">
              <a:spcBef>
                <a:spcPts val="1000"/>
              </a:spcBef>
              <a:defRPr sz="1800"/>
            </a:lvl4pPr>
            <a:lvl5pPr marL="1417320"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A4BCE7-3651-7CA3-1353-9B2526D267AF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6421716" y="2948152"/>
            <a:ext cx="4956470" cy="3120773"/>
          </a:xfrm>
        </p:spPr>
        <p:txBody>
          <a:bodyPr lIns="0" tIns="0" rIns="0" bIns="0"/>
          <a:lstStyle>
            <a:lvl1pPr marL="0" indent="0">
              <a:spcBef>
                <a:spcPts val="1000"/>
              </a:spcBef>
              <a:buNone/>
              <a:defRPr sz="1800"/>
            </a:lvl1pPr>
            <a:lvl2pPr marL="283464" indent="-283464">
              <a:spcBef>
                <a:spcPts val="1000"/>
              </a:spcBef>
              <a:defRPr sz="1800"/>
            </a:lvl2pPr>
            <a:lvl3pPr marL="685800">
              <a:spcBef>
                <a:spcPts val="1000"/>
              </a:spcBef>
              <a:defRPr sz="1800"/>
            </a:lvl3pPr>
            <a:lvl4pPr marL="1051560">
              <a:spcBef>
                <a:spcPts val="1000"/>
              </a:spcBef>
              <a:defRPr sz="1800"/>
            </a:lvl4pPr>
            <a:lvl5pPr marL="1417320"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36FD22D-E552-7707-178A-C415B32A85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F2C4E6-14A3-F03B-CAE2-C92DC19E79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Autofit/>
          </a:bodyPr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8865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1008" userDrawn="1">
          <p15:clr>
            <a:srgbClr val="FBAE40"/>
          </p15:clr>
        </p15:guide>
        <p15:guide id="3" orient="horz" pos="1560" userDrawn="1">
          <p15:clr>
            <a:srgbClr val="FBAE40"/>
          </p15:clr>
        </p15:guide>
        <p15:guide id="4" pos="312" userDrawn="1">
          <p15:clr>
            <a:srgbClr val="FBAE40"/>
          </p15:clr>
        </p15:guide>
        <p15:guide id="5" pos="816" userDrawn="1">
          <p15:clr>
            <a:srgbClr val="FBAE40"/>
          </p15:clr>
        </p15:guide>
        <p15:guide id="6" pos="7344" userDrawn="1">
          <p15:clr>
            <a:srgbClr val="FBAE40"/>
          </p15:clr>
        </p15:guide>
        <p15:guide id="7" orient="horz" pos="1416" userDrawn="1">
          <p15:clr>
            <a:srgbClr val="FBAE40"/>
          </p15:clr>
        </p15:guide>
        <p15:guide id="9" orient="horz" pos="384" userDrawn="1">
          <p15:clr>
            <a:srgbClr val="FBAE40"/>
          </p15:clr>
        </p15:guide>
        <p15:guide id="10" orient="horz" pos="3744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1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1">
            <a:extLst>
              <a:ext uri="{FF2B5EF4-FFF2-40B4-BE49-F238E27FC236}">
                <a16:creationId xmlns:a16="http://schemas.microsoft.com/office/drawing/2014/main" id="{83F8143D-16B1-4CE2-1910-9E5074922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0800000">
            <a:off x="1084203" y="4586286"/>
            <a:ext cx="1574573" cy="2271713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F6BE63D1-6CC6-AD50-D587-0514090FB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813816" y="2184400"/>
            <a:ext cx="2115351" cy="21153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A089D1-3F91-4EA1-F598-0EDD4632E4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605155"/>
            <a:ext cx="10571734" cy="1160145"/>
          </a:xfrm>
        </p:spPr>
        <p:txBody>
          <a:bodyPr lIns="0" tIns="0" rIns="0" bIns="0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2DE6614-889D-2DB5-4C2F-DCBD22BA3B22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3835400" y="2185127"/>
            <a:ext cx="2736849" cy="4067717"/>
          </a:xfrm>
        </p:spPr>
        <p:txBody>
          <a:bodyPr lIns="0" tIns="0" rIns="0" bIns="0"/>
          <a:lstStyle>
            <a:lvl1pPr marL="342900" indent="-342900">
              <a:buFont typeface="+mj-lt"/>
              <a:buAutoNum type="arabicPeriod"/>
              <a:defRPr sz="1800"/>
            </a:lvl1pPr>
            <a:lvl2pPr marL="525780" indent="-342900">
              <a:buFont typeface="+mj-lt"/>
              <a:buAutoNum type="alphaLcPeriod"/>
              <a:defRPr sz="1800"/>
            </a:lvl2pPr>
            <a:lvl3pPr marL="800100" indent="-342900">
              <a:buFont typeface="+mj-lt"/>
              <a:buAutoNum type="arabicParenR"/>
              <a:defRPr sz="1800"/>
            </a:lvl3pPr>
            <a:lvl4pPr marL="1051560" indent="-228600">
              <a:buFont typeface="+mj-lt"/>
              <a:buAutoNum type="alphaLcParenR"/>
              <a:defRPr sz="1800"/>
            </a:lvl4pPr>
            <a:lvl5pPr marL="1417320" indent="-228600">
              <a:buFont typeface="+mj-lt"/>
              <a:buAutoNum type="romanLcPeriod"/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7B2B871-B646-8E1E-CD57-2224B2D4E590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7221564" y="2184400"/>
            <a:ext cx="4156619" cy="4046290"/>
          </a:xfrm>
        </p:spPr>
        <p:txBody>
          <a:bodyPr lIns="0" tIns="0" rIns="0" bIns="0"/>
          <a:lstStyle>
            <a:lvl1pPr marL="0" indent="0">
              <a:spcBef>
                <a:spcPts val="1000"/>
              </a:spcBef>
              <a:buNone/>
              <a:defRPr sz="1800"/>
            </a:lvl1pPr>
            <a:lvl2pPr marL="283464" indent="-283464">
              <a:spcBef>
                <a:spcPts val="1000"/>
              </a:spcBef>
              <a:defRPr sz="1800"/>
            </a:lvl2pPr>
            <a:lvl3pPr marL="685800">
              <a:spcBef>
                <a:spcPts val="1000"/>
              </a:spcBef>
              <a:defRPr sz="1800"/>
            </a:lvl3pPr>
            <a:lvl4pPr marL="1051560">
              <a:spcBef>
                <a:spcPts val="1000"/>
              </a:spcBef>
              <a:defRPr sz="1800"/>
            </a:lvl4pPr>
            <a:lvl5pPr marL="1417320"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36FD22D-E552-7707-178A-C415B32A85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F2C4E6-14A3-F03B-CAE2-C92DC19E79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Autofit/>
          </a:bodyPr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6989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1008" userDrawn="1">
          <p15:clr>
            <a:srgbClr val="FBAE40"/>
          </p15:clr>
        </p15:guide>
        <p15:guide id="3" orient="horz" pos="1560" userDrawn="1">
          <p15:clr>
            <a:srgbClr val="FBAE40"/>
          </p15:clr>
        </p15:guide>
        <p15:guide id="4" pos="312" userDrawn="1">
          <p15:clr>
            <a:srgbClr val="FBAE40"/>
          </p15:clr>
        </p15:guide>
        <p15:guide id="5" pos="816" userDrawn="1">
          <p15:clr>
            <a:srgbClr val="FBAE40"/>
          </p15:clr>
        </p15:guide>
        <p15:guide id="6" pos="6336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Picture 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D8C74DBB-978B-8EA5-44E6-3AF3F58B7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028" b="78285"/>
          <a:stretch/>
        </p:blipFill>
        <p:spPr>
          <a:xfrm>
            <a:off x="0" y="5368807"/>
            <a:ext cx="3769950" cy="1489194"/>
          </a:xfrm>
          <a:custGeom>
            <a:avLst/>
            <a:gdLst>
              <a:gd name="connsiteX0" fmla="*/ 0 w 3769950"/>
              <a:gd name="connsiteY0" fmla="*/ 0 h 2245753"/>
              <a:gd name="connsiteX1" fmla="*/ 3769950 w 3769950"/>
              <a:gd name="connsiteY1" fmla="*/ 0 h 2245753"/>
              <a:gd name="connsiteX2" fmla="*/ 3769950 w 3769950"/>
              <a:gd name="connsiteY2" fmla="*/ 2245753 h 2245753"/>
              <a:gd name="connsiteX3" fmla="*/ 0 w 3769950"/>
              <a:gd name="connsiteY3" fmla="*/ 2245753 h 2245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9950" h="2245753">
                <a:moveTo>
                  <a:pt x="0" y="0"/>
                </a:moveTo>
                <a:lnTo>
                  <a:pt x="3769950" y="0"/>
                </a:lnTo>
                <a:lnTo>
                  <a:pt x="3769950" y="2245753"/>
                </a:lnTo>
                <a:lnTo>
                  <a:pt x="0" y="2245753"/>
                </a:lnTo>
                <a:close/>
              </a:path>
            </a:pathLst>
          </a:cu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F7D965D3-2ED5-0347-F848-6C2A1D36A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5513" b="14154"/>
          <a:stretch>
            <a:fillRect/>
          </a:stretch>
        </p:blipFill>
        <p:spPr>
          <a:xfrm>
            <a:off x="9141088" y="970666"/>
            <a:ext cx="3050912" cy="5887335"/>
          </a:xfrm>
          <a:custGeom>
            <a:avLst/>
            <a:gdLst>
              <a:gd name="connsiteX0" fmla="*/ 0 w 3050912"/>
              <a:gd name="connsiteY0" fmla="*/ 0 h 5887335"/>
              <a:gd name="connsiteX1" fmla="*/ 3050912 w 3050912"/>
              <a:gd name="connsiteY1" fmla="*/ 0 h 5887335"/>
              <a:gd name="connsiteX2" fmla="*/ 3050912 w 3050912"/>
              <a:gd name="connsiteY2" fmla="*/ 5887335 h 5887335"/>
              <a:gd name="connsiteX3" fmla="*/ 0 w 3050912"/>
              <a:gd name="connsiteY3" fmla="*/ 5887335 h 588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50912" h="5887335">
                <a:moveTo>
                  <a:pt x="0" y="0"/>
                </a:moveTo>
                <a:lnTo>
                  <a:pt x="3050912" y="0"/>
                </a:lnTo>
                <a:lnTo>
                  <a:pt x="3050912" y="5887335"/>
                </a:lnTo>
                <a:lnTo>
                  <a:pt x="0" y="5887335"/>
                </a:lnTo>
                <a:close/>
              </a:path>
            </a:pathLst>
          </a:cu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1CBEC63C-AA69-807D-2A93-BC45B1BDF6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184" y="621973"/>
            <a:ext cx="6275416" cy="1828800"/>
          </a:xfrm>
        </p:spPr>
        <p:txBody>
          <a:bodyPr lIns="0" tIns="0" rIns="0" bIns="0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FE945C7-CAAC-C9B4-0B56-EC62E53C8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82467" y="5439854"/>
            <a:ext cx="1096391" cy="109639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 4">
            <a:extLst>
              <a:ext uri="{FF2B5EF4-FFF2-40B4-BE49-F238E27FC236}">
                <a16:creationId xmlns:a16="http://schemas.microsoft.com/office/drawing/2014/main" id="{E58C5299-758C-70DA-D929-E0BC719E9A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16629" y="3758740"/>
            <a:ext cx="2130921" cy="2130921"/>
          </a:xfrm>
          <a:custGeom>
            <a:avLst/>
            <a:gdLst>
              <a:gd name="connsiteX0" fmla="*/ 1346200 w 2692400"/>
              <a:gd name="connsiteY0" fmla="*/ 0 h 2692400"/>
              <a:gd name="connsiteX1" fmla="*/ 2692400 w 2692400"/>
              <a:gd name="connsiteY1" fmla="*/ 1346200 h 2692400"/>
              <a:gd name="connsiteX2" fmla="*/ 1346200 w 2692400"/>
              <a:gd name="connsiteY2" fmla="*/ 2692400 h 2692400"/>
              <a:gd name="connsiteX3" fmla="*/ 0 w 2692400"/>
              <a:gd name="connsiteY3" fmla="*/ 1346200 h 2692400"/>
              <a:gd name="connsiteX4" fmla="*/ 1346200 w 2692400"/>
              <a:gd name="connsiteY4" fmla="*/ 0 h 2692400"/>
              <a:gd name="connsiteX5" fmla="*/ 1346199 w 2692400"/>
              <a:gd name="connsiteY5" fmla="*/ 457130 h 2692400"/>
              <a:gd name="connsiteX6" fmla="*/ 457130 w 2692400"/>
              <a:gd name="connsiteY6" fmla="*/ 1346199 h 2692400"/>
              <a:gd name="connsiteX7" fmla="*/ 1346199 w 2692400"/>
              <a:gd name="connsiteY7" fmla="*/ 2235268 h 2692400"/>
              <a:gd name="connsiteX8" fmla="*/ 2235268 w 2692400"/>
              <a:gd name="connsiteY8" fmla="*/ 1346199 h 2692400"/>
              <a:gd name="connsiteX9" fmla="*/ 1346199 w 2692400"/>
              <a:gd name="connsiteY9" fmla="*/ 45713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2400" h="2692400">
                <a:moveTo>
                  <a:pt x="1346200" y="0"/>
                </a:moveTo>
                <a:cubicBezTo>
                  <a:pt x="2089686" y="0"/>
                  <a:pt x="2692400" y="602714"/>
                  <a:pt x="2692400" y="1346200"/>
                </a:cubicBezTo>
                <a:cubicBezTo>
                  <a:pt x="2692400" y="2089686"/>
                  <a:pt x="2089686" y="2692400"/>
                  <a:pt x="1346200" y="2692400"/>
                </a:cubicBezTo>
                <a:cubicBezTo>
                  <a:pt x="602714" y="2692400"/>
                  <a:pt x="0" y="2089686"/>
                  <a:pt x="0" y="1346200"/>
                </a:cubicBezTo>
                <a:cubicBezTo>
                  <a:pt x="0" y="602714"/>
                  <a:pt x="602714" y="0"/>
                  <a:pt x="1346200" y="0"/>
                </a:cubicBezTo>
                <a:close/>
                <a:moveTo>
                  <a:pt x="1346199" y="457130"/>
                </a:moveTo>
                <a:cubicBezTo>
                  <a:pt x="855180" y="457130"/>
                  <a:pt x="457130" y="855180"/>
                  <a:pt x="457130" y="1346199"/>
                </a:cubicBezTo>
                <a:cubicBezTo>
                  <a:pt x="457130" y="1837218"/>
                  <a:pt x="855180" y="2235268"/>
                  <a:pt x="1346199" y="2235268"/>
                </a:cubicBezTo>
                <a:cubicBezTo>
                  <a:pt x="1837218" y="2235268"/>
                  <a:pt x="2235268" y="1837218"/>
                  <a:pt x="2235268" y="1346199"/>
                </a:cubicBezTo>
                <a:cubicBezTo>
                  <a:pt x="2235268" y="855180"/>
                  <a:pt x="1837218" y="457130"/>
                  <a:pt x="1346199" y="457130"/>
                </a:cubicBezTo>
                <a:close/>
              </a:path>
            </a:pathLst>
          </a:custGeom>
          <a:solidFill>
            <a:srgbClr val="D5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A4C6AC-F9E8-412E-2D6B-9FDD07ADDE72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10330" y="2771566"/>
            <a:ext cx="6275387" cy="3271324"/>
          </a:xfrm>
        </p:spPr>
        <p:txBody>
          <a:bodyPr lIns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C0463C33-FF99-2443-BE5D-682AC8CB8B7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709054" y="459137"/>
            <a:ext cx="4126800" cy="4126800"/>
          </a:xfrm>
          <a:custGeom>
            <a:avLst/>
            <a:gdLst>
              <a:gd name="connsiteX0" fmla="*/ 2063400 w 4126800"/>
              <a:gd name="connsiteY0" fmla="*/ 0 h 4126800"/>
              <a:gd name="connsiteX1" fmla="*/ 4126800 w 4126800"/>
              <a:gd name="connsiteY1" fmla="*/ 2063400 h 4126800"/>
              <a:gd name="connsiteX2" fmla="*/ 2063400 w 4126800"/>
              <a:gd name="connsiteY2" fmla="*/ 4126800 h 4126800"/>
              <a:gd name="connsiteX3" fmla="*/ 0 w 4126800"/>
              <a:gd name="connsiteY3" fmla="*/ 2063400 h 4126800"/>
              <a:gd name="connsiteX4" fmla="*/ 2063400 w 4126800"/>
              <a:gd name="connsiteY4" fmla="*/ 0 h 412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26800" h="4126800">
                <a:moveTo>
                  <a:pt x="2063400" y="0"/>
                </a:moveTo>
                <a:cubicBezTo>
                  <a:pt x="3202984" y="0"/>
                  <a:pt x="4126800" y="923816"/>
                  <a:pt x="4126800" y="2063400"/>
                </a:cubicBezTo>
                <a:cubicBezTo>
                  <a:pt x="4126800" y="3202984"/>
                  <a:pt x="3202984" y="4126800"/>
                  <a:pt x="2063400" y="4126800"/>
                </a:cubicBezTo>
                <a:cubicBezTo>
                  <a:pt x="923816" y="4126800"/>
                  <a:pt x="0" y="3202984"/>
                  <a:pt x="0" y="2063400"/>
                </a:cubicBezTo>
                <a:cubicBezTo>
                  <a:pt x="0" y="923816"/>
                  <a:pt x="923816" y="0"/>
                  <a:pt x="2063400" y="0"/>
                </a:cubicBezTo>
                <a:close/>
              </a:path>
            </a:pathLst>
          </a:custGeom>
        </p:spPr>
        <p:txBody>
          <a:bodyPr wrap="square" tIns="73152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36FD22D-E552-7707-178A-C415B32A85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F2C4E6-14A3-F03B-CAE2-C92DC19E79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806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1008" userDrawn="1">
          <p15:clr>
            <a:srgbClr val="FBAE40"/>
          </p15:clr>
        </p15:guide>
        <p15:guide id="3" orient="horz" pos="1560" userDrawn="1">
          <p15:clr>
            <a:srgbClr val="FBAE40"/>
          </p15:clr>
        </p15:guide>
        <p15:guide id="4" pos="312" userDrawn="1">
          <p15:clr>
            <a:srgbClr val="FBAE40"/>
          </p15:clr>
        </p15:guide>
        <p15:guide id="5" pos="816" userDrawn="1">
          <p15:clr>
            <a:srgbClr val="FBAE40"/>
          </p15:clr>
        </p15:guide>
        <p15:guide id="6" pos="6336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Tab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D978EB2-1AE7-BB87-954B-F3DBF50805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184" y="621973"/>
            <a:ext cx="10569634" cy="1801793"/>
          </a:xfrm>
        </p:spPr>
        <p:txBody>
          <a:bodyPr lIns="0" tIns="0" rIns="0" bIns="0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406BDC3-2B84-117A-BF71-A331C1DD6BCB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811183" y="2796209"/>
            <a:ext cx="3657598" cy="3147392"/>
          </a:xfrm>
        </p:spPr>
        <p:txBody>
          <a:bodyPr lIns="0" tIns="0" rIns="0" bIns="0"/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411480">
              <a:defRPr sz="1600"/>
            </a:lvl2pPr>
            <a:lvl3pPr marL="685800">
              <a:defRPr sz="1400"/>
            </a:lvl3pPr>
            <a:lvl4pPr marL="1051560">
              <a:defRPr sz="1200"/>
            </a:lvl4pPr>
            <a:lvl5pPr marL="1417320">
              <a:defRPr sz="10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4D2A92BD-8372-F61F-9551-6FA12079139B}"/>
              </a:ext>
            </a:extLst>
          </p:cNvPr>
          <p:cNvSpPr>
            <a:spLocks noGrp="1"/>
          </p:cNvSpPr>
          <p:nvPr>
            <p:ph type="tbl" sz="quarter" idx="28" hasCustomPrompt="1"/>
          </p:nvPr>
        </p:nvSpPr>
        <p:spPr>
          <a:xfrm>
            <a:off x="4902200" y="2795588"/>
            <a:ext cx="6478617" cy="314801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table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36FD22D-E552-7707-178A-C415B32A85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F2C4E6-14A3-F03B-CAE2-C92DC19E79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Autofit/>
          </a:bodyPr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618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1008" userDrawn="1">
          <p15:clr>
            <a:srgbClr val="FBAE40"/>
          </p15:clr>
        </p15:guide>
        <p15:guide id="3" orient="horz" pos="1560" userDrawn="1">
          <p15:clr>
            <a:srgbClr val="FBAE40"/>
          </p15:clr>
        </p15:guide>
        <p15:guide id="4" pos="312" userDrawn="1">
          <p15:clr>
            <a:srgbClr val="FBAE40"/>
          </p15:clr>
        </p15:guide>
        <p15:guide id="5" pos="816" userDrawn="1">
          <p15:clr>
            <a:srgbClr val="FBAE40"/>
          </p15:clr>
        </p15:guide>
        <p15:guide id="6" pos="7344" userDrawn="1">
          <p15:clr>
            <a:srgbClr val="FBAE40"/>
          </p15:clr>
        </p15:guide>
        <p15:guide id="7" orient="horz" pos="1416" userDrawn="1">
          <p15:clr>
            <a:srgbClr val="FBAE40"/>
          </p15:clr>
        </p15:guide>
        <p15:guide id="9" orient="horz" pos="384" userDrawn="1">
          <p15:clr>
            <a:srgbClr val="FBAE40"/>
          </p15:clr>
        </p15:guide>
        <p15:guide id="10" orient="horz" pos="3744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69EF52E1-6F3C-5D9B-32DC-A156BDDE28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2647" b="86709"/>
          <a:stretch/>
        </p:blipFill>
        <p:spPr>
          <a:xfrm>
            <a:off x="-1" y="5946505"/>
            <a:ext cx="5304866" cy="911495"/>
          </a:xfrm>
          <a:custGeom>
            <a:avLst/>
            <a:gdLst>
              <a:gd name="connsiteX0" fmla="*/ 0 w 5304866"/>
              <a:gd name="connsiteY0" fmla="*/ 0 h 1912980"/>
              <a:gd name="connsiteX1" fmla="*/ 5304866 w 5304866"/>
              <a:gd name="connsiteY1" fmla="*/ 0 h 1912980"/>
              <a:gd name="connsiteX2" fmla="*/ 5304866 w 5304866"/>
              <a:gd name="connsiteY2" fmla="*/ 1912980 h 1912980"/>
              <a:gd name="connsiteX3" fmla="*/ 5304865 w 5304866"/>
              <a:gd name="connsiteY3" fmla="*/ 1912980 h 1912980"/>
              <a:gd name="connsiteX4" fmla="*/ 0 w 5304866"/>
              <a:gd name="connsiteY4" fmla="*/ 1912980 h 1912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4866" h="1912980">
                <a:moveTo>
                  <a:pt x="0" y="0"/>
                </a:moveTo>
                <a:lnTo>
                  <a:pt x="5304866" y="0"/>
                </a:lnTo>
                <a:lnTo>
                  <a:pt x="5304866" y="1912980"/>
                </a:lnTo>
                <a:lnTo>
                  <a:pt x="5304865" y="1912980"/>
                </a:lnTo>
                <a:lnTo>
                  <a:pt x="0" y="1912980"/>
                </a:lnTo>
                <a:close/>
              </a:path>
            </a:pathLst>
          </a:cu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4510996E-0672-63AB-DCBF-25B251B228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497680" y="0"/>
            <a:ext cx="1694321" cy="2692400"/>
          </a:xfrm>
          <a:custGeom>
            <a:avLst/>
            <a:gdLst>
              <a:gd name="connsiteX0" fmla="*/ 1346200 w 1694321"/>
              <a:gd name="connsiteY0" fmla="*/ 0 h 2692400"/>
              <a:gd name="connsiteX1" fmla="*/ 1617506 w 1694321"/>
              <a:gd name="connsiteY1" fmla="*/ 27350 h 2692400"/>
              <a:gd name="connsiteX2" fmla="*/ 1694321 w 1694321"/>
              <a:gd name="connsiteY2" fmla="*/ 47101 h 2692400"/>
              <a:gd name="connsiteX3" fmla="*/ 1694321 w 1694321"/>
              <a:gd name="connsiteY3" fmla="*/ 528114 h 2692400"/>
              <a:gd name="connsiteX4" fmla="*/ 1692265 w 1694321"/>
              <a:gd name="connsiteY4" fmla="*/ 526998 h 2692400"/>
              <a:gd name="connsiteX5" fmla="*/ 1346199 w 1694321"/>
              <a:gd name="connsiteY5" fmla="*/ 457130 h 2692400"/>
              <a:gd name="connsiteX6" fmla="*/ 457130 w 1694321"/>
              <a:gd name="connsiteY6" fmla="*/ 1346199 h 2692400"/>
              <a:gd name="connsiteX7" fmla="*/ 1346199 w 1694321"/>
              <a:gd name="connsiteY7" fmla="*/ 2235268 h 2692400"/>
              <a:gd name="connsiteX8" fmla="*/ 1692265 w 1694321"/>
              <a:gd name="connsiteY8" fmla="*/ 2165401 h 2692400"/>
              <a:gd name="connsiteX9" fmla="*/ 1694321 w 1694321"/>
              <a:gd name="connsiteY9" fmla="*/ 2164285 h 2692400"/>
              <a:gd name="connsiteX10" fmla="*/ 1694321 w 1694321"/>
              <a:gd name="connsiteY10" fmla="*/ 2645299 h 2692400"/>
              <a:gd name="connsiteX11" fmla="*/ 1617506 w 1694321"/>
              <a:gd name="connsiteY11" fmla="*/ 2665050 h 2692400"/>
              <a:gd name="connsiteX12" fmla="*/ 1346200 w 1694321"/>
              <a:gd name="connsiteY12" fmla="*/ 2692400 h 2692400"/>
              <a:gd name="connsiteX13" fmla="*/ 0 w 1694321"/>
              <a:gd name="connsiteY13" fmla="*/ 1346200 h 2692400"/>
              <a:gd name="connsiteX14" fmla="*/ 1346200 w 1694321"/>
              <a:gd name="connsiteY14" fmla="*/ 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94321" h="2692400">
                <a:moveTo>
                  <a:pt x="1346200" y="0"/>
                </a:moveTo>
                <a:cubicBezTo>
                  <a:pt x="1439136" y="0"/>
                  <a:pt x="1529872" y="9417"/>
                  <a:pt x="1617506" y="27350"/>
                </a:cubicBezTo>
                <a:lnTo>
                  <a:pt x="1694321" y="47101"/>
                </a:lnTo>
                <a:lnTo>
                  <a:pt x="1694321" y="528114"/>
                </a:lnTo>
                <a:lnTo>
                  <a:pt x="1692265" y="526998"/>
                </a:lnTo>
                <a:cubicBezTo>
                  <a:pt x="1585898" y="482008"/>
                  <a:pt x="1468954" y="457130"/>
                  <a:pt x="1346199" y="457130"/>
                </a:cubicBezTo>
                <a:cubicBezTo>
                  <a:pt x="855180" y="457130"/>
                  <a:pt x="457130" y="855180"/>
                  <a:pt x="457130" y="1346199"/>
                </a:cubicBezTo>
                <a:cubicBezTo>
                  <a:pt x="457130" y="1837218"/>
                  <a:pt x="855180" y="2235268"/>
                  <a:pt x="1346199" y="2235268"/>
                </a:cubicBezTo>
                <a:cubicBezTo>
                  <a:pt x="1468954" y="2235268"/>
                  <a:pt x="1585898" y="2210390"/>
                  <a:pt x="1692265" y="2165401"/>
                </a:cubicBezTo>
                <a:lnTo>
                  <a:pt x="1694321" y="2164285"/>
                </a:lnTo>
                <a:lnTo>
                  <a:pt x="1694321" y="2645299"/>
                </a:lnTo>
                <a:lnTo>
                  <a:pt x="1617506" y="2665050"/>
                </a:lnTo>
                <a:cubicBezTo>
                  <a:pt x="1529872" y="2682983"/>
                  <a:pt x="1439136" y="2692400"/>
                  <a:pt x="1346200" y="2692400"/>
                </a:cubicBezTo>
                <a:cubicBezTo>
                  <a:pt x="602714" y="2692400"/>
                  <a:pt x="0" y="2089686"/>
                  <a:pt x="0" y="1346200"/>
                </a:cubicBezTo>
                <a:cubicBezTo>
                  <a:pt x="0" y="602714"/>
                  <a:pt x="602714" y="0"/>
                  <a:pt x="13462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A089D1-3F91-4EA1-F598-0EDD4632E4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185" y="621972"/>
            <a:ext cx="6400800" cy="1828800"/>
          </a:xfrm>
        </p:spPr>
        <p:txBody>
          <a:bodyPr lIns="0" tIns="0" rIns="0" bIns="0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DE2B4D4-87FA-ACC4-A0FD-E98B07CE9852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811185" y="3067050"/>
            <a:ext cx="6400800" cy="3048000"/>
          </a:xfrm>
        </p:spPr>
        <p:txBody>
          <a:bodyPr lIns="0" tIns="0" rIns="0" bIns="0"/>
          <a:lstStyle>
            <a:lvl1pPr marL="0" indent="0">
              <a:buNone/>
              <a:defRPr sz="1800"/>
            </a:lvl1pPr>
            <a:lvl2pPr marL="411480">
              <a:defRPr sz="1800"/>
            </a:lvl2pPr>
            <a:lvl3pPr marL="685800">
              <a:defRPr sz="1800"/>
            </a:lvl3pPr>
            <a:lvl4pPr marL="1051560">
              <a:defRPr sz="1800"/>
            </a:lvl4pPr>
            <a:lvl5pPr marL="1417320"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58F85D-7A7F-3D36-8C6A-6589D66D2AFD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7861300" y="3067050"/>
            <a:ext cx="3519515" cy="3048000"/>
          </a:xfrm>
        </p:spPr>
        <p:txBody>
          <a:bodyPr lIns="0" tIns="0" rIns="0" bIns="0"/>
          <a:lstStyle>
            <a:lvl1pPr marL="342900" indent="-342900">
              <a:buFont typeface="+mj-lt"/>
              <a:buAutoNum type="arabicPeriod"/>
              <a:defRPr sz="1800"/>
            </a:lvl1pPr>
            <a:lvl2pPr marL="525780" indent="-342900">
              <a:buFont typeface="+mj-lt"/>
              <a:buAutoNum type="alphaLcPeriod"/>
              <a:defRPr sz="1800"/>
            </a:lvl2pPr>
            <a:lvl3pPr marL="800100" indent="-342900">
              <a:buFont typeface="+mj-lt"/>
              <a:buAutoNum type="arabicParenR"/>
              <a:defRPr sz="1800"/>
            </a:lvl3pPr>
            <a:lvl4pPr marL="1165860" indent="-342900">
              <a:buFont typeface="+mj-lt"/>
              <a:buAutoNum type="alphaLcPeriod"/>
              <a:defRPr sz="1800"/>
            </a:lvl4pPr>
            <a:lvl5pPr marL="1531620" indent="-342900">
              <a:buFont typeface="+mj-lt"/>
              <a:buAutoNum type="romanLcPeriod"/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36FD22D-E552-7707-178A-C415B32A85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F2C4E6-14A3-F03B-CAE2-C92DC19E79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Autofit/>
          </a:bodyPr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945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1008" userDrawn="1">
          <p15:clr>
            <a:srgbClr val="FBAE40"/>
          </p15:clr>
        </p15:guide>
        <p15:guide id="3" orient="horz" pos="1560" userDrawn="1">
          <p15:clr>
            <a:srgbClr val="FBAE40"/>
          </p15:clr>
        </p15:guide>
        <p15:guide id="4" pos="312" userDrawn="1">
          <p15:clr>
            <a:srgbClr val="FBAE40"/>
          </p15:clr>
        </p15:guide>
        <p15:guide id="5" pos="816" userDrawn="1">
          <p15:clr>
            <a:srgbClr val="FBAE40"/>
          </p15:clr>
        </p15:guide>
        <p15:guide id="6" pos="6336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D8C74DBB-978B-8EA5-44E6-3AF3F58B7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028" b="67254"/>
          <a:stretch>
            <a:fillRect/>
          </a:stretch>
        </p:blipFill>
        <p:spPr>
          <a:xfrm>
            <a:off x="0" y="4612248"/>
            <a:ext cx="3769950" cy="2245753"/>
          </a:xfrm>
          <a:custGeom>
            <a:avLst/>
            <a:gdLst>
              <a:gd name="connsiteX0" fmla="*/ 0 w 3769950"/>
              <a:gd name="connsiteY0" fmla="*/ 0 h 2245753"/>
              <a:gd name="connsiteX1" fmla="*/ 3769950 w 3769950"/>
              <a:gd name="connsiteY1" fmla="*/ 0 h 2245753"/>
              <a:gd name="connsiteX2" fmla="*/ 3769950 w 3769950"/>
              <a:gd name="connsiteY2" fmla="*/ 2245753 h 2245753"/>
              <a:gd name="connsiteX3" fmla="*/ 0 w 3769950"/>
              <a:gd name="connsiteY3" fmla="*/ 2245753 h 2245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9950" h="2245753">
                <a:moveTo>
                  <a:pt x="0" y="0"/>
                </a:moveTo>
                <a:lnTo>
                  <a:pt x="3769950" y="0"/>
                </a:lnTo>
                <a:lnTo>
                  <a:pt x="3769950" y="2245753"/>
                </a:lnTo>
                <a:lnTo>
                  <a:pt x="0" y="2245753"/>
                </a:lnTo>
                <a:close/>
              </a:path>
            </a:pathLst>
          </a:cu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F7D965D3-2ED5-0347-F848-6C2A1D36A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5513" b="14154"/>
          <a:stretch>
            <a:fillRect/>
          </a:stretch>
        </p:blipFill>
        <p:spPr>
          <a:xfrm>
            <a:off x="9141088" y="970666"/>
            <a:ext cx="3050912" cy="5887335"/>
          </a:xfrm>
          <a:custGeom>
            <a:avLst/>
            <a:gdLst>
              <a:gd name="connsiteX0" fmla="*/ 0 w 3050912"/>
              <a:gd name="connsiteY0" fmla="*/ 0 h 5887335"/>
              <a:gd name="connsiteX1" fmla="*/ 3050912 w 3050912"/>
              <a:gd name="connsiteY1" fmla="*/ 0 h 5887335"/>
              <a:gd name="connsiteX2" fmla="*/ 3050912 w 3050912"/>
              <a:gd name="connsiteY2" fmla="*/ 5887335 h 5887335"/>
              <a:gd name="connsiteX3" fmla="*/ 0 w 3050912"/>
              <a:gd name="connsiteY3" fmla="*/ 5887335 h 588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50912" h="5887335">
                <a:moveTo>
                  <a:pt x="0" y="0"/>
                </a:moveTo>
                <a:lnTo>
                  <a:pt x="3050912" y="0"/>
                </a:lnTo>
                <a:lnTo>
                  <a:pt x="3050912" y="5887335"/>
                </a:lnTo>
                <a:lnTo>
                  <a:pt x="0" y="5887335"/>
                </a:lnTo>
                <a:close/>
              </a:path>
            </a:pathLst>
          </a:cu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1CBEC63C-AA69-807D-2A93-BC45B1BDF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184" y="621973"/>
            <a:ext cx="7309086" cy="1828800"/>
          </a:xfrm>
        </p:spPr>
        <p:txBody>
          <a:bodyPr lIns="0" tIns="0" rIns="0" bIns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3E0C7AAD-1535-12DC-133E-2253BF501721}"/>
              </a:ext>
            </a:extLst>
          </p:cNvPr>
          <p:cNvSpPr>
            <a:spLocks noGrp="1"/>
          </p:cNvSpPr>
          <p:nvPr>
            <p:ph type="tbl" sz="quarter" idx="12" hasCustomPrompt="1"/>
          </p:nvPr>
        </p:nvSpPr>
        <p:spPr>
          <a:xfrm>
            <a:off x="811183" y="2757488"/>
            <a:ext cx="10548967" cy="3399964"/>
          </a:xfrm>
        </p:spPr>
        <p:txBody>
          <a:bodyPr/>
          <a:lstStyle/>
          <a:p>
            <a:r>
              <a:rPr lang="en-US" dirty="0"/>
              <a:t>Click icon to insert table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36FD22D-E552-7707-178A-C415B32A85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F2C4E6-14A3-F03B-CAE2-C92DC19E79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9749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1008" userDrawn="1">
          <p15:clr>
            <a:srgbClr val="FBAE40"/>
          </p15:clr>
        </p15:guide>
        <p15:guide id="3" orient="horz" pos="1560" userDrawn="1">
          <p15:clr>
            <a:srgbClr val="FBAE40"/>
          </p15:clr>
        </p15:guide>
        <p15:guide id="4" pos="312" userDrawn="1">
          <p15:clr>
            <a:srgbClr val="FBAE40"/>
          </p15:clr>
        </p15:guide>
        <p15:guide id="5" pos="816" userDrawn="1">
          <p15:clr>
            <a:srgbClr val="FBAE40"/>
          </p15:clr>
        </p15:guide>
        <p15:guide id="6" pos="6336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801311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48AC6985-AA41-BCAE-CEDF-E736D973B5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1184" y="612647"/>
            <a:ext cx="10002589" cy="3657600"/>
          </a:xfrm>
        </p:spPr>
        <p:txBody>
          <a:bodyPr lIns="0" tIns="0" rIns="0" bIns="0" anchor="b">
            <a:noAutofit/>
          </a:bodyPr>
          <a:lstStyle>
            <a:lvl1pPr mar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7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A7B85660-94E4-85D1-95CA-415513A035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1185" y="4724033"/>
            <a:ext cx="7000972" cy="1709423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b="1" i="0">
                <a:solidFill>
                  <a:schemeClr val="accent4"/>
                </a:solidFill>
                <a:latin typeface="+mj-lt"/>
                <a:cs typeface="Arial Black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DCAF5C0-1B51-02B5-924D-230575353A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9829617" y="4724034"/>
            <a:ext cx="2133966" cy="2133966"/>
            <a:chOff x="9654699" y="2229295"/>
            <a:chExt cx="2133966" cy="2133966"/>
          </a:xfrm>
        </p:grpSpPr>
        <p:sp>
          <p:nvSpPr>
            <p:cNvPr id="3" name="Freeform 11">
              <a:extLst>
                <a:ext uri="{FF2B5EF4-FFF2-40B4-BE49-F238E27FC236}">
                  <a16:creationId xmlns:a16="http://schemas.microsoft.com/office/drawing/2014/main" id="{41AAE8D5-8E6A-7CBE-9018-DD8F3493D049}"/>
                </a:ext>
              </a:extLst>
            </p:cNvPr>
            <p:cNvSpPr/>
            <p:nvPr/>
          </p:nvSpPr>
          <p:spPr>
            <a:xfrm>
              <a:off x="9655348" y="3309113"/>
              <a:ext cx="2132669" cy="1054148"/>
            </a:xfrm>
            <a:custGeom>
              <a:avLst/>
              <a:gdLst>
                <a:gd name="connsiteX0" fmla="*/ 1345382 w 2690764"/>
                <a:gd name="connsiteY0" fmla="*/ 0 h 1330006"/>
                <a:gd name="connsiteX1" fmla="*/ 2684632 w 2690764"/>
                <a:gd name="connsiteY1" fmla="*/ 1208559 h 1330006"/>
                <a:gd name="connsiteX2" fmla="*/ 2690764 w 2690764"/>
                <a:gd name="connsiteY2" fmla="*/ 1330006 h 1330006"/>
                <a:gd name="connsiteX3" fmla="*/ 0 w 2690764"/>
                <a:gd name="connsiteY3" fmla="*/ 1330006 h 1330006"/>
                <a:gd name="connsiteX4" fmla="*/ 6132 w 2690764"/>
                <a:gd name="connsiteY4" fmla="*/ 1208559 h 1330006"/>
                <a:gd name="connsiteX5" fmla="*/ 1345382 w 2690764"/>
                <a:gd name="connsiteY5" fmla="*/ 0 h 133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0764" h="1330006">
                  <a:moveTo>
                    <a:pt x="1345382" y="0"/>
                  </a:moveTo>
                  <a:cubicBezTo>
                    <a:pt x="2042400" y="0"/>
                    <a:pt x="2615693" y="529729"/>
                    <a:pt x="2684632" y="1208559"/>
                  </a:cubicBezTo>
                  <a:lnTo>
                    <a:pt x="2690764" y="1330006"/>
                  </a:lnTo>
                  <a:lnTo>
                    <a:pt x="0" y="1330006"/>
                  </a:lnTo>
                  <a:lnTo>
                    <a:pt x="6132" y="1208559"/>
                  </a:lnTo>
                  <a:cubicBezTo>
                    <a:pt x="75071" y="529729"/>
                    <a:pt x="648364" y="0"/>
                    <a:pt x="134538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" name="Freeform 12">
              <a:extLst>
                <a:ext uri="{FF2B5EF4-FFF2-40B4-BE49-F238E27FC236}">
                  <a16:creationId xmlns:a16="http://schemas.microsoft.com/office/drawing/2014/main" id="{C694532E-B147-38A2-55EE-24483385016A}"/>
                </a:ext>
              </a:extLst>
            </p:cNvPr>
            <p:cNvSpPr/>
            <p:nvPr/>
          </p:nvSpPr>
          <p:spPr>
            <a:xfrm>
              <a:off x="9654699" y="2229295"/>
              <a:ext cx="2133966" cy="1079818"/>
            </a:xfrm>
            <a:custGeom>
              <a:avLst/>
              <a:gdLst>
                <a:gd name="connsiteX0" fmla="*/ 818 w 2692400"/>
                <a:gd name="connsiteY0" fmla="*/ 0 h 1362394"/>
                <a:gd name="connsiteX1" fmla="*/ 2691582 w 2692400"/>
                <a:gd name="connsiteY1" fmla="*/ 0 h 1362394"/>
                <a:gd name="connsiteX2" fmla="*/ 2692400 w 2692400"/>
                <a:gd name="connsiteY2" fmla="*/ 16194 h 1362394"/>
                <a:gd name="connsiteX3" fmla="*/ 1346200 w 2692400"/>
                <a:gd name="connsiteY3" fmla="*/ 1362394 h 1362394"/>
                <a:gd name="connsiteX4" fmla="*/ 0 w 2692400"/>
                <a:gd name="connsiteY4" fmla="*/ 16194 h 1362394"/>
                <a:gd name="connsiteX5" fmla="*/ 818 w 2692400"/>
                <a:gd name="connsiteY5" fmla="*/ 0 h 136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1362394">
                  <a:moveTo>
                    <a:pt x="818" y="0"/>
                  </a:moveTo>
                  <a:lnTo>
                    <a:pt x="2691582" y="0"/>
                  </a:lnTo>
                  <a:lnTo>
                    <a:pt x="2692400" y="16194"/>
                  </a:lnTo>
                  <a:cubicBezTo>
                    <a:pt x="2692400" y="759680"/>
                    <a:pt x="2089686" y="1362394"/>
                    <a:pt x="1346200" y="1362394"/>
                  </a:cubicBezTo>
                  <a:cubicBezTo>
                    <a:pt x="602714" y="1362394"/>
                    <a:pt x="0" y="759680"/>
                    <a:pt x="0" y="16194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114B3BE5-2D39-542C-00BB-A940C568E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2884" r="34757"/>
          <a:stretch>
            <a:fillRect/>
          </a:stretch>
        </p:blipFill>
        <p:spPr>
          <a:xfrm>
            <a:off x="7717670" y="0"/>
            <a:ext cx="4474331" cy="3231221"/>
          </a:xfrm>
          <a:custGeom>
            <a:avLst/>
            <a:gdLst>
              <a:gd name="connsiteX0" fmla="*/ 0 w 4474331"/>
              <a:gd name="connsiteY0" fmla="*/ 0 h 3231221"/>
              <a:gd name="connsiteX1" fmla="*/ 4474331 w 4474331"/>
              <a:gd name="connsiteY1" fmla="*/ 0 h 3231221"/>
              <a:gd name="connsiteX2" fmla="*/ 4474331 w 4474331"/>
              <a:gd name="connsiteY2" fmla="*/ 3231221 h 3231221"/>
              <a:gd name="connsiteX3" fmla="*/ 0 w 4474331"/>
              <a:gd name="connsiteY3" fmla="*/ 3231221 h 3231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74331" h="3231221">
                <a:moveTo>
                  <a:pt x="0" y="0"/>
                </a:moveTo>
                <a:lnTo>
                  <a:pt x="4474331" y="0"/>
                </a:lnTo>
                <a:lnTo>
                  <a:pt x="4474331" y="3231221"/>
                </a:lnTo>
                <a:lnTo>
                  <a:pt x="0" y="323122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88813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93599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39763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1F2B8563-0522-A906-11C4-E5DAB3C1D9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29533" y="5801722"/>
            <a:ext cx="2115210" cy="1056278"/>
          </a:xfrm>
          <a:custGeom>
            <a:avLst/>
            <a:gdLst>
              <a:gd name="connsiteX0" fmla="*/ 1057605 w 2115210"/>
              <a:gd name="connsiteY0" fmla="*/ 0 h 1056278"/>
              <a:gd name="connsiteX1" fmla="*/ 2109820 w 2115210"/>
              <a:gd name="connsiteY1" fmla="*/ 949535 h 1056278"/>
              <a:gd name="connsiteX2" fmla="*/ 2115210 w 2115210"/>
              <a:gd name="connsiteY2" fmla="*/ 1056278 h 1056278"/>
              <a:gd name="connsiteX3" fmla="*/ 0 w 2115210"/>
              <a:gd name="connsiteY3" fmla="*/ 1056278 h 1056278"/>
              <a:gd name="connsiteX4" fmla="*/ 5390 w 2115210"/>
              <a:gd name="connsiteY4" fmla="*/ 949535 h 1056278"/>
              <a:gd name="connsiteX5" fmla="*/ 1057605 w 2115210"/>
              <a:gd name="connsiteY5" fmla="*/ 0 h 1056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15210" h="1056278">
                <a:moveTo>
                  <a:pt x="1057605" y="0"/>
                </a:moveTo>
                <a:cubicBezTo>
                  <a:pt x="1605234" y="0"/>
                  <a:pt x="2055657" y="416196"/>
                  <a:pt x="2109820" y="949535"/>
                </a:cubicBezTo>
                <a:lnTo>
                  <a:pt x="2115210" y="1056278"/>
                </a:lnTo>
                <a:lnTo>
                  <a:pt x="0" y="1056278"/>
                </a:lnTo>
                <a:lnTo>
                  <a:pt x="5390" y="949535"/>
                </a:lnTo>
                <a:cubicBezTo>
                  <a:pt x="59553" y="416196"/>
                  <a:pt x="509976" y="0"/>
                  <a:pt x="105760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7" name="Object 1">
            <a:extLst>
              <a:ext uri="{FF2B5EF4-FFF2-40B4-BE49-F238E27FC236}">
                <a16:creationId xmlns:a16="http://schemas.microsoft.com/office/drawing/2014/main" id="{C8F9FB07-4614-1CDA-5F00-5A6D0EFB8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999852" y="0"/>
            <a:ext cx="1574573" cy="395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317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16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90484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396699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2/15/2025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2165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  <p:sldLayoutId id="2147483756" r:id="rId18"/>
    <p:sldLayoutId id="2147483649" r:id="rId19"/>
    <p:sldLayoutId id="2147483650" r:id="rId20"/>
    <p:sldLayoutId id="2147483683" r:id="rId21"/>
    <p:sldLayoutId id="2147483684" r:id="rId22"/>
    <p:sldLayoutId id="2147483685" r:id="rId23"/>
    <p:sldLayoutId id="2147483671" r:id="rId24"/>
    <p:sldLayoutId id="2147483679" r:id="rId25"/>
    <p:sldLayoutId id="2147483676" r:id="rId26"/>
    <p:sldLayoutId id="2147483669" r:id="rId27"/>
    <p:sldLayoutId id="2147483673" r:id="rId28"/>
    <p:sldLayoutId id="2147483682" r:id="rId29"/>
    <p:sldLayoutId id="2147483656" r:id="rId30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315D2-7F57-AF2A-38D7-558098789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237" y="4282321"/>
            <a:ext cx="11344275" cy="2000250"/>
          </a:xfrm>
        </p:spPr>
        <p:txBody>
          <a:bodyPr/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Colossians 1:21-23 (ESV)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577591-8FC9-BC76-A523-2B6460D10EB0}"/>
              </a:ext>
            </a:extLst>
          </p:cNvPr>
          <p:cNvSpPr txBox="1"/>
          <p:nvPr/>
        </p:nvSpPr>
        <p:spPr>
          <a:xfrm>
            <a:off x="0" y="685800"/>
            <a:ext cx="1046321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Standing Firm in Hope; Persevering in Faith</a:t>
            </a:r>
          </a:p>
          <a:p>
            <a:pPr algn="ctr"/>
            <a:endParaRPr lang="en-US" sz="66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14010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AF9796-2C33-0491-23F6-6186E1B3F2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BE866E1-F0EF-29F1-38EC-1951C9FBEBB6}"/>
              </a:ext>
            </a:extLst>
          </p:cNvPr>
          <p:cNvSpPr txBox="1"/>
          <p:nvPr/>
        </p:nvSpPr>
        <p:spPr>
          <a:xfrm>
            <a:off x="814388" y="2328862"/>
            <a:ext cx="105298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And you, who once were </a:t>
            </a:r>
            <a:r>
              <a:rPr lang="en-US" sz="6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alienated</a:t>
            </a:r>
            <a:r>
              <a:rPr lang="en-US" sz="6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and</a:t>
            </a:r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6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hostile</a:t>
            </a:r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in</a:t>
            </a:r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mind, doing evil deeds,</a:t>
            </a:r>
            <a:endParaRPr lang="el-GR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9D9089-9FB1-D096-D7AA-A930F5A5062E}"/>
              </a:ext>
            </a:extLst>
          </p:cNvPr>
          <p:cNvSpPr txBox="1"/>
          <p:nvPr/>
        </p:nvSpPr>
        <p:spPr>
          <a:xfrm>
            <a:off x="2318148" y="343377"/>
            <a:ext cx="84974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Colossians 1:21</a:t>
            </a:r>
          </a:p>
        </p:txBody>
      </p:sp>
      <p:sp>
        <p:nvSpPr>
          <p:cNvPr id="6" name="Arrow: Left 5">
            <a:extLst>
              <a:ext uri="{FF2B5EF4-FFF2-40B4-BE49-F238E27FC236}">
                <a16:creationId xmlns:a16="http://schemas.microsoft.com/office/drawing/2014/main" id="{584C05BC-A25C-5837-47E6-892C0BA779BC}"/>
              </a:ext>
            </a:extLst>
          </p:cNvPr>
          <p:cNvSpPr/>
          <p:nvPr/>
        </p:nvSpPr>
        <p:spPr>
          <a:xfrm rot="2581486">
            <a:off x="9786691" y="4698160"/>
            <a:ext cx="1833583" cy="611799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9637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870735-06CF-1C0D-2E90-3A5071FADC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2351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18E11D-EDC6-BD5C-DE29-3EECA337F1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0F5589E-7FA1-AFF0-C11A-F1BE0FE80ADA}"/>
              </a:ext>
            </a:extLst>
          </p:cNvPr>
          <p:cNvSpPr/>
          <p:nvPr/>
        </p:nvSpPr>
        <p:spPr>
          <a:xfrm>
            <a:off x="1076325" y="513312"/>
            <a:ext cx="11644313" cy="97045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2a.) Firm in our hope:</a:t>
            </a:r>
            <a:endParaRPr lang="en-US" sz="6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ea typeface="+mj-ea"/>
              <a:cs typeface="+mj-cs"/>
            </a:endParaRPr>
          </a:p>
        </p:txBody>
      </p:sp>
      <p:graphicFrame>
        <p:nvGraphicFramePr>
          <p:cNvPr id="8" name="TextBox 5">
            <a:extLst>
              <a:ext uri="{FF2B5EF4-FFF2-40B4-BE49-F238E27FC236}">
                <a16:creationId xmlns:a16="http://schemas.microsoft.com/office/drawing/2014/main" id="{B6091322-4F90-08F2-E6EE-990C844736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0755527"/>
              </p:ext>
            </p:extLst>
          </p:nvPr>
        </p:nvGraphicFramePr>
        <p:xfrm>
          <a:off x="819150" y="2548647"/>
          <a:ext cx="10553700" cy="33108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30352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E8819A-195F-F0C4-FFAF-0A92F14AD1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7B4335B-980A-D864-02A0-C3F6D865E667}"/>
              </a:ext>
            </a:extLst>
          </p:cNvPr>
          <p:cNvSpPr txBox="1"/>
          <p:nvPr/>
        </p:nvSpPr>
        <p:spPr>
          <a:xfrm>
            <a:off x="714375" y="1805642"/>
            <a:ext cx="1052988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…He has now </a:t>
            </a:r>
            <a:r>
              <a:rPr lang="en-US" sz="6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reconciled</a:t>
            </a: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in His body of flesh by His death, in order to present you </a:t>
            </a:r>
            <a:r>
              <a:rPr lang="en-US" sz="6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holy</a:t>
            </a: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and </a:t>
            </a:r>
            <a:r>
              <a:rPr lang="en-US" sz="6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blameless</a:t>
            </a: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and above </a:t>
            </a:r>
            <a:r>
              <a:rPr lang="en-US" sz="6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reproach</a:t>
            </a: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before Him, </a:t>
            </a:r>
            <a:endParaRPr lang="el-GR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85EBD7-E397-872C-4822-4F365C77E912}"/>
              </a:ext>
            </a:extLst>
          </p:cNvPr>
          <p:cNvSpPr txBox="1"/>
          <p:nvPr/>
        </p:nvSpPr>
        <p:spPr>
          <a:xfrm>
            <a:off x="2318148" y="343377"/>
            <a:ext cx="84974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Colossians 1:22</a:t>
            </a:r>
          </a:p>
        </p:txBody>
      </p:sp>
      <p:sp>
        <p:nvSpPr>
          <p:cNvPr id="2" name="Arrow: Left 1">
            <a:extLst>
              <a:ext uri="{FF2B5EF4-FFF2-40B4-BE49-F238E27FC236}">
                <a16:creationId xmlns:a16="http://schemas.microsoft.com/office/drawing/2014/main" id="{31335950-5B22-498B-6975-84DE777A2878}"/>
              </a:ext>
            </a:extLst>
          </p:cNvPr>
          <p:cNvSpPr/>
          <p:nvPr/>
        </p:nvSpPr>
        <p:spPr>
          <a:xfrm rot="18749171">
            <a:off x="9443957" y="790089"/>
            <a:ext cx="1879804" cy="611799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038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F7A62B-600D-F002-87F7-5B1707550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138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EF0FB1-EC43-FB9D-9303-D94EDCC5C9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69C206D-F131-9284-994C-438A26033D63}"/>
              </a:ext>
            </a:extLst>
          </p:cNvPr>
          <p:cNvSpPr/>
          <p:nvPr/>
        </p:nvSpPr>
        <p:spPr>
          <a:xfrm>
            <a:off x="1271585" y="574178"/>
            <a:ext cx="9558339" cy="97045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2b.) Firm in our hope:</a:t>
            </a:r>
            <a:endParaRPr lang="en-US" sz="7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8B94DE-DEBF-4A51-B74B-CB6521A61F08}"/>
              </a:ext>
            </a:extLst>
          </p:cNvPr>
          <p:cNvSpPr txBox="1"/>
          <p:nvPr/>
        </p:nvSpPr>
        <p:spPr>
          <a:xfrm>
            <a:off x="971549" y="2128838"/>
            <a:ext cx="1012983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	Reconciled through Christ’s </a:t>
            </a:r>
            <a:r>
              <a:rPr lang="en-US" sz="6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atonement</a:t>
            </a:r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6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(reconciled)</a:t>
            </a:r>
          </a:p>
          <a:p>
            <a:pPr algn="ctr"/>
            <a:endParaRPr lang="en-US" sz="6000" b="1" i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F4CDE9-E1D4-9460-E48E-E80705CE0414}"/>
              </a:ext>
            </a:extLst>
          </p:cNvPr>
          <p:cNvSpPr txBox="1"/>
          <p:nvPr/>
        </p:nvSpPr>
        <p:spPr>
          <a:xfrm>
            <a:off x="-59532" y="4559707"/>
            <a:ext cx="12192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“in His body of flesh </a:t>
            </a:r>
          </a:p>
          <a:p>
            <a:pPr algn="ctr"/>
            <a:r>
              <a:rPr lang="en-US" sz="5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by His death”</a:t>
            </a:r>
          </a:p>
          <a:p>
            <a:pPr algn="ctr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50711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1">
                <a:tint val="97000"/>
                <a:hueMod val="92000"/>
                <a:satMod val="169000"/>
                <a:lumMod val="164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DDF3FC-EFBF-39A1-31D0-F4705010F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EB90296-CFE0-401D-9CA3-32966EC4F0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8C9B4EE-7611-4ED9-B356-7BDD377C3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4F266A-F2F7-47CD-8BBC-E3777E982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D69C80-8919-4A32-B897-F2A21F940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27B072-CC5B-481B-9719-8CD4C54444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49B35C1-842B-4CB9-90A8-D4D239BC3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3813FDC-5801-4C8F-4006-B3CE4F3B502E}"/>
              </a:ext>
            </a:extLst>
          </p:cNvPr>
          <p:cNvSpPr/>
          <p:nvPr/>
        </p:nvSpPr>
        <p:spPr>
          <a:xfrm>
            <a:off x="4460809" y="665588"/>
            <a:ext cx="7226429" cy="52060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cap="all" dirty="0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Atonement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6000" b="1" cap="all" dirty="0">
              <a:ln w="3175" cmpd="sng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cap="all" dirty="0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or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6000" b="1" cap="all" dirty="0">
              <a:ln w="3175" cmpd="sng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cap="all" dirty="0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Reconciliation?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35A481B-C639-4892-B0EF-4D8373A9B0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0" y="0"/>
            <a:ext cx="4067748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innerShdw blurRad="57150" dist="381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355D715-B530-4E6F-BBD5-E2F415F822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 flipV="1">
            <a:off x="-1545" y="3616960"/>
            <a:ext cx="2981858" cy="3208867"/>
            <a:chOff x="9206969" y="2963333"/>
            <a:chExt cx="2981858" cy="3208867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EA9C585-4E28-462A-87F6-5DAE4618F5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2132892-CDD1-4110-A551-E8995B9C84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00D3AD0-51AB-4A60-897B-2C882DD9D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412BC74-F804-404D-AC67-A90A683396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CC40DBE-43EE-4FBE-B0BD-FC5390557D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E05E6E34-82CE-6F14-4C36-A8FA78AC558B}"/>
              </a:ext>
            </a:extLst>
          </p:cNvPr>
          <p:cNvSpPr/>
          <p:nvPr/>
        </p:nvSpPr>
        <p:spPr>
          <a:xfrm>
            <a:off x="754879" y="399130"/>
            <a:ext cx="2280224" cy="53860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128880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0626C3-C810-962F-D22E-0168AEE427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34804A6-4816-B681-D003-95F71829D918}"/>
              </a:ext>
            </a:extLst>
          </p:cNvPr>
          <p:cNvSpPr txBox="1"/>
          <p:nvPr/>
        </p:nvSpPr>
        <p:spPr>
          <a:xfrm>
            <a:off x="717946" y="456247"/>
            <a:ext cx="10756107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OT “atonement” (69x) KJV, (103x) ESV; (et al.) “atoning sacrifice”</a:t>
            </a:r>
          </a:p>
          <a:p>
            <a:endParaRPr lang="en-US" sz="5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r>
              <a:rPr lang="en-US" sz="5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Variants - “reconciliation” (KJV), “propitiation” (most English trans.)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289413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C22E21-BA7D-F403-E95B-7264E65409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75F15E5-2643-EA9F-BAB1-2A7E15FEE977}"/>
              </a:ext>
            </a:extLst>
          </p:cNvPr>
          <p:cNvSpPr txBox="1"/>
          <p:nvPr/>
        </p:nvSpPr>
        <p:spPr>
          <a:xfrm>
            <a:off x="528638" y="243512"/>
            <a:ext cx="11372849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Septuagint</a:t>
            </a:r>
            <a:r>
              <a:rPr lang="en-US" sz="6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: </a:t>
            </a: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Heb trans. into Greek (280 BC). Main language was </a:t>
            </a:r>
            <a:r>
              <a:rPr lang="en-US" sz="6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Koine </a:t>
            </a: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Greek, not Hebrew.</a:t>
            </a:r>
          </a:p>
          <a:p>
            <a:endParaRPr lang="en-US" sz="6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r>
              <a:rPr lang="en-US" sz="60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LXX</a:t>
            </a: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- “Trans of the 70.” </a:t>
            </a:r>
          </a:p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66 Canon + 4 Apocrypha - (RCC)</a:t>
            </a:r>
          </a:p>
          <a:p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4548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7A8E34-879E-8E26-6BD2-895A02010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417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E8C1F3-6FFE-61E6-AA08-FA6652F6C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3799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02DDE5-CD39-CA68-CA54-978095F39A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7D699D9-909E-2CD0-1EB7-7FAB3C0B2BCE}"/>
              </a:ext>
            </a:extLst>
          </p:cNvPr>
          <p:cNvSpPr txBox="1"/>
          <p:nvPr/>
        </p:nvSpPr>
        <p:spPr>
          <a:xfrm>
            <a:off x="714375" y="1805642"/>
            <a:ext cx="1052988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…He has now </a:t>
            </a:r>
            <a:r>
              <a:rPr lang="en-US" sz="44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reconciled</a:t>
            </a: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in His body of flesh by His death</a:t>
            </a: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, </a:t>
            </a:r>
          </a:p>
          <a:p>
            <a:pPr algn="ctr"/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in order to present you </a:t>
            </a:r>
            <a:r>
              <a:rPr lang="en-US" sz="6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holy</a:t>
            </a: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and </a:t>
            </a:r>
            <a:r>
              <a:rPr lang="en-US" sz="6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blameless</a:t>
            </a: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and above </a:t>
            </a:r>
            <a:r>
              <a:rPr lang="en-US" sz="6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reproach</a:t>
            </a: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before Him, </a:t>
            </a:r>
            <a:endParaRPr lang="el-GR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9BFEEB-4539-6C75-3031-C77FFC8EB633}"/>
              </a:ext>
            </a:extLst>
          </p:cNvPr>
          <p:cNvSpPr txBox="1"/>
          <p:nvPr/>
        </p:nvSpPr>
        <p:spPr>
          <a:xfrm>
            <a:off x="2318148" y="343377"/>
            <a:ext cx="84974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Colossians 1:22</a:t>
            </a:r>
          </a:p>
        </p:txBody>
      </p:sp>
    </p:spTree>
    <p:extLst>
      <p:ext uri="{BB962C8B-B14F-4D97-AF65-F5344CB8AC3E}">
        <p14:creationId xmlns:p14="http://schemas.microsoft.com/office/powerpoint/2010/main" val="260880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B02940-70F6-2E40-5450-E4E0A2F5D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6533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C6981F-867B-7924-7740-1BF647B878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7069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98CDB2-0097-803F-53F8-F8AD2285A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4852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1">
                <a:tint val="97000"/>
                <a:hueMod val="92000"/>
                <a:satMod val="169000"/>
                <a:lumMod val="164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754A2F-98DB-866C-D138-9FC1C5F259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EB90296-CFE0-401D-9CA3-32966EC4F0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8C9B4EE-7611-4ED9-B356-7BDD377C3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A4F266A-F2F7-47CD-8BBC-E3777E982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0D69C80-8919-4A32-B897-F2A21F940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427B072-CC5B-481B-9719-8CD4C54444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7E134C76-7FB4-4BB7-9322-DD8A4B179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Snip Single Corner Rectangle 17">
            <a:extLst>
              <a:ext uri="{FF2B5EF4-FFF2-40B4-BE49-F238E27FC236}">
                <a16:creationId xmlns:a16="http://schemas.microsoft.com/office/drawing/2014/main" id="{C0C57804-4F33-4D85-AA3E-DA0F214BBD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"/>
            <a:ext cx="12188825" cy="6857999"/>
          </a:xfrm>
          <a:prstGeom prst="snip1Rect">
            <a:avLst>
              <a:gd name="adj" fmla="val 50000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E8DBD9-ECB1-8B6B-F035-0768A4A23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470" y="463945"/>
            <a:ext cx="10687050" cy="533585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49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2.) Firm in our Hope:</a:t>
            </a:r>
            <a:br>
              <a:rPr lang="en-US" sz="49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49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a.) Our past condition (sin)</a:t>
            </a:r>
            <a:br>
              <a:rPr lang="en-US" sz="49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49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b.) Alienated from God</a:t>
            </a:r>
            <a:br>
              <a:rPr lang="en-US" sz="49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49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c.) Hostile in mind, evil in deeds</a:t>
            </a:r>
            <a:br>
              <a:rPr lang="en-US" sz="3200" dirty="0">
                <a:solidFill>
                  <a:schemeClr val="tx2"/>
                </a:solidFill>
              </a:rPr>
            </a:br>
            <a:br>
              <a:rPr lang="en-US" sz="3200" dirty="0">
                <a:solidFill>
                  <a:schemeClr val="tx2"/>
                </a:solidFill>
              </a:rPr>
            </a:br>
            <a:endParaRPr lang="en-US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3373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91AE5E-89BC-0722-DDDD-1D92E40CB3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8F1EF17D-1B70-428C-8A8A-A2C5B390E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2FAEDF3-CEC8-4BF6-8EA7-4079C4718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98DB8F4-CD77-4FCC-8544-ADE8B478C1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2202DFE-039D-48E4-8536-FA30F2489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1F05E26-510E-4164-83C7-28E4FE9D7E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632161A-50D4-4D96-887A-98FC920931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B9403C7F-76AE-4587-92A2-D4E41EBE6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74BF78-2A8F-54F9-48DF-A8A1031527EA}"/>
              </a:ext>
            </a:extLst>
          </p:cNvPr>
          <p:cNvSpPr txBox="1"/>
          <p:nvPr/>
        </p:nvSpPr>
        <p:spPr>
          <a:xfrm>
            <a:off x="5028291" y="448535"/>
            <a:ext cx="5627158" cy="1507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800" b="1" cap="all" dirty="0">
                <a:ln w="3175" cmpd="sng"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Colossians 1:23</a:t>
            </a:r>
          </a:p>
        </p:txBody>
      </p:sp>
      <p:pic>
        <p:nvPicPr>
          <p:cNvPr id="19" name="Picture 18" descr="Round rainbow">
            <a:extLst>
              <a:ext uri="{FF2B5EF4-FFF2-40B4-BE49-F238E27FC236}">
                <a16:creationId xmlns:a16="http://schemas.microsoft.com/office/drawing/2014/main" id="{CC919BE6-BA1D-53F2-198F-B070A19E9E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359" r="39555" b="-1"/>
          <a:stretch/>
        </p:blipFill>
        <p:spPr>
          <a:xfrm>
            <a:off x="831" y="10"/>
            <a:ext cx="3502025" cy="6857990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CE3B6C-533B-D6A8-FE81-4D294FED0111}"/>
              </a:ext>
            </a:extLst>
          </p:cNvPr>
          <p:cNvSpPr txBox="1"/>
          <p:nvPr/>
        </p:nvSpPr>
        <p:spPr>
          <a:xfrm>
            <a:off x="3653667" y="1804129"/>
            <a:ext cx="8376407" cy="46053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just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…if indeed you continue in the faith, </a:t>
            </a:r>
            <a:r>
              <a:rPr lang="en-US" sz="4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stable</a:t>
            </a:r>
            <a:r>
              <a:rPr lang="en-US" sz="4000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and</a:t>
            </a:r>
            <a:r>
              <a:rPr lang="en-US" sz="4000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4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steadfast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, not </a:t>
            </a:r>
            <a:r>
              <a:rPr lang="en-US" sz="4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shifting</a:t>
            </a:r>
            <a:r>
              <a:rPr lang="en-US" sz="4000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from the </a:t>
            </a:r>
            <a:r>
              <a:rPr lang="en-US" sz="4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hope</a:t>
            </a:r>
            <a:r>
              <a:rPr lang="en-US" sz="4000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of the </a:t>
            </a:r>
            <a:r>
              <a:rPr lang="en-US" sz="4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gospel</a:t>
            </a:r>
            <a:r>
              <a:rPr lang="en-US" sz="4000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that you </a:t>
            </a:r>
            <a:r>
              <a:rPr lang="en-US" sz="4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heard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,</a:t>
            </a:r>
            <a:r>
              <a:rPr lang="en-US" sz="4000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which has been</a:t>
            </a:r>
            <a:r>
              <a:rPr lang="en-US" sz="4000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4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proclaimed</a:t>
            </a:r>
            <a:r>
              <a:rPr lang="en-US" sz="4000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in all creation under heaven, and of which  I, Paul, became a </a:t>
            </a:r>
            <a:r>
              <a:rPr lang="en-US" sz="4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minister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.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6C71778-3DDA-4748-AEBB-2A4B750163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A1F5C7D-5183-424E-BD72-BBFC59C5A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848F76E-D8DE-4826-901B-4E409024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AE84420-E672-4A16-8384-42BDDC4A9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44D91EB-FA8D-4FD3-88F8-053F9962BD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56B711F-46BD-4789-926C-CF2F01F71D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171000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49873F-976B-1BEE-9DF0-3BDFE58AB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9A496D6-8882-493A-0661-F82FBC19F112}"/>
              </a:ext>
            </a:extLst>
          </p:cNvPr>
          <p:cNvSpPr/>
          <p:nvPr/>
        </p:nvSpPr>
        <p:spPr>
          <a:xfrm>
            <a:off x="704850" y="384725"/>
            <a:ext cx="11644313" cy="97045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3a.) Resolute in our obedience:</a:t>
            </a:r>
            <a:endParaRPr lang="en-US" sz="6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ea typeface="+mj-ea"/>
              <a:cs typeface="+mj-cs"/>
            </a:endParaRPr>
          </a:p>
        </p:txBody>
      </p:sp>
      <p:graphicFrame>
        <p:nvGraphicFramePr>
          <p:cNvPr id="8" name="TextBox 5">
            <a:extLst>
              <a:ext uri="{FF2B5EF4-FFF2-40B4-BE49-F238E27FC236}">
                <a16:creationId xmlns:a16="http://schemas.microsoft.com/office/drawing/2014/main" id="{07A72827-B552-6A99-CE56-28B8DFC999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956730"/>
              </p:ext>
            </p:extLst>
          </p:nvPr>
        </p:nvGraphicFramePr>
        <p:xfrm>
          <a:off x="819150" y="2548647"/>
          <a:ext cx="10553700" cy="33108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371288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218C61-9D61-9981-AFB5-A00F5AE90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3812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2929F8-29CB-993C-B336-419BE26786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8198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EF48C0-90EC-0254-1F7B-16F944BCA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D05CB7A-01FA-E328-20AA-ED1412E71961}"/>
              </a:ext>
            </a:extLst>
          </p:cNvPr>
          <p:cNvSpPr/>
          <p:nvPr/>
        </p:nvSpPr>
        <p:spPr>
          <a:xfrm>
            <a:off x="547687" y="390038"/>
            <a:ext cx="11644313" cy="9704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3b.) </a:t>
            </a:r>
            <a:r>
              <a:rPr lang="en-US" sz="63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Resolute in our obedience:</a:t>
            </a:r>
            <a:endParaRPr lang="en-US" sz="5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03628A-1C0A-E297-9537-E13A02BFE250}"/>
              </a:ext>
            </a:extLst>
          </p:cNvPr>
          <p:cNvSpPr txBox="1"/>
          <p:nvPr/>
        </p:nvSpPr>
        <p:spPr>
          <a:xfrm>
            <a:off x="1016794" y="1871454"/>
            <a:ext cx="101584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Our hope is </a:t>
            </a:r>
            <a:r>
              <a:rPr lang="en-US" sz="72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rooted</a:t>
            </a:r>
            <a:r>
              <a:rPr lang="en-US" sz="7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in the </a:t>
            </a:r>
            <a:r>
              <a:rPr lang="en-US" sz="7200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Word of God</a:t>
            </a:r>
            <a:r>
              <a:rPr lang="en-US" sz="7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278B30-06B9-98FA-1655-C37BCE897497}"/>
              </a:ext>
            </a:extLst>
          </p:cNvPr>
          <p:cNvSpPr txBox="1"/>
          <p:nvPr/>
        </p:nvSpPr>
        <p:spPr>
          <a:xfrm>
            <a:off x="128588" y="5667743"/>
            <a:ext cx="12192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“not </a:t>
            </a:r>
            <a:r>
              <a:rPr lang="en-US" sz="4600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shifting</a:t>
            </a:r>
            <a:r>
              <a:rPr lang="en-US" sz="4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from the </a:t>
            </a:r>
            <a:r>
              <a:rPr lang="en-US" sz="4600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hope</a:t>
            </a:r>
            <a:r>
              <a:rPr lang="en-US" sz="4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the </a:t>
            </a:r>
            <a:r>
              <a:rPr lang="en-US" sz="4600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gospel</a:t>
            </a:r>
            <a:r>
              <a:rPr lang="en-US" sz="4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25829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EA2409-068A-941B-E921-E0323A023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8093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D94214-F567-8219-8403-DB2D3B7D00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9698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5BE94E-74AD-A9C4-04B0-43EEFFDC9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4677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600B19-348D-63AA-50B6-67902F63D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9431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4BB0E0-668B-D3AD-E273-A0BB135D74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8347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A63592-F4D8-7A09-3D77-7F1EE943E9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AE0521B-D872-E8B4-F415-9560410667BC}"/>
              </a:ext>
            </a:extLst>
          </p:cNvPr>
          <p:cNvSpPr/>
          <p:nvPr/>
        </p:nvSpPr>
        <p:spPr>
          <a:xfrm>
            <a:off x="547687" y="390038"/>
            <a:ext cx="11644313" cy="9704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3c.) </a:t>
            </a:r>
            <a:r>
              <a:rPr lang="en-US" sz="63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Resolute in our obedience:</a:t>
            </a:r>
            <a:endParaRPr lang="en-US" sz="5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FB0084-0A8B-C07E-9D25-6D27D4AE3F00}"/>
              </a:ext>
            </a:extLst>
          </p:cNvPr>
          <p:cNvSpPr txBox="1"/>
          <p:nvPr/>
        </p:nvSpPr>
        <p:spPr>
          <a:xfrm>
            <a:off x="846535" y="2428667"/>
            <a:ext cx="106989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Proclaiming</a:t>
            </a:r>
            <a:r>
              <a:rPr lang="en-US" sz="7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the gospel for </a:t>
            </a:r>
            <a:r>
              <a:rPr lang="en-US" sz="7200" b="1" i="1" u="wavyDbl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OTHERS</a:t>
            </a:r>
            <a:r>
              <a:rPr lang="en-US" sz="7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to </a:t>
            </a:r>
            <a:r>
              <a:rPr lang="en-US" sz="7200" b="1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hear</a:t>
            </a:r>
            <a:r>
              <a:rPr lang="en-US" sz="7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351819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F9C49F-33D4-DA71-02B8-9981AF599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0414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E9D01E-BD17-AB4F-D9DF-18499AE0A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7030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3628CF7-55E0-0788-1446-E2C73CE7E4DD}"/>
              </a:ext>
            </a:extLst>
          </p:cNvPr>
          <p:cNvSpPr/>
          <p:nvPr/>
        </p:nvSpPr>
        <p:spPr>
          <a:xfrm>
            <a:off x="236864" y="409872"/>
            <a:ext cx="11718272" cy="563231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Paul - Apostle, Minister</a:t>
            </a:r>
          </a:p>
          <a:p>
            <a:pPr algn="ctr"/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Author, church planter, missionary</a:t>
            </a:r>
          </a:p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Mentor, teacher, believer, resolute</a:t>
            </a:r>
          </a:p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Friend to many, bold in speech</a:t>
            </a:r>
          </a:p>
          <a:p>
            <a:pPr algn="ctr"/>
            <a:endParaRPr lang="en-US" sz="3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Champion for Christ!</a:t>
            </a:r>
          </a:p>
        </p:txBody>
      </p:sp>
    </p:spTree>
    <p:extLst>
      <p:ext uri="{BB962C8B-B14F-4D97-AF65-F5344CB8AC3E}">
        <p14:creationId xmlns:p14="http://schemas.microsoft.com/office/powerpoint/2010/main" val="14247446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51A28F-047F-0CD8-31D4-6524F8CF5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1997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AA67F6-66D0-C513-AEBC-57EC7891B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8F1EF17D-1B70-428C-8A8A-A2C5B390E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2FAEDF3-CEC8-4BF6-8EA7-4079C4718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398DB8F4-CD77-4FCC-8544-ADE8B478C1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22202DFE-039D-48E4-8536-FA30F2489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1F05E26-510E-4164-83C7-28E4FE9D7E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632161A-50D4-4D96-887A-98FC920931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 descr="Two music sheets folded to form a heart shape">
            <a:extLst>
              <a:ext uri="{FF2B5EF4-FFF2-40B4-BE49-F238E27FC236}">
                <a16:creationId xmlns:a16="http://schemas.microsoft.com/office/drawing/2014/main" id="{3E023B73-DDDC-1881-A90B-D62181FED7AA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rcRect t="14895" b="835"/>
          <a:stretch/>
        </p:blipFill>
        <p:spPr>
          <a:xfrm>
            <a:off x="-12700" y="10"/>
            <a:ext cx="12192000" cy="6857990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8735A508-2662-409F-B5A3-AEA22CE92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Snip Single Corner Rectangle 17">
            <a:extLst>
              <a:ext uri="{FF2B5EF4-FFF2-40B4-BE49-F238E27FC236}">
                <a16:creationId xmlns:a16="http://schemas.microsoft.com/office/drawing/2014/main" id="{CB8B592B-E5AA-4055-8CB3-6AEDB35AD4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"/>
            <a:ext cx="12188825" cy="6857999"/>
          </a:xfrm>
          <a:prstGeom prst="snip1Rect">
            <a:avLst>
              <a:gd name="adj" fmla="val 38352"/>
            </a:avLst>
          </a:prstGeom>
          <a:gradFill>
            <a:gsLst>
              <a:gs pos="10000">
                <a:schemeClr val="dk2">
                  <a:tint val="97000"/>
                  <a:hueMod val="92000"/>
                  <a:satMod val="169000"/>
                  <a:lumMod val="164000"/>
                  <a:alpha val="70000"/>
                </a:schemeClr>
              </a:gs>
              <a:gs pos="100000">
                <a:schemeClr val="dk2">
                  <a:shade val="96000"/>
                  <a:satMod val="120000"/>
                  <a:lumMod val="90000"/>
                  <a:alpha val="80000"/>
                </a:schemeClr>
              </a:gs>
            </a:gsLst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ADDF94-32A0-E613-1EA9-9406D444EA0D}"/>
              </a:ext>
            </a:extLst>
          </p:cNvPr>
          <p:cNvSpPr txBox="1"/>
          <p:nvPr/>
        </p:nvSpPr>
        <p:spPr>
          <a:xfrm>
            <a:off x="256117" y="114300"/>
            <a:ext cx="10058931" cy="6415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algn="ctr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7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algn="ctr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en-US" sz="7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In </a:t>
            </a:r>
            <a:r>
              <a:rPr lang="en-US" sz="7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1:15-20</a:t>
            </a:r>
            <a:r>
              <a:rPr lang="en-US" sz="7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, Paul declares the preeminence of Christ in his Christological song of praise.</a:t>
            </a:r>
          </a:p>
          <a:p>
            <a:pPr algn="ctr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endParaRPr lang="en-US" sz="7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algn="ctr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en-US" sz="7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In </a:t>
            </a:r>
            <a:r>
              <a:rPr lang="en-US" sz="7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1:20-23</a:t>
            </a:r>
            <a:r>
              <a:rPr lang="en-US" sz="7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, Paul declares </a:t>
            </a:r>
          </a:p>
          <a:p>
            <a:pPr algn="ctr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en-US" sz="7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the benefits we receive for being …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b="1" i="1" dirty="0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E8443E6-406A-4E9D-BBDF-18D82C7E5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97444" y="2963333"/>
            <a:ext cx="2981858" cy="3208867"/>
            <a:chOff x="9206969" y="2963333"/>
            <a:chExt cx="2981858" cy="3208867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1BA182A-2104-4C55-A000-6A17CB398C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7FCCA59-6939-4760-9F82-2FC2E686F5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0FB56C56-4387-44BD-B03A-5191625A5E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B2F6CE9C-E697-4BCF-9715-53021444C4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25D51363-57A9-46E1-8441-64EAF401C3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61761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6ABE6D-2020-7F29-571A-1E31C21F73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5154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F45FBF2-7D66-42AD-9DF3-D6B32C25A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5A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ED4181-4EA8-4A35-1066-5B51F0D278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910" r="1" b="1270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04044DE-2387-41C2-857F-132B167932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4892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7A89B5-FBA8-889F-5080-C42AD9444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A14B56A-467A-FB8A-1DDF-E8C52B3A7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5A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0F3A1D-7936-39F8-B991-011F94EE40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51F4C2D-76A9-F31B-E656-6AAB131C2665}"/>
              </a:ext>
            </a:extLst>
          </p:cNvPr>
          <p:cNvSpPr/>
          <p:nvPr/>
        </p:nvSpPr>
        <p:spPr>
          <a:xfrm>
            <a:off x="944391" y="767060"/>
            <a:ext cx="10674717" cy="50783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What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- you were separated </a:t>
            </a:r>
          </a:p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from God because of sin.</a:t>
            </a:r>
          </a:p>
          <a:p>
            <a:pPr algn="ctr"/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So What 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- there is an offer for </a:t>
            </a:r>
          </a:p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forgiveness through Jesus, who</a:t>
            </a:r>
          </a:p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is the </a:t>
            </a:r>
            <a:r>
              <a:rPr lang="en-US" sz="5400" b="1" i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propitiation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for our sins.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588457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345776-157A-05DC-BB0B-37CC1106E1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7FBBB4D-FC63-B3DE-CC11-AA277B3B7B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5A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CEC6640-A448-C705-D89B-CB58ED71A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00DB797-E8A1-CD81-56F3-6642C920A5EB}"/>
              </a:ext>
            </a:extLst>
          </p:cNvPr>
          <p:cNvSpPr/>
          <p:nvPr/>
        </p:nvSpPr>
        <p:spPr>
          <a:xfrm>
            <a:off x="560290" y="724198"/>
            <a:ext cx="11323934" cy="49552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Now What?</a:t>
            </a:r>
          </a:p>
          <a:p>
            <a:pPr algn="ctr"/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There are two decision to make:</a:t>
            </a:r>
          </a:p>
          <a:p>
            <a:pPr algn="ctr"/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marL="1371600" lvl="1" indent="-914400">
              <a:buAutoNum type="arabicPeriod"/>
            </a:pPr>
            <a:r>
              <a:rPr lang="en-US" sz="4400" b="1" u="sng" cap="none" spc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Submit</a:t>
            </a:r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your life to God in Christ.</a:t>
            </a:r>
          </a:p>
          <a:p>
            <a:pPr marL="1371600" lvl="1" indent="-914400">
              <a:buAutoNum type="arabicPeriod"/>
            </a:pPr>
            <a:r>
              <a:rPr lang="en-US" sz="4400" b="1" u="sng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Seek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after God in all aspects of life. 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20284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C973076-4846-DAB4-306A-633C7A5043A6}"/>
              </a:ext>
            </a:extLst>
          </p:cNvPr>
          <p:cNvSpPr/>
          <p:nvPr/>
        </p:nvSpPr>
        <p:spPr>
          <a:xfrm>
            <a:off x="547687" y="513312"/>
            <a:ext cx="11644313" cy="97045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1a.) Steadfast in your faith:</a:t>
            </a:r>
            <a:endParaRPr lang="en-US" sz="6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ea typeface="+mj-ea"/>
              <a:cs typeface="+mj-cs"/>
            </a:endParaRPr>
          </a:p>
        </p:txBody>
      </p:sp>
      <p:graphicFrame>
        <p:nvGraphicFramePr>
          <p:cNvPr id="8" name="TextBox 5">
            <a:extLst>
              <a:ext uri="{FF2B5EF4-FFF2-40B4-BE49-F238E27FC236}">
                <a16:creationId xmlns:a16="http://schemas.microsoft.com/office/drawing/2014/main" id="{9614F473-1A93-16F9-A22A-318FA93E41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1200826"/>
              </p:ext>
            </p:extLst>
          </p:nvPr>
        </p:nvGraphicFramePr>
        <p:xfrm>
          <a:off x="819150" y="2548647"/>
          <a:ext cx="10553700" cy="33108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874588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61D8CFB-0CF3-A52F-E267-9839BA3C0D4A}"/>
              </a:ext>
            </a:extLst>
          </p:cNvPr>
          <p:cNvSpPr txBox="1"/>
          <p:nvPr/>
        </p:nvSpPr>
        <p:spPr>
          <a:xfrm>
            <a:off x="831056" y="2217127"/>
            <a:ext cx="105298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And you, who once were </a:t>
            </a:r>
            <a:r>
              <a:rPr lang="en-US" sz="6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alienated</a:t>
            </a:r>
            <a:r>
              <a:rPr lang="en-US" sz="6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and</a:t>
            </a:r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6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hostile</a:t>
            </a:r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in</a:t>
            </a:r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mind, doing evil deeds,</a:t>
            </a:r>
            <a:endParaRPr lang="el-GR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0692CB-B1B6-F58D-491F-C4256A7DED30}"/>
              </a:ext>
            </a:extLst>
          </p:cNvPr>
          <p:cNvSpPr txBox="1"/>
          <p:nvPr/>
        </p:nvSpPr>
        <p:spPr>
          <a:xfrm>
            <a:off x="2318148" y="343377"/>
            <a:ext cx="84974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Colossians 1:21</a:t>
            </a:r>
          </a:p>
        </p:txBody>
      </p:sp>
    </p:spTree>
    <p:extLst>
      <p:ext uri="{BB962C8B-B14F-4D97-AF65-F5344CB8AC3E}">
        <p14:creationId xmlns:p14="http://schemas.microsoft.com/office/powerpoint/2010/main" val="1401420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8B830B-2582-A108-3159-95E37EF195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F6741F9-4277-6993-4725-25BEAA8466C6}"/>
              </a:ext>
            </a:extLst>
          </p:cNvPr>
          <p:cNvSpPr/>
          <p:nvPr/>
        </p:nvSpPr>
        <p:spPr>
          <a:xfrm>
            <a:off x="971549" y="432900"/>
            <a:ext cx="11644313" cy="9704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1b.) </a:t>
            </a:r>
            <a:r>
              <a:rPr lang="en-US" sz="63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Steadfast in your faith:</a:t>
            </a:r>
            <a:endParaRPr lang="en-US" sz="5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A49C6D-E26D-5399-E13E-3FBBEEF1881F}"/>
              </a:ext>
            </a:extLst>
          </p:cNvPr>
          <p:cNvSpPr txBox="1"/>
          <p:nvPr/>
        </p:nvSpPr>
        <p:spPr>
          <a:xfrm>
            <a:off x="971549" y="2128838"/>
            <a:ext cx="1015841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You were </a:t>
            </a:r>
            <a:r>
              <a:rPr lang="en-US" sz="8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alienated</a:t>
            </a:r>
            <a:r>
              <a:rPr lang="en-US" sz="8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from God.</a:t>
            </a:r>
          </a:p>
        </p:txBody>
      </p:sp>
    </p:spTree>
    <p:extLst>
      <p:ext uri="{BB962C8B-B14F-4D97-AF65-F5344CB8AC3E}">
        <p14:creationId xmlns:p14="http://schemas.microsoft.com/office/powerpoint/2010/main" val="1469688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7DC191-4216-5C36-163F-4EC441D647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2743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F980C9-EB6F-E42F-4D6D-57D332BE2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455B88A-C127-47B3-B317-724BD4EA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F07A923-368D-45E6-AACC-9ECE4057AA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FE16B44-FE3C-4330-AF20-E869FC7B78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1CB6733-6A12-4A1C-87C3-B676FB381D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754CCFD-DC5E-453F-B95A-F045ED9B2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E826A39-89EA-44EA-ABC5-F446934921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D2600CBB-0CF8-4237-8491-B7864363D2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dk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dk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9617B3-6046-4986-A49B-5E1346C35020}"/>
              </a:ext>
            </a:extLst>
          </p:cNvPr>
          <p:cNvSpPr/>
          <p:nvPr/>
        </p:nvSpPr>
        <p:spPr>
          <a:xfrm>
            <a:off x="1185862" y="5006036"/>
            <a:ext cx="11002963" cy="115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400" b="1" kern="1200" cap="all" dirty="0">
                <a:ln w="3175" cmpd="sng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1c.) steadfast in your faith</a:t>
            </a:r>
          </a:p>
        </p:txBody>
      </p:sp>
      <p:sp>
        <p:nvSpPr>
          <p:cNvPr id="22" name="Snip Diagonal Corner Rectangle 21">
            <a:extLst>
              <a:ext uri="{FF2B5EF4-FFF2-40B4-BE49-F238E27FC236}">
                <a16:creationId xmlns:a16="http://schemas.microsoft.com/office/drawing/2014/main" id="{E4CBBC1E-991D-4CF9-BCA5-AB1496871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824" cy="457200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TextBox 5">
            <a:extLst>
              <a:ext uri="{FF2B5EF4-FFF2-40B4-BE49-F238E27FC236}">
                <a16:creationId xmlns:a16="http://schemas.microsoft.com/office/drawing/2014/main" id="{E0080FF4-C869-742E-A1F9-EB8F9A1B0D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7903305"/>
              </p:ext>
            </p:extLst>
          </p:nvPr>
        </p:nvGraphicFramePr>
        <p:xfrm>
          <a:off x="965200" y="642939"/>
          <a:ext cx="10255250" cy="3403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054274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85B6D968-3BA5-45CA-AFA4-01F84FB04FA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354E976-D9B8-49D6-BB1E-30B410663C9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77C52C5-6F65-4D42-B855-A3283C55581A}">
  <ds:schemaRefs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purl.org/dc/elements/1.1/"/>
    <ds:schemaRef ds:uri="http://purl.org/dc/terms/"/>
    <ds:schemaRef ds:uri="71af3243-3dd4-4a8d-8c0d-dd76da1f02a5"/>
    <ds:schemaRef ds:uri="http://purl.org/dc/dcmitype/"/>
    <ds:schemaRef ds:uri="http://schemas.microsoft.com/sharepoint/v3"/>
    <ds:schemaRef ds:uri="http://schemas.microsoft.com/office/infopath/2007/PartnerControls"/>
    <ds:schemaRef ds:uri="http://schemas.openxmlformats.org/package/2006/metadata/core-properties"/>
    <ds:schemaRef ds:uri="230e9df3-be65-4c73-a93b-d1236ebd677e"/>
    <ds:schemaRef ds:uri="16c05727-aa75-4e4a-9b5f-8a80a1165891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583</TotalTime>
  <Words>580</Words>
  <Application>Microsoft Office PowerPoint</Application>
  <PresentationFormat>Widescreen</PresentationFormat>
  <Paragraphs>116</Paragraphs>
  <Slides>42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Arial</vt:lpstr>
      <vt:lpstr>Arial Black</vt:lpstr>
      <vt:lpstr>Calibri</vt:lpstr>
      <vt:lpstr>Century Gothic</vt:lpstr>
      <vt:lpstr>Georgia</vt:lpstr>
      <vt:lpstr>Wingdings 3</vt:lpstr>
      <vt:lpstr>Slice</vt:lpstr>
      <vt:lpstr>Colossians 1:21-23 (ESV)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2.) Firm in our Hope:   a.) Our past condition (sin)   b.) Alienated from God   c.) Hostile in mind, evil in deeds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David Williamson</dc:creator>
  <cp:lastModifiedBy>David Williamson</cp:lastModifiedBy>
  <cp:revision>1</cp:revision>
  <cp:lastPrinted>2025-02-15T20:29:18Z</cp:lastPrinted>
  <dcterms:created xsi:type="dcterms:W3CDTF">2025-02-15T10:56:49Z</dcterms:created>
  <dcterms:modified xsi:type="dcterms:W3CDTF">2025-02-15T20:40:40Z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