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6" r:id="rId2"/>
    <p:sldId id="257" r:id="rId3"/>
    <p:sldId id="259" r:id="rId4"/>
    <p:sldId id="266" r:id="rId5"/>
    <p:sldId id="267" r:id="rId6"/>
    <p:sldId id="262" r:id="rId7"/>
    <p:sldId id="268" r:id="rId8"/>
    <p:sldId id="269" r:id="rId9"/>
    <p:sldId id="270" r:id="rId10"/>
    <p:sldId id="272" r:id="rId11"/>
    <p:sldId id="273" r:id="rId12"/>
    <p:sldId id="274" r:id="rId13"/>
    <p:sldId id="275" r:id="rId14"/>
    <p:sldId id="276" r:id="rId15"/>
    <p:sldId id="277" r:id="rId16"/>
    <p:sldId id="263" r:id="rId17"/>
    <p:sldId id="264" r:id="rId18"/>
    <p:sldId id="261" r:id="rId19"/>
    <p:sldId id="265" r:id="rId20"/>
    <p:sldId id="278" r:id="rId21"/>
    <p:sldId id="279" r:id="rId22"/>
    <p:sldId id="260" r:id="rId23"/>
    <p:sldId id="258" r:id="rId2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7EDAC9-E88B-4F3E-9172-AA2D7020320D}" v="323" dt="2024-12-29T13:48:17.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8"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illiamson" userId="a73da8032f1697b1" providerId="LiveId" clId="{787EDAC9-E88B-4F3E-9172-AA2D7020320D}"/>
    <pc:docChg chg="undo custSel addSld delSld modSld sldOrd">
      <pc:chgData name="David Williamson" userId="a73da8032f1697b1" providerId="LiveId" clId="{787EDAC9-E88B-4F3E-9172-AA2D7020320D}" dt="2024-12-29T13:48:17.964" v="1232"/>
      <pc:docMkLst>
        <pc:docMk/>
      </pc:docMkLst>
      <pc:sldChg chg="modSp mod modAnim">
        <pc:chgData name="David Williamson" userId="a73da8032f1697b1" providerId="LiveId" clId="{787EDAC9-E88B-4F3E-9172-AA2D7020320D}" dt="2024-12-26T18:35:57.815" v="254" actId="404"/>
        <pc:sldMkLst>
          <pc:docMk/>
          <pc:sldMk cId="2810684778" sldId="256"/>
        </pc:sldMkLst>
        <pc:spChg chg="mod">
          <ac:chgData name="David Williamson" userId="a73da8032f1697b1" providerId="LiveId" clId="{787EDAC9-E88B-4F3E-9172-AA2D7020320D}" dt="2024-12-26T18:35:57.815" v="254" actId="404"/>
          <ac:spMkLst>
            <pc:docMk/>
            <pc:sldMk cId="2810684778" sldId="256"/>
            <ac:spMk id="2" creationId="{578DFC55-84A1-59A4-6D0F-FE8FD724AFD0}"/>
          </ac:spMkLst>
        </pc:spChg>
        <pc:spChg chg="mod">
          <ac:chgData name="David Williamson" userId="a73da8032f1697b1" providerId="LiveId" clId="{787EDAC9-E88B-4F3E-9172-AA2D7020320D}" dt="2024-12-26T18:34:20.032" v="223" actId="27636"/>
          <ac:spMkLst>
            <pc:docMk/>
            <pc:sldMk cId="2810684778" sldId="256"/>
            <ac:spMk id="3" creationId="{98CCE741-D5EC-859B-A724-9BC37A1E5798}"/>
          </ac:spMkLst>
        </pc:spChg>
      </pc:sldChg>
      <pc:sldChg chg="modSp mod modAnim">
        <pc:chgData name="David Williamson" userId="a73da8032f1697b1" providerId="LiveId" clId="{787EDAC9-E88B-4F3E-9172-AA2D7020320D}" dt="2024-12-29T13:15:30.176" v="855"/>
        <pc:sldMkLst>
          <pc:docMk/>
          <pc:sldMk cId="3222992761" sldId="257"/>
        </pc:sldMkLst>
        <pc:spChg chg="mod">
          <ac:chgData name="David Williamson" userId="a73da8032f1697b1" providerId="LiveId" clId="{787EDAC9-E88B-4F3E-9172-AA2D7020320D}" dt="2024-12-26T19:59:52.707" v="629" actId="14100"/>
          <ac:spMkLst>
            <pc:docMk/>
            <pc:sldMk cId="3222992761" sldId="257"/>
            <ac:spMk id="2" creationId="{6AD2F3E1-BD06-6429-7163-C2128830192B}"/>
          </ac:spMkLst>
        </pc:spChg>
        <pc:spChg chg="mod">
          <ac:chgData name="David Williamson" userId="a73da8032f1697b1" providerId="LiveId" clId="{787EDAC9-E88B-4F3E-9172-AA2D7020320D}" dt="2024-12-26T19:59:35.713" v="627" actId="1076"/>
          <ac:spMkLst>
            <pc:docMk/>
            <pc:sldMk cId="3222992761" sldId="257"/>
            <ac:spMk id="3" creationId="{8E0344ED-3B1F-882E-84B4-B337AB409DC6}"/>
          </ac:spMkLst>
        </pc:spChg>
        <pc:spChg chg="mod">
          <ac:chgData name="David Williamson" userId="a73da8032f1697b1" providerId="LiveId" clId="{787EDAC9-E88B-4F3E-9172-AA2D7020320D}" dt="2024-12-26T19:58:26.313" v="607" actId="121"/>
          <ac:spMkLst>
            <pc:docMk/>
            <pc:sldMk cId="3222992761" sldId="257"/>
            <ac:spMk id="4" creationId="{7CCA8CD2-2F9B-5BE2-28D2-1F5B9223140A}"/>
          </ac:spMkLst>
        </pc:spChg>
      </pc:sldChg>
      <pc:sldChg chg="addSp delSp modSp mod ord setBg addAnim">
        <pc:chgData name="David Williamson" userId="a73da8032f1697b1" providerId="LiveId" clId="{787EDAC9-E88B-4F3E-9172-AA2D7020320D}" dt="2024-12-29T13:28:56.792" v="882"/>
        <pc:sldMkLst>
          <pc:docMk/>
          <pc:sldMk cId="317522848" sldId="258"/>
        </pc:sldMkLst>
        <pc:spChg chg="mod">
          <ac:chgData name="David Williamson" userId="a73da8032f1697b1" providerId="LiveId" clId="{787EDAC9-E88B-4F3E-9172-AA2D7020320D}" dt="2024-12-29T13:28:37.413" v="877" actId="20577"/>
          <ac:spMkLst>
            <pc:docMk/>
            <pc:sldMk cId="317522848" sldId="258"/>
            <ac:spMk id="2" creationId="{98744652-5FF3-89FF-AF2E-E334642722F0}"/>
          </ac:spMkLst>
        </pc:spChg>
        <pc:spChg chg="add mod">
          <ac:chgData name="David Williamson" userId="a73da8032f1697b1" providerId="LiveId" clId="{787EDAC9-E88B-4F3E-9172-AA2D7020320D}" dt="2024-12-29T13:28:43.154" v="880" actId="20577"/>
          <ac:spMkLst>
            <pc:docMk/>
            <pc:sldMk cId="317522848" sldId="258"/>
            <ac:spMk id="4" creationId="{EEECB0B9-D618-01F1-F4F6-6BFC244F466B}"/>
          </ac:spMkLst>
        </pc:spChg>
        <pc:spChg chg="add">
          <ac:chgData name="David Williamson" userId="a73da8032f1697b1" providerId="LiveId" clId="{787EDAC9-E88B-4F3E-9172-AA2D7020320D}" dt="2024-12-26T18:26:21.037" v="8" actId="26606"/>
          <ac:spMkLst>
            <pc:docMk/>
            <pc:sldMk cId="317522848" sldId="258"/>
            <ac:spMk id="117" creationId="{A4798C7F-C8CA-4799-BF37-3AB4642CDB66}"/>
          </ac:spMkLst>
        </pc:spChg>
        <pc:spChg chg="add">
          <ac:chgData name="David Williamson" userId="a73da8032f1697b1" providerId="LiveId" clId="{787EDAC9-E88B-4F3E-9172-AA2D7020320D}" dt="2024-12-26T18:26:21.037" v="8" actId="26606"/>
          <ac:spMkLst>
            <pc:docMk/>
            <pc:sldMk cId="317522848" sldId="258"/>
            <ac:spMk id="150" creationId="{216BB147-20D5-4D93-BDA5-1BC614D6A4B2}"/>
          </ac:spMkLst>
        </pc:spChg>
        <pc:spChg chg="add">
          <ac:chgData name="David Williamson" userId="a73da8032f1697b1" providerId="LiveId" clId="{787EDAC9-E88B-4F3E-9172-AA2D7020320D}" dt="2024-12-26T18:26:21.037" v="8" actId="26606"/>
          <ac:spMkLst>
            <pc:docMk/>
            <pc:sldMk cId="317522848" sldId="258"/>
            <ac:spMk id="152" creationId="{0A253F60-DE40-4508-A37A-61331DF1DD5D}"/>
          </ac:spMkLst>
        </pc:spChg>
        <pc:spChg chg="add">
          <ac:chgData name="David Williamson" userId="a73da8032f1697b1" providerId="LiveId" clId="{787EDAC9-E88B-4F3E-9172-AA2D7020320D}" dt="2024-12-26T18:26:21.037" v="8" actId="26606"/>
          <ac:spMkLst>
            <pc:docMk/>
            <pc:sldMk cId="317522848" sldId="258"/>
            <ac:spMk id="154" creationId="{9A0D6220-3DFE-4182-9152-9135493A6BDA}"/>
          </ac:spMkLst>
        </pc:spChg>
        <pc:spChg chg="add">
          <ac:chgData name="David Williamson" userId="a73da8032f1697b1" providerId="LiveId" clId="{787EDAC9-E88B-4F3E-9172-AA2D7020320D}" dt="2024-12-26T18:26:21.037" v="8" actId="26606"/>
          <ac:spMkLst>
            <pc:docMk/>
            <pc:sldMk cId="317522848" sldId="258"/>
            <ac:spMk id="187" creationId="{9733A6A7-E7EE-42C5-88DE-B09D16B38C13}"/>
          </ac:spMkLst>
        </pc:spChg>
        <pc:spChg chg="add">
          <ac:chgData name="David Williamson" userId="a73da8032f1697b1" providerId="LiveId" clId="{787EDAC9-E88B-4F3E-9172-AA2D7020320D}" dt="2024-12-26T18:26:21.037" v="8" actId="26606"/>
          <ac:spMkLst>
            <pc:docMk/>
            <pc:sldMk cId="317522848" sldId="258"/>
            <ac:spMk id="189" creationId="{BA6285CA-6AFA-4F27-AFB5-1B32CDE09B1A}"/>
          </ac:spMkLst>
        </pc:spChg>
        <pc:spChg chg="add">
          <ac:chgData name="David Williamson" userId="a73da8032f1697b1" providerId="LiveId" clId="{787EDAC9-E88B-4F3E-9172-AA2D7020320D}" dt="2024-12-26T18:26:21.037" v="8" actId="26606"/>
          <ac:spMkLst>
            <pc:docMk/>
            <pc:sldMk cId="317522848" sldId="258"/>
            <ac:spMk id="222" creationId="{94D786EB-944C-47D5-B631-899F4029B02E}"/>
          </ac:spMkLst>
        </pc:spChg>
        <pc:grpChg chg="add">
          <ac:chgData name="David Williamson" userId="a73da8032f1697b1" providerId="LiveId" clId="{787EDAC9-E88B-4F3E-9172-AA2D7020320D}" dt="2024-12-26T18:26:21.037" v="8" actId="26606"/>
          <ac:grpSpMkLst>
            <pc:docMk/>
            <pc:sldMk cId="317522848" sldId="258"/>
            <ac:grpSpMk id="119" creationId="{87F0794B-55D3-4D2D-BDE7-4688ED321E42}"/>
          </ac:grpSpMkLst>
        </pc:grpChg>
        <pc:grpChg chg="add">
          <ac:chgData name="David Williamson" userId="a73da8032f1697b1" providerId="LiveId" clId="{787EDAC9-E88B-4F3E-9172-AA2D7020320D}" dt="2024-12-26T18:26:21.037" v="8" actId="26606"/>
          <ac:grpSpMkLst>
            <pc:docMk/>
            <pc:sldMk cId="317522848" sldId="258"/>
            <ac:grpSpMk id="156" creationId="{44C729BC-90F1-4823-A305-F6F124E93A95}"/>
          </ac:grpSpMkLst>
        </pc:grpChg>
        <pc:grpChg chg="add">
          <ac:chgData name="David Williamson" userId="a73da8032f1697b1" providerId="LiveId" clId="{787EDAC9-E88B-4F3E-9172-AA2D7020320D}" dt="2024-12-26T18:26:21.037" v="8" actId="26606"/>
          <ac:grpSpMkLst>
            <pc:docMk/>
            <pc:sldMk cId="317522848" sldId="258"/>
            <ac:grpSpMk id="191" creationId="{91108A0F-8C78-4294-B028-9F09581FC0A3}"/>
          </ac:grpSpMkLst>
        </pc:grpChg>
        <pc:picChg chg="add mod ord">
          <ac:chgData name="David Williamson" userId="a73da8032f1697b1" providerId="LiveId" clId="{787EDAC9-E88B-4F3E-9172-AA2D7020320D}" dt="2024-12-26T18:26:21.037" v="8" actId="26606"/>
          <ac:picMkLst>
            <pc:docMk/>
            <pc:sldMk cId="317522848" sldId="258"/>
            <ac:picMk id="5" creationId="{27BABC15-768B-C937-D591-B3CA1EF9453D}"/>
          </ac:picMkLst>
        </pc:picChg>
      </pc:sldChg>
      <pc:sldChg chg="delSp modSp new mod">
        <pc:chgData name="David Williamson" userId="a73da8032f1697b1" providerId="LiveId" clId="{787EDAC9-E88B-4F3E-9172-AA2D7020320D}" dt="2024-12-26T20:01:02.537" v="644" actId="20577"/>
        <pc:sldMkLst>
          <pc:docMk/>
          <pc:sldMk cId="2609405933" sldId="259"/>
        </pc:sldMkLst>
        <pc:spChg chg="mod">
          <ac:chgData name="David Williamson" userId="a73da8032f1697b1" providerId="LiveId" clId="{787EDAC9-E88B-4F3E-9172-AA2D7020320D}" dt="2024-12-26T20:01:02.537" v="644" actId="20577"/>
          <ac:spMkLst>
            <pc:docMk/>
            <pc:sldMk cId="2609405933" sldId="259"/>
            <ac:spMk id="2" creationId="{F2689495-0CED-82EB-5376-E36E6726348E}"/>
          </ac:spMkLst>
        </pc:spChg>
      </pc:sldChg>
      <pc:sldChg chg="addSp modSp new mod ord setBg modAnim">
        <pc:chgData name="David Williamson" userId="a73da8032f1697b1" providerId="LiveId" clId="{787EDAC9-E88B-4F3E-9172-AA2D7020320D}" dt="2024-12-29T13:48:17.964" v="1232"/>
        <pc:sldMkLst>
          <pc:docMk/>
          <pc:sldMk cId="660944711" sldId="260"/>
        </pc:sldMkLst>
        <pc:spChg chg="mod">
          <ac:chgData name="David Williamson" userId="a73da8032f1697b1" providerId="LiveId" clId="{787EDAC9-E88B-4F3E-9172-AA2D7020320D}" dt="2024-12-26T19:19:49.807" v="544" actId="14100"/>
          <ac:spMkLst>
            <pc:docMk/>
            <pc:sldMk cId="660944711" sldId="260"/>
            <ac:spMk id="2" creationId="{860646F8-D05D-8A26-FDEF-B81DA95E1A90}"/>
          </ac:spMkLst>
        </pc:spChg>
        <pc:spChg chg="mod">
          <ac:chgData name="David Williamson" userId="a73da8032f1697b1" providerId="LiveId" clId="{787EDAC9-E88B-4F3E-9172-AA2D7020320D}" dt="2024-12-26T19:19:37.138" v="542" actId="108"/>
          <ac:spMkLst>
            <pc:docMk/>
            <pc:sldMk cId="660944711" sldId="260"/>
            <ac:spMk id="3" creationId="{FDF8AC9F-7427-DE46-5FB8-710D618D648F}"/>
          </ac:spMkLst>
        </pc:spChg>
        <pc:spChg chg="add mod">
          <ac:chgData name="David Williamson" userId="a73da8032f1697b1" providerId="LiveId" clId="{787EDAC9-E88B-4F3E-9172-AA2D7020320D}" dt="2024-12-26T19:21:49.642" v="592" actId="1076"/>
          <ac:spMkLst>
            <pc:docMk/>
            <pc:sldMk cId="660944711" sldId="260"/>
            <ac:spMk id="4" creationId="{AC40384C-A0C6-E077-EF8E-0B085635FBA1}"/>
          </ac:spMkLst>
        </pc:spChg>
        <pc:spChg chg="add">
          <ac:chgData name="David Williamson" userId="a73da8032f1697b1" providerId="LiveId" clId="{787EDAC9-E88B-4F3E-9172-AA2D7020320D}" dt="2024-12-26T19:18:44.878" v="524" actId="26606"/>
          <ac:spMkLst>
            <pc:docMk/>
            <pc:sldMk cId="660944711" sldId="260"/>
            <ac:spMk id="9" creationId="{40C85150-646B-4AB7-9F43-FC7AB7E6D615}"/>
          </ac:spMkLst>
        </pc:spChg>
        <pc:spChg chg="add">
          <ac:chgData name="David Williamson" userId="a73da8032f1697b1" providerId="LiveId" clId="{787EDAC9-E88B-4F3E-9172-AA2D7020320D}" dt="2024-12-26T19:18:44.878" v="524" actId="26606"/>
          <ac:spMkLst>
            <pc:docMk/>
            <pc:sldMk cId="660944711" sldId="260"/>
            <ac:spMk id="11" creationId="{1C582B07-D0F0-4B6B-A5D9-D2F192CB3A4E}"/>
          </ac:spMkLst>
        </pc:spChg>
        <pc:spChg chg="add">
          <ac:chgData name="David Williamson" userId="a73da8032f1697b1" providerId="LiveId" clId="{787EDAC9-E88B-4F3E-9172-AA2D7020320D}" dt="2024-12-26T19:18:44.878" v="524" actId="26606"/>
          <ac:spMkLst>
            <pc:docMk/>
            <pc:sldMk cId="660944711" sldId="260"/>
            <ac:spMk id="13" creationId="{DA1A4301-6FFC-4C82-A1FA-7634D8CAA8F5}"/>
          </ac:spMkLst>
        </pc:spChg>
        <pc:grpChg chg="add">
          <ac:chgData name="David Williamson" userId="a73da8032f1697b1" providerId="LiveId" clId="{787EDAC9-E88B-4F3E-9172-AA2D7020320D}" dt="2024-12-26T19:18:44.878" v="524" actId="26606"/>
          <ac:grpSpMkLst>
            <pc:docMk/>
            <pc:sldMk cId="660944711" sldId="260"/>
            <ac:grpSpMk id="15" creationId="{8323DD1D-77DE-48B2-A0A0-6265801531E5}"/>
          </ac:grpSpMkLst>
        </pc:grpChg>
        <pc:picChg chg="add">
          <ac:chgData name="David Williamson" userId="a73da8032f1697b1" providerId="LiveId" clId="{787EDAC9-E88B-4F3E-9172-AA2D7020320D}" dt="2024-12-26T19:18:44.878" v="524" actId="26606"/>
          <ac:picMkLst>
            <pc:docMk/>
            <pc:sldMk cId="660944711" sldId="260"/>
            <ac:picMk id="5" creationId="{71033728-D4D5-31E3-ED20-B2B8EC535C7B}"/>
          </ac:picMkLst>
        </pc:picChg>
      </pc:sldChg>
      <pc:sldChg chg="addSp delSp modSp add mod ord setBg">
        <pc:chgData name="David Williamson" userId="a73da8032f1697b1" providerId="LiveId" clId="{787EDAC9-E88B-4F3E-9172-AA2D7020320D}" dt="2024-12-29T13:33:36.010" v="914"/>
        <pc:sldMkLst>
          <pc:docMk/>
          <pc:sldMk cId="1682110559" sldId="261"/>
        </pc:sldMkLst>
        <pc:spChg chg="add">
          <ac:chgData name="David Williamson" userId="a73da8032f1697b1" providerId="LiveId" clId="{787EDAC9-E88B-4F3E-9172-AA2D7020320D}" dt="2024-12-26T20:41:53.909" v="745" actId="26606"/>
          <ac:spMkLst>
            <pc:docMk/>
            <pc:sldMk cId="1682110559" sldId="261"/>
            <ac:spMk id="47" creationId="{13B6DAC6-0186-4D62-AD69-90B9C0411EA3}"/>
          </ac:spMkLst>
        </pc:spChg>
        <pc:spChg chg="add">
          <ac:chgData name="David Williamson" userId="a73da8032f1697b1" providerId="LiveId" clId="{787EDAC9-E88B-4F3E-9172-AA2D7020320D}" dt="2024-12-26T20:41:53.909" v="745" actId="26606"/>
          <ac:spMkLst>
            <pc:docMk/>
            <pc:sldMk cId="1682110559" sldId="261"/>
            <ac:spMk id="49" creationId="{BA6285CA-6AFA-4F27-AFB5-1B32CDE09B1A}"/>
          </ac:spMkLst>
        </pc:spChg>
        <pc:grpChg chg="add">
          <ac:chgData name="David Williamson" userId="a73da8032f1697b1" providerId="LiveId" clId="{787EDAC9-E88B-4F3E-9172-AA2D7020320D}" dt="2024-12-26T20:41:53.909" v="745" actId="26606"/>
          <ac:grpSpMkLst>
            <pc:docMk/>
            <pc:sldMk cId="1682110559" sldId="261"/>
            <ac:grpSpMk id="51" creationId="{828E0D1A-C4BE-45A2-8DC8-0F40A5CF6D2C}"/>
          </ac:grpSpMkLst>
        </pc:grpChg>
        <pc:picChg chg="add mod">
          <ac:chgData name="David Williamson" userId="a73da8032f1697b1" providerId="LiveId" clId="{787EDAC9-E88B-4F3E-9172-AA2D7020320D}" dt="2024-12-26T20:44:04.975" v="751" actId="27614"/>
          <ac:picMkLst>
            <pc:docMk/>
            <pc:sldMk cId="1682110559" sldId="261"/>
            <ac:picMk id="2" creationId="{8E884136-51E5-B087-53F9-983C38EF9112}"/>
          </ac:picMkLst>
        </pc:picChg>
      </pc:sldChg>
      <pc:sldChg chg="modSp add mod ord">
        <pc:chgData name="David Williamson" userId="a73da8032f1697b1" providerId="LiveId" clId="{787EDAC9-E88B-4F3E-9172-AA2D7020320D}" dt="2024-12-29T13:31:41.426" v="890"/>
        <pc:sldMkLst>
          <pc:docMk/>
          <pc:sldMk cId="1579391920" sldId="262"/>
        </pc:sldMkLst>
        <pc:spChg chg="mod">
          <ac:chgData name="David Williamson" userId="a73da8032f1697b1" providerId="LiveId" clId="{787EDAC9-E88B-4F3E-9172-AA2D7020320D}" dt="2024-12-26T21:46:38.980" v="850" actId="14100"/>
          <ac:spMkLst>
            <pc:docMk/>
            <pc:sldMk cId="1579391920" sldId="262"/>
            <ac:spMk id="4" creationId="{556A76FD-2130-2E96-4C72-317C90300298}"/>
          </ac:spMkLst>
        </pc:spChg>
      </pc:sldChg>
      <pc:sldChg chg="addSp modSp add del mod">
        <pc:chgData name="David Williamson" userId="a73da8032f1697b1" providerId="LiveId" clId="{787EDAC9-E88B-4F3E-9172-AA2D7020320D}" dt="2024-12-26T20:50:28.032" v="826" actId="47"/>
        <pc:sldMkLst>
          <pc:docMk/>
          <pc:sldMk cId="3314743518" sldId="262"/>
        </pc:sldMkLst>
      </pc:sldChg>
      <pc:sldChg chg="addSp delSp modSp add mod ord">
        <pc:chgData name="David Williamson" userId="a73da8032f1697b1" providerId="LiveId" clId="{787EDAC9-E88B-4F3E-9172-AA2D7020320D}" dt="2024-12-29T13:32:07.535" v="904"/>
        <pc:sldMkLst>
          <pc:docMk/>
          <pc:sldMk cId="2934265589" sldId="263"/>
        </pc:sldMkLst>
        <pc:spChg chg="add mod">
          <ac:chgData name="David Williamson" userId="a73da8032f1697b1" providerId="LiveId" clId="{787EDAC9-E88B-4F3E-9172-AA2D7020320D}" dt="2024-12-26T20:51:34.870" v="837" actId="1076"/>
          <ac:spMkLst>
            <pc:docMk/>
            <pc:sldMk cId="2934265589" sldId="263"/>
            <ac:spMk id="3" creationId="{2C1F595A-C608-B42E-4AFC-71FBB3BDF213}"/>
          </ac:spMkLst>
        </pc:spChg>
        <pc:spChg chg="add mod">
          <ac:chgData name="David Williamson" userId="a73da8032f1697b1" providerId="LiveId" clId="{787EDAC9-E88B-4F3E-9172-AA2D7020320D}" dt="2024-12-26T20:50:50.984" v="830" actId="1076"/>
          <ac:spMkLst>
            <pc:docMk/>
            <pc:sldMk cId="2934265589" sldId="263"/>
            <ac:spMk id="6" creationId="{BA143530-43DF-2D11-05F2-BA0FA6C7A345}"/>
          </ac:spMkLst>
        </pc:spChg>
        <pc:picChg chg="add mod">
          <ac:chgData name="David Williamson" userId="a73da8032f1697b1" providerId="LiveId" clId="{787EDAC9-E88B-4F3E-9172-AA2D7020320D}" dt="2024-12-26T20:46:53.876" v="756"/>
          <ac:picMkLst>
            <pc:docMk/>
            <pc:sldMk cId="2934265589" sldId="263"/>
            <ac:picMk id="2" creationId="{BA66042E-5BEF-2B97-1C82-7D5D6F489E97}"/>
          </ac:picMkLst>
        </pc:picChg>
      </pc:sldChg>
      <pc:sldChg chg="addSp delSp modSp add mod ord">
        <pc:chgData name="David Williamson" userId="a73da8032f1697b1" providerId="LiveId" clId="{787EDAC9-E88B-4F3E-9172-AA2D7020320D}" dt="2024-12-29T13:32:10.409" v="906"/>
        <pc:sldMkLst>
          <pc:docMk/>
          <pc:sldMk cId="267965205" sldId="264"/>
        </pc:sldMkLst>
        <pc:spChg chg="mod">
          <ac:chgData name="David Williamson" userId="a73da8032f1697b1" providerId="LiveId" clId="{787EDAC9-E88B-4F3E-9172-AA2D7020320D}" dt="2024-12-26T20:51:40.050" v="838" actId="122"/>
          <ac:spMkLst>
            <pc:docMk/>
            <pc:sldMk cId="267965205" sldId="264"/>
            <ac:spMk id="3" creationId="{E272F4DD-32EA-C6CB-F883-F719A3208A6D}"/>
          </ac:spMkLst>
        </pc:spChg>
        <pc:spChg chg="add del mod">
          <ac:chgData name="David Williamson" userId="a73da8032f1697b1" providerId="LiveId" clId="{787EDAC9-E88B-4F3E-9172-AA2D7020320D}" dt="2024-12-26T20:50:18.334" v="824" actId="1076"/>
          <ac:spMkLst>
            <pc:docMk/>
            <pc:sldMk cId="267965205" sldId="264"/>
            <ac:spMk id="4" creationId="{111FCDA9-7FC3-ED76-1E3F-1BF11DBB6881}"/>
          </ac:spMkLst>
        </pc:spChg>
        <pc:picChg chg="mod">
          <ac:chgData name="David Williamson" userId="a73da8032f1697b1" providerId="LiveId" clId="{787EDAC9-E88B-4F3E-9172-AA2D7020320D}" dt="2024-12-26T20:49:43.515" v="808" actId="1076"/>
          <ac:picMkLst>
            <pc:docMk/>
            <pc:sldMk cId="267965205" sldId="264"/>
            <ac:picMk id="2" creationId="{8D3B2504-F7D8-729E-4DF0-7F9AF585113A}"/>
          </ac:picMkLst>
        </pc:picChg>
      </pc:sldChg>
      <pc:sldChg chg="addSp modSp new mod ord">
        <pc:chgData name="David Williamson" userId="a73da8032f1697b1" providerId="LiveId" clId="{787EDAC9-E88B-4F3E-9172-AA2D7020320D}" dt="2024-12-29T13:38:12.258" v="1005" actId="1076"/>
        <pc:sldMkLst>
          <pc:docMk/>
          <pc:sldMk cId="2297236889" sldId="265"/>
        </pc:sldMkLst>
        <pc:spChg chg="add mod">
          <ac:chgData name="David Williamson" userId="a73da8032f1697b1" providerId="LiveId" clId="{787EDAC9-E88B-4F3E-9172-AA2D7020320D}" dt="2024-12-29T13:38:12.258" v="1005" actId="1076"/>
          <ac:spMkLst>
            <pc:docMk/>
            <pc:sldMk cId="2297236889" sldId="265"/>
            <ac:spMk id="2" creationId="{135AF0F8-CA2A-AD25-58BA-F542C8092000}"/>
          </ac:spMkLst>
        </pc:spChg>
      </pc:sldChg>
      <pc:sldChg chg="add ord">
        <pc:chgData name="David Williamson" userId="a73da8032f1697b1" providerId="LiveId" clId="{787EDAC9-E88B-4F3E-9172-AA2D7020320D}" dt="2024-12-29T13:29:54.149" v="884"/>
        <pc:sldMkLst>
          <pc:docMk/>
          <pc:sldMk cId="551654733" sldId="266"/>
        </pc:sldMkLst>
      </pc:sldChg>
      <pc:sldChg chg="add ord">
        <pc:chgData name="David Williamson" userId="a73da8032f1697b1" providerId="LiveId" clId="{787EDAC9-E88B-4F3E-9172-AA2D7020320D}" dt="2024-12-29T13:31:25.696" v="888"/>
        <pc:sldMkLst>
          <pc:docMk/>
          <pc:sldMk cId="4244557807" sldId="267"/>
        </pc:sldMkLst>
      </pc:sldChg>
      <pc:sldChg chg="add ord">
        <pc:chgData name="David Williamson" userId="a73da8032f1697b1" providerId="LiveId" clId="{787EDAC9-E88B-4F3E-9172-AA2D7020320D}" dt="2024-12-29T13:31:44.483" v="892"/>
        <pc:sldMkLst>
          <pc:docMk/>
          <pc:sldMk cId="696979236" sldId="268"/>
        </pc:sldMkLst>
      </pc:sldChg>
      <pc:sldChg chg="add ord">
        <pc:chgData name="David Williamson" userId="a73da8032f1697b1" providerId="LiveId" clId="{787EDAC9-E88B-4F3E-9172-AA2D7020320D}" dt="2024-12-29T13:31:47.119" v="894"/>
        <pc:sldMkLst>
          <pc:docMk/>
          <pc:sldMk cId="3402771930" sldId="269"/>
        </pc:sldMkLst>
      </pc:sldChg>
      <pc:sldChg chg="add ord">
        <pc:chgData name="David Williamson" userId="a73da8032f1697b1" providerId="LiveId" clId="{787EDAC9-E88B-4F3E-9172-AA2D7020320D}" dt="2024-12-29T13:31:49.556" v="896"/>
        <pc:sldMkLst>
          <pc:docMk/>
          <pc:sldMk cId="3982206535" sldId="270"/>
        </pc:sldMkLst>
      </pc:sldChg>
      <pc:sldChg chg="add del">
        <pc:chgData name="David Williamson" userId="a73da8032f1697b1" providerId="LiveId" clId="{787EDAC9-E88B-4F3E-9172-AA2D7020320D}" dt="2024-12-26T21:46:50.258" v="851" actId="47"/>
        <pc:sldMkLst>
          <pc:docMk/>
          <pc:sldMk cId="970557812" sldId="271"/>
        </pc:sldMkLst>
      </pc:sldChg>
      <pc:sldChg chg="add ord">
        <pc:chgData name="David Williamson" userId="a73da8032f1697b1" providerId="LiveId" clId="{787EDAC9-E88B-4F3E-9172-AA2D7020320D}" dt="2024-12-29T13:31:51.944" v="898"/>
        <pc:sldMkLst>
          <pc:docMk/>
          <pc:sldMk cId="2289805939" sldId="272"/>
        </pc:sldMkLst>
      </pc:sldChg>
      <pc:sldChg chg="add ord">
        <pc:chgData name="David Williamson" userId="a73da8032f1697b1" providerId="LiveId" clId="{787EDAC9-E88B-4F3E-9172-AA2D7020320D}" dt="2024-12-29T13:31:56.135" v="900"/>
        <pc:sldMkLst>
          <pc:docMk/>
          <pc:sldMk cId="2248206542" sldId="273"/>
        </pc:sldMkLst>
      </pc:sldChg>
      <pc:sldChg chg="add ord">
        <pc:chgData name="David Williamson" userId="a73da8032f1697b1" providerId="LiveId" clId="{787EDAC9-E88B-4F3E-9172-AA2D7020320D}" dt="2024-12-29T13:31:59.473" v="902"/>
        <pc:sldMkLst>
          <pc:docMk/>
          <pc:sldMk cId="988163" sldId="274"/>
        </pc:sldMkLst>
      </pc:sldChg>
      <pc:sldChg chg="add">
        <pc:chgData name="David Williamson" userId="a73da8032f1697b1" providerId="LiveId" clId="{787EDAC9-E88B-4F3E-9172-AA2D7020320D}" dt="2024-12-26T21:50:37.270" v="852"/>
        <pc:sldMkLst>
          <pc:docMk/>
          <pc:sldMk cId="992221995" sldId="275"/>
        </pc:sldMkLst>
      </pc:sldChg>
      <pc:sldChg chg="add">
        <pc:chgData name="David Williamson" userId="a73da8032f1697b1" providerId="LiveId" clId="{787EDAC9-E88B-4F3E-9172-AA2D7020320D}" dt="2024-12-26T21:50:40.817" v="853"/>
        <pc:sldMkLst>
          <pc:docMk/>
          <pc:sldMk cId="451628134" sldId="276"/>
        </pc:sldMkLst>
      </pc:sldChg>
      <pc:sldChg chg="add">
        <pc:chgData name="David Williamson" userId="a73da8032f1697b1" providerId="LiveId" clId="{787EDAC9-E88B-4F3E-9172-AA2D7020320D}" dt="2024-12-26T21:50:43.878" v="854"/>
        <pc:sldMkLst>
          <pc:docMk/>
          <pc:sldMk cId="927657915" sldId="277"/>
        </pc:sldMkLst>
      </pc:sldChg>
      <pc:sldChg chg="addSp delSp modSp add mod setBg">
        <pc:chgData name="David Williamson" userId="a73da8032f1697b1" providerId="LiveId" clId="{787EDAC9-E88B-4F3E-9172-AA2D7020320D}" dt="2024-12-29T13:41:30.496" v="1135" actId="1076"/>
        <pc:sldMkLst>
          <pc:docMk/>
          <pc:sldMk cId="2782279532" sldId="278"/>
        </pc:sldMkLst>
        <pc:spChg chg="del mod">
          <ac:chgData name="David Williamson" userId="a73da8032f1697b1" providerId="LiveId" clId="{787EDAC9-E88B-4F3E-9172-AA2D7020320D}" dt="2024-12-29T13:39:32.864" v="1080"/>
          <ac:spMkLst>
            <pc:docMk/>
            <pc:sldMk cId="2782279532" sldId="278"/>
            <ac:spMk id="2" creationId="{0C33E597-03A8-9CA4-D3B8-BAB535E1F20E}"/>
          </ac:spMkLst>
        </pc:spChg>
        <pc:spChg chg="add mod">
          <ac:chgData name="David Williamson" userId="a73da8032f1697b1" providerId="LiveId" clId="{787EDAC9-E88B-4F3E-9172-AA2D7020320D}" dt="2024-12-29T13:41:30.496" v="1135" actId="1076"/>
          <ac:spMkLst>
            <pc:docMk/>
            <pc:sldMk cId="2782279532" sldId="278"/>
            <ac:spMk id="3" creationId="{7425FE78-EE70-3946-A243-16CC1A5DDB30}"/>
          </ac:spMkLst>
        </pc:spChg>
        <pc:spChg chg="add del">
          <ac:chgData name="David Williamson" userId="a73da8032f1697b1" providerId="LiveId" clId="{787EDAC9-E88B-4F3E-9172-AA2D7020320D}" dt="2024-12-29T13:40:49.166" v="1109" actId="26606"/>
          <ac:spMkLst>
            <pc:docMk/>
            <pc:sldMk cId="2782279532" sldId="278"/>
            <ac:spMk id="9" creationId="{A4798C7F-C8CA-4799-BF37-3AB4642CDB66}"/>
          </ac:spMkLst>
        </pc:spChg>
        <pc:spChg chg="add del">
          <ac:chgData name="David Williamson" userId="a73da8032f1697b1" providerId="LiveId" clId="{787EDAC9-E88B-4F3E-9172-AA2D7020320D}" dt="2024-12-29T13:40:49.166" v="1109" actId="26606"/>
          <ac:spMkLst>
            <pc:docMk/>
            <pc:sldMk cId="2782279532" sldId="278"/>
            <ac:spMk id="42" creationId="{216BB147-20D5-4D93-BDA5-1BC614D6A4B2}"/>
          </ac:spMkLst>
        </pc:spChg>
        <pc:spChg chg="add del">
          <ac:chgData name="David Williamson" userId="a73da8032f1697b1" providerId="LiveId" clId="{787EDAC9-E88B-4F3E-9172-AA2D7020320D}" dt="2024-12-29T13:40:49.166" v="1109" actId="26606"/>
          <ac:spMkLst>
            <pc:docMk/>
            <pc:sldMk cId="2782279532" sldId="278"/>
            <ac:spMk id="44" creationId="{0A253F60-DE40-4508-A37A-61331DF1DD5D}"/>
          </ac:spMkLst>
        </pc:spChg>
        <pc:spChg chg="add del">
          <ac:chgData name="David Williamson" userId="a73da8032f1697b1" providerId="LiveId" clId="{787EDAC9-E88B-4F3E-9172-AA2D7020320D}" dt="2024-12-29T13:40:49.166" v="1109" actId="26606"/>
          <ac:spMkLst>
            <pc:docMk/>
            <pc:sldMk cId="2782279532" sldId="278"/>
            <ac:spMk id="46" creationId="{9A0D6220-3DFE-4182-9152-9135493A6BDA}"/>
          </ac:spMkLst>
        </pc:spChg>
        <pc:spChg chg="add del">
          <ac:chgData name="David Williamson" userId="a73da8032f1697b1" providerId="LiveId" clId="{787EDAC9-E88B-4F3E-9172-AA2D7020320D}" dt="2024-12-29T13:40:49.166" v="1109" actId="26606"/>
          <ac:spMkLst>
            <pc:docMk/>
            <pc:sldMk cId="2782279532" sldId="278"/>
            <ac:spMk id="79" creationId="{4E1EF4E8-5513-4BF5-BC41-04645281C672}"/>
          </ac:spMkLst>
        </pc:spChg>
        <pc:spChg chg="add del">
          <ac:chgData name="David Williamson" userId="a73da8032f1697b1" providerId="LiveId" clId="{787EDAC9-E88B-4F3E-9172-AA2D7020320D}" dt="2024-12-29T13:40:49.166" v="1109" actId="26606"/>
          <ac:spMkLst>
            <pc:docMk/>
            <pc:sldMk cId="2782279532" sldId="278"/>
            <ac:spMk id="112" creationId="{406D8C29-9DDA-48D0-AF70-905FDB2CE393}"/>
          </ac:spMkLst>
        </pc:spChg>
        <pc:spChg chg="add del">
          <ac:chgData name="David Williamson" userId="a73da8032f1697b1" providerId="LiveId" clId="{787EDAC9-E88B-4F3E-9172-AA2D7020320D}" dt="2024-12-29T13:40:49.134" v="1108" actId="26606"/>
          <ac:spMkLst>
            <pc:docMk/>
            <pc:sldMk cId="2782279532" sldId="278"/>
            <ac:spMk id="117" creationId="{A4798C7F-C8CA-4799-BF37-3AB4642CDB66}"/>
          </ac:spMkLst>
        </pc:spChg>
        <pc:spChg chg="add del">
          <ac:chgData name="David Williamson" userId="a73da8032f1697b1" providerId="LiveId" clId="{787EDAC9-E88B-4F3E-9172-AA2D7020320D}" dt="2024-12-29T13:40:49.134" v="1108" actId="26606"/>
          <ac:spMkLst>
            <pc:docMk/>
            <pc:sldMk cId="2782279532" sldId="278"/>
            <ac:spMk id="150" creationId="{216BB147-20D5-4D93-BDA5-1BC614D6A4B2}"/>
          </ac:spMkLst>
        </pc:spChg>
        <pc:spChg chg="add del">
          <ac:chgData name="David Williamson" userId="a73da8032f1697b1" providerId="LiveId" clId="{787EDAC9-E88B-4F3E-9172-AA2D7020320D}" dt="2024-12-29T13:40:49.134" v="1108" actId="26606"/>
          <ac:spMkLst>
            <pc:docMk/>
            <pc:sldMk cId="2782279532" sldId="278"/>
            <ac:spMk id="152" creationId="{0A253F60-DE40-4508-A37A-61331DF1DD5D}"/>
          </ac:spMkLst>
        </pc:spChg>
        <pc:spChg chg="add del">
          <ac:chgData name="David Williamson" userId="a73da8032f1697b1" providerId="LiveId" clId="{787EDAC9-E88B-4F3E-9172-AA2D7020320D}" dt="2024-12-29T13:40:49.134" v="1108" actId="26606"/>
          <ac:spMkLst>
            <pc:docMk/>
            <pc:sldMk cId="2782279532" sldId="278"/>
            <ac:spMk id="154" creationId="{9A0D6220-3DFE-4182-9152-9135493A6BDA}"/>
          </ac:spMkLst>
        </pc:spChg>
        <pc:spChg chg="add del">
          <ac:chgData name="David Williamson" userId="a73da8032f1697b1" providerId="LiveId" clId="{787EDAC9-E88B-4F3E-9172-AA2D7020320D}" dt="2024-12-29T13:40:49.134" v="1108" actId="26606"/>
          <ac:spMkLst>
            <pc:docMk/>
            <pc:sldMk cId="2782279532" sldId="278"/>
            <ac:spMk id="187" creationId="{4E1EF4E8-5513-4BF5-BC41-04645281C672}"/>
          </ac:spMkLst>
        </pc:spChg>
        <pc:spChg chg="add del">
          <ac:chgData name="David Williamson" userId="a73da8032f1697b1" providerId="LiveId" clId="{787EDAC9-E88B-4F3E-9172-AA2D7020320D}" dt="2024-12-29T13:40:49.134" v="1108" actId="26606"/>
          <ac:spMkLst>
            <pc:docMk/>
            <pc:sldMk cId="2782279532" sldId="278"/>
            <ac:spMk id="220" creationId="{0A4744D7-5764-4D74-8DF2-28385F080061}"/>
          </ac:spMkLst>
        </pc:spChg>
        <pc:spChg chg="add">
          <ac:chgData name="David Williamson" userId="a73da8032f1697b1" providerId="LiveId" clId="{787EDAC9-E88B-4F3E-9172-AA2D7020320D}" dt="2024-12-29T13:40:49.166" v="1109" actId="26606"/>
          <ac:spMkLst>
            <pc:docMk/>
            <pc:sldMk cId="2782279532" sldId="278"/>
            <ac:spMk id="222" creationId="{BA6285CA-6AFA-4F27-AFB5-1B32CDE09B1A}"/>
          </ac:spMkLst>
        </pc:spChg>
        <pc:spChg chg="add">
          <ac:chgData name="David Williamson" userId="a73da8032f1697b1" providerId="LiveId" clId="{787EDAC9-E88B-4F3E-9172-AA2D7020320D}" dt="2024-12-29T13:40:49.166" v="1109" actId="26606"/>
          <ac:spMkLst>
            <pc:docMk/>
            <pc:sldMk cId="2782279532" sldId="278"/>
            <ac:spMk id="223" creationId="{A4798C7F-C8CA-4799-BF37-3AB4642CDB66}"/>
          </ac:spMkLst>
        </pc:spChg>
        <pc:spChg chg="add">
          <ac:chgData name="David Williamson" userId="a73da8032f1697b1" providerId="LiveId" clId="{787EDAC9-E88B-4F3E-9172-AA2D7020320D}" dt="2024-12-29T13:40:49.166" v="1109" actId="26606"/>
          <ac:spMkLst>
            <pc:docMk/>
            <pc:sldMk cId="2782279532" sldId="278"/>
            <ac:spMk id="224" creationId="{94D786EB-944C-47D5-B631-899F4029B02E}"/>
          </ac:spMkLst>
        </pc:spChg>
        <pc:spChg chg="add">
          <ac:chgData name="David Williamson" userId="a73da8032f1697b1" providerId="LiveId" clId="{787EDAC9-E88B-4F3E-9172-AA2D7020320D}" dt="2024-12-29T13:40:49.166" v="1109" actId="26606"/>
          <ac:spMkLst>
            <pc:docMk/>
            <pc:sldMk cId="2782279532" sldId="278"/>
            <ac:spMk id="226" creationId="{41FB6F01-9581-4ED4-833E-048E9F3C8BEA}"/>
          </ac:spMkLst>
        </pc:spChg>
        <pc:spChg chg="add">
          <ac:chgData name="David Williamson" userId="a73da8032f1697b1" providerId="LiveId" clId="{787EDAC9-E88B-4F3E-9172-AA2D7020320D}" dt="2024-12-29T13:40:49.166" v="1109" actId="26606"/>
          <ac:spMkLst>
            <pc:docMk/>
            <pc:sldMk cId="2782279532" sldId="278"/>
            <ac:spMk id="227" creationId="{216BB147-20D5-4D93-BDA5-1BC614D6A4B2}"/>
          </ac:spMkLst>
        </pc:spChg>
        <pc:spChg chg="add">
          <ac:chgData name="David Williamson" userId="a73da8032f1697b1" providerId="LiveId" clId="{787EDAC9-E88B-4F3E-9172-AA2D7020320D}" dt="2024-12-29T13:40:49.166" v="1109" actId="26606"/>
          <ac:spMkLst>
            <pc:docMk/>
            <pc:sldMk cId="2782279532" sldId="278"/>
            <ac:spMk id="258" creationId="{0A253F60-DE40-4508-A37A-61331DF1DD5D}"/>
          </ac:spMkLst>
        </pc:spChg>
        <pc:spChg chg="add">
          <ac:chgData name="David Williamson" userId="a73da8032f1697b1" providerId="LiveId" clId="{787EDAC9-E88B-4F3E-9172-AA2D7020320D}" dt="2024-12-29T13:40:49.166" v="1109" actId="26606"/>
          <ac:spMkLst>
            <pc:docMk/>
            <pc:sldMk cId="2782279532" sldId="278"/>
            <ac:spMk id="259" creationId="{3BBF3378-C49E-4B97-A883-6393FBF18C0B}"/>
          </ac:spMkLst>
        </pc:spChg>
        <pc:spChg chg="add">
          <ac:chgData name="David Williamson" userId="a73da8032f1697b1" providerId="LiveId" clId="{787EDAC9-E88B-4F3E-9172-AA2D7020320D}" dt="2024-12-29T13:40:49.166" v="1109" actId="26606"/>
          <ac:spMkLst>
            <pc:docMk/>
            <pc:sldMk cId="2782279532" sldId="278"/>
            <ac:spMk id="261" creationId="{EB68BB96-3C54-47CE-A559-16FC5968EE9F}"/>
          </ac:spMkLst>
        </pc:spChg>
        <pc:spChg chg="add">
          <ac:chgData name="David Williamson" userId="a73da8032f1697b1" providerId="LiveId" clId="{787EDAC9-E88B-4F3E-9172-AA2D7020320D}" dt="2024-12-29T13:40:49.166" v="1109" actId="26606"/>
          <ac:spMkLst>
            <pc:docMk/>
            <pc:sldMk cId="2782279532" sldId="278"/>
            <ac:spMk id="263" creationId="{13B6DAC6-0186-4D62-AD69-90B9C0411EA3}"/>
          </ac:spMkLst>
        </pc:spChg>
        <pc:grpChg chg="add del">
          <ac:chgData name="David Williamson" userId="a73da8032f1697b1" providerId="LiveId" clId="{787EDAC9-E88B-4F3E-9172-AA2D7020320D}" dt="2024-12-29T13:40:49.166" v="1109" actId="26606"/>
          <ac:grpSpMkLst>
            <pc:docMk/>
            <pc:sldMk cId="2782279532" sldId="278"/>
            <ac:grpSpMk id="11" creationId="{87F0794B-55D3-4D2D-BDE7-4688ED321E42}"/>
          </ac:grpSpMkLst>
        </pc:grpChg>
        <pc:grpChg chg="add del">
          <ac:chgData name="David Williamson" userId="a73da8032f1697b1" providerId="LiveId" clId="{787EDAC9-E88B-4F3E-9172-AA2D7020320D}" dt="2024-12-29T13:40:49.166" v="1109" actId="26606"/>
          <ac:grpSpMkLst>
            <pc:docMk/>
            <pc:sldMk cId="2782279532" sldId="278"/>
            <ac:grpSpMk id="48" creationId="{44C729BC-90F1-4823-A305-F6F124E93A95}"/>
          </ac:grpSpMkLst>
        </pc:grpChg>
        <pc:grpChg chg="add del">
          <ac:chgData name="David Williamson" userId="a73da8032f1697b1" providerId="LiveId" clId="{787EDAC9-E88B-4F3E-9172-AA2D7020320D}" dt="2024-12-29T13:40:49.166" v="1109" actId="26606"/>
          <ac:grpSpMkLst>
            <pc:docMk/>
            <pc:sldMk cId="2782279532" sldId="278"/>
            <ac:grpSpMk id="81" creationId="{20C61190-C3C6-470C-AD7E-DE1774D3B874}"/>
          </ac:grpSpMkLst>
        </pc:grpChg>
        <pc:grpChg chg="add del">
          <ac:chgData name="David Williamson" userId="a73da8032f1697b1" providerId="LiveId" clId="{787EDAC9-E88B-4F3E-9172-AA2D7020320D}" dt="2024-12-29T13:40:49.134" v="1108" actId="26606"/>
          <ac:grpSpMkLst>
            <pc:docMk/>
            <pc:sldMk cId="2782279532" sldId="278"/>
            <ac:grpSpMk id="119" creationId="{87F0794B-55D3-4D2D-BDE7-4688ED321E42}"/>
          </ac:grpSpMkLst>
        </pc:grpChg>
        <pc:grpChg chg="add del">
          <ac:chgData name="David Williamson" userId="a73da8032f1697b1" providerId="LiveId" clId="{787EDAC9-E88B-4F3E-9172-AA2D7020320D}" dt="2024-12-29T13:40:49.134" v="1108" actId="26606"/>
          <ac:grpSpMkLst>
            <pc:docMk/>
            <pc:sldMk cId="2782279532" sldId="278"/>
            <ac:grpSpMk id="156" creationId="{44C729BC-90F1-4823-A305-F6F124E93A95}"/>
          </ac:grpSpMkLst>
        </pc:grpChg>
        <pc:grpChg chg="add del">
          <ac:chgData name="David Williamson" userId="a73da8032f1697b1" providerId="LiveId" clId="{787EDAC9-E88B-4F3E-9172-AA2D7020320D}" dt="2024-12-29T13:40:49.134" v="1108" actId="26606"/>
          <ac:grpSpMkLst>
            <pc:docMk/>
            <pc:sldMk cId="2782279532" sldId="278"/>
            <ac:grpSpMk id="189" creationId="{E14ED0B8-5CE6-4AC7-8B17-EA482227177B}"/>
          </ac:grpSpMkLst>
        </pc:grpChg>
        <pc:grpChg chg="add">
          <ac:chgData name="David Williamson" userId="a73da8032f1697b1" providerId="LiveId" clId="{787EDAC9-E88B-4F3E-9172-AA2D7020320D}" dt="2024-12-29T13:40:49.166" v="1109" actId="26606"/>
          <ac:grpSpMkLst>
            <pc:docMk/>
            <pc:sldMk cId="2782279532" sldId="278"/>
            <ac:grpSpMk id="225" creationId="{87F0794B-55D3-4D2D-BDE7-4688ED321E42}"/>
          </ac:grpSpMkLst>
        </pc:grpChg>
        <pc:grpChg chg="add">
          <ac:chgData name="David Williamson" userId="a73da8032f1697b1" providerId="LiveId" clId="{787EDAC9-E88B-4F3E-9172-AA2D7020320D}" dt="2024-12-29T13:40:49.166" v="1109" actId="26606"/>
          <ac:grpSpMkLst>
            <pc:docMk/>
            <pc:sldMk cId="2782279532" sldId="278"/>
            <ac:grpSpMk id="228" creationId="{91108A0F-8C78-4294-B028-9F09581FC0A3}"/>
          </ac:grpSpMkLst>
        </pc:grpChg>
        <pc:grpChg chg="add">
          <ac:chgData name="David Williamson" userId="a73da8032f1697b1" providerId="LiveId" clId="{787EDAC9-E88B-4F3E-9172-AA2D7020320D}" dt="2024-12-29T13:40:49.166" v="1109" actId="26606"/>
          <ac:grpSpMkLst>
            <pc:docMk/>
            <pc:sldMk cId="2782279532" sldId="278"/>
            <ac:grpSpMk id="260" creationId="{DA3D4001-286E-4CB2-B293-3058BDDC8221}"/>
          </ac:grpSpMkLst>
        </pc:grpChg>
        <pc:grpChg chg="add">
          <ac:chgData name="David Williamson" userId="a73da8032f1697b1" providerId="LiveId" clId="{787EDAC9-E88B-4F3E-9172-AA2D7020320D}" dt="2024-12-29T13:40:49.166" v="1109" actId="26606"/>
          <ac:grpSpMkLst>
            <pc:docMk/>
            <pc:sldMk cId="2782279532" sldId="278"/>
            <ac:grpSpMk id="262" creationId="{BDDD9304-3AB6-4BE9-833E-9C1B3EC42182}"/>
          </ac:grpSpMkLst>
        </pc:grpChg>
        <pc:picChg chg="add mod ord">
          <ac:chgData name="David Williamson" userId="a73da8032f1697b1" providerId="LiveId" clId="{787EDAC9-E88B-4F3E-9172-AA2D7020320D}" dt="2024-12-29T13:40:49.166" v="1109" actId="26606"/>
          <ac:picMkLst>
            <pc:docMk/>
            <pc:sldMk cId="2782279532" sldId="278"/>
            <ac:picMk id="5" creationId="{0E5F2FEE-C5C7-54DB-B222-302A1E93241D}"/>
          </ac:picMkLst>
        </pc:picChg>
      </pc:sldChg>
      <pc:sldChg chg="addSp delSp modSp add mod ord setBg">
        <pc:chgData name="David Williamson" userId="a73da8032f1697b1" providerId="LiveId" clId="{787EDAC9-E88B-4F3E-9172-AA2D7020320D}" dt="2024-12-29T13:45:37.992" v="1231" actId="207"/>
        <pc:sldMkLst>
          <pc:docMk/>
          <pc:sldMk cId="3688902626" sldId="279"/>
        </pc:sldMkLst>
        <pc:spChg chg="del mod">
          <ac:chgData name="David Williamson" userId="a73da8032f1697b1" providerId="LiveId" clId="{787EDAC9-E88B-4F3E-9172-AA2D7020320D}" dt="2024-12-29T13:43:25.261" v="1142"/>
          <ac:spMkLst>
            <pc:docMk/>
            <pc:sldMk cId="3688902626" sldId="279"/>
            <ac:spMk id="2" creationId="{9F81B749-3467-3173-3512-2A1AAF2322D2}"/>
          </ac:spMkLst>
        </pc:spChg>
        <pc:spChg chg="add mod">
          <ac:chgData name="David Williamson" userId="a73da8032f1697b1" providerId="LiveId" clId="{787EDAC9-E88B-4F3E-9172-AA2D7020320D}" dt="2024-12-29T13:45:37.992" v="1231" actId="207"/>
          <ac:spMkLst>
            <pc:docMk/>
            <pc:sldMk cId="3688902626" sldId="279"/>
            <ac:spMk id="3" creationId="{FC868A4B-C363-8C8A-D26A-BD7A1AC95FD9}"/>
          </ac:spMkLst>
        </pc:spChg>
        <pc:spChg chg="add del">
          <ac:chgData name="David Williamson" userId="a73da8032f1697b1" providerId="LiveId" clId="{787EDAC9-E88B-4F3E-9172-AA2D7020320D}" dt="2024-12-29T13:45:17.091" v="1214" actId="26606"/>
          <ac:spMkLst>
            <pc:docMk/>
            <pc:sldMk cId="3688902626" sldId="279"/>
            <ac:spMk id="8" creationId="{A4798C7F-C8CA-4799-BF37-3AB4642CDB66}"/>
          </ac:spMkLst>
        </pc:spChg>
        <pc:spChg chg="add del">
          <ac:chgData name="David Williamson" userId="a73da8032f1697b1" providerId="LiveId" clId="{787EDAC9-E88B-4F3E-9172-AA2D7020320D}" dt="2024-12-29T13:45:17.091" v="1214" actId="26606"/>
          <ac:spMkLst>
            <pc:docMk/>
            <pc:sldMk cId="3688902626" sldId="279"/>
            <ac:spMk id="41" creationId="{216BB147-20D5-4D93-BDA5-1BC614D6A4B2}"/>
          </ac:spMkLst>
        </pc:spChg>
        <pc:spChg chg="add del">
          <ac:chgData name="David Williamson" userId="a73da8032f1697b1" providerId="LiveId" clId="{787EDAC9-E88B-4F3E-9172-AA2D7020320D}" dt="2024-12-29T13:45:17.091" v="1214" actId="26606"/>
          <ac:spMkLst>
            <pc:docMk/>
            <pc:sldMk cId="3688902626" sldId="279"/>
            <ac:spMk id="43" creationId="{0A253F60-DE40-4508-A37A-61331DF1DD5D}"/>
          </ac:spMkLst>
        </pc:spChg>
        <pc:spChg chg="add del">
          <ac:chgData name="David Williamson" userId="a73da8032f1697b1" providerId="LiveId" clId="{787EDAC9-E88B-4F3E-9172-AA2D7020320D}" dt="2024-12-29T13:45:17.091" v="1214" actId="26606"/>
          <ac:spMkLst>
            <pc:docMk/>
            <pc:sldMk cId="3688902626" sldId="279"/>
            <ac:spMk id="107" creationId="{90F18578-9BD3-40D9-9E1F-F1206E5321DF}"/>
          </ac:spMkLst>
        </pc:spChg>
        <pc:spChg chg="add del">
          <ac:chgData name="David Williamson" userId="a73da8032f1697b1" providerId="LiveId" clId="{787EDAC9-E88B-4F3E-9172-AA2D7020320D}" dt="2024-12-29T13:45:17.091" v="1214" actId="26606"/>
          <ac:spMkLst>
            <pc:docMk/>
            <pc:sldMk cId="3688902626" sldId="279"/>
            <ac:spMk id="109" creationId="{BA6285CA-6AFA-4F27-AFB5-1B32CDE09B1A}"/>
          </ac:spMkLst>
        </pc:spChg>
        <pc:spChg chg="add del">
          <ac:chgData name="David Williamson" userId="a73da8032f1697b1" providerId="LiveId" clId="{787EDAC9-E88B-4F3E-9172-AA2D7020320D}" dt="2024-12-29T13:45:17.091" v="1214" actId="26606"/>
          <ac:spMkLst>
            <pc:docMk/>
            <pc:sldMk cId="3688902626" sldId="279"/>
            <ac:spMk id="111" creationId="{15E942ED-A8B2-463B-AF55-FFAFFCAAB4D8}"/>
          </ac:spMkLst>
        </pc:spChg>
        <pc:spChg chg="add del">
          <ac:chgData name="David Williamson" userId="a73da8032f1697b1" providerId="LiveId" clId="{787EDAC9-E88B-4F3E-9172-AA2D7020320D}" dt="2024-12-29T13:45:17.091" v="1214" actId="26606"/>
          <ac:spMkLst>
            <pc:docMk/>
            <pc:sldMk cId="3688902626" sldId="279"/>
            <ac:spMk id="113" creationId="{662397BE-32D1-451A-BADA-325E7F943E57}"/>
          </ac:spMkLst>
        </pc:spChg>
        <pc:spChg chg="add del">
          <ac:chgData name="David Williamson" userId="a73da8032f1697b1" providerId="LiveId" clId="{787EDAC9-E88B-4F3E-9172-AA2D7020320D}" dt="2024-12-29T13:45:17.091" v="1214" actId="26606"/>
          <ac:spMkLst>
            <pc:docMk/>
            <pc:sldMk cId="3688902626" sldId="279"/>
            <ac:spMk id="115" creationId="{779D6623-76C2-4C39-87D5-A378AB4348D6}"/>
          </ac:spMkLst>
        </pc:spChg>
        <pc:spChg chg="add del">
          <ac:chgData name="David Williamson" userId="a73da8032f1697b1" providerId="LiveId" clId="{787EDAC9-E88B-4F3E-9172-AA2D7020320D}" dt="2024-12-29T13:45:17.091" v="1214" actId="26606"/>
          <ac:spMkLst>
            <pc:docMk/>
            <pc:sldMk cId="3688902626" sldId="279"/>
            <ac:spMk id="117" creationId="{8623740D-C066-443E-BF14-48B68AE34F8F}"/>
          </ac:spMkLst>
        </pc:spChg>
        <pc:spChg chg="add">
          <ac:chgData name="David Williamson" userId="a73da8032f1697b1" providerId="LiveId" clId="{787EDAC9-E88B-4F3E-9172-AA2D7020320D}" dt="2024-12-29T13:45:17.091" v="1214" actId="26606"/>
          <ac:spMkLst>
            <pc:docMk/>
            <pc:sldMk cId="3688902626" sldId="279"/>
            <ac:spMk id="154" creationId="{A4798C7F-C8CA-4799-BF37-3AB4642CDB66}"/>
          </ac:spMkLst>
        </pc:spChg>
        <pc:spChg chg="add">
          <ac:chgData name="David Williamson" userId="a73da8032f1697b1" providerId="LiveId" clId="{787EDAC9-E88B-4F3E-9172-AA2D7020320D}" dt="2024-12-29T13:45:17.091" v="1214" actId="26606"/>
          <ac:spMkLst>
            <pc:docMk/>
            <pc:sldMk cId="3688902626" sldId="279"/>
            <ac:spMk id="187" creationId="{216BB147-20D5-4D93-BDA5-1BC614D6A4B2}"/>
          </ac:spMkLst>
        </pc:spChg>
        <pc:spChg chg="add">
          <ac:chgData name="David Williamson" userId="a73da8032f1697b1" providerId="LiveId" clId="{787EDAC9-E88B-4F3E-9172-AA2D7020320D}" dt="2024-12-29T13:45:17.091" v="1214" actId="26606"/>
          <ac:spMkLst>
            <pc:docMk/>
            <pc:sldMk cId="3688902626" sldId="279"/>
            <ac:spMk id="189" creationId="{0A253F60-DE40-4508-A37A-61331DF1DD5D}"/>
          </ac:spMkLst>
        </pc:spChg>
        <pc:spChg chg="add">
          <ac:chgData name="David Williamson" userId="a73da8032f1697b1" providerId="LiveId" clId="{787EDAC9-E88B-4F3E-9172-AA2D7020320D}" dt="2024-12-29T13:45:17.091" v="1214" actId="26606"/>
          <ac:spMkLst>
            <pc:docMk/>
            <pc:sldMk cId="3688902626" sldId="279"/>
            <ac:spMk id="191" creationId="{9A0D6220-3DFE-4182-9152-9135493A6BDA}"/>
          </ac:spMkLst>
        </pc:spChg>
        <pc:spChg chg="add">
          <ac:chgData name="David Williamson" userId="a73da8032f1697b1" providerId="LiveId" clId="{787EDAC9-E88B-4F3E-9172-AA2D7020320D}" dt="2024-12-29T13:45:17.091" v="1214" actId="26606"/>
          <ac:spMkLst>
            <pc:docMk/>
            <pc:sldMk cId="3688902626" sldId="279"/>
            <ac:spMk id="224" creationId="{4E1EF4E8-5513-4BF5-BC41-04645281C672}"/>
          </ac:spMkLst>
        </pc:spChg>
        <pc:spChg chg="add">
          <ac:chgData name="David Williamson" userId="a73da8032f1697b1" providerId="LiveId" clId="{787EDAC9-E88B-4F3E-9172-AA2D7020320D}" dt="2024-12-29T13:45:17.091" v="1214" actId="26606"/>
          <ac:spMkLst>
            <pc:docMk/>
            <pc:sldMk cId="3688902626" sldId="279"/>
            <ac:spMk id="257" creationId="{406D8C29-9DDA-48D0-AF70-905FDB2CE393}"/>
          </ac:spMkLst>
        </pc:spChg>
        <pc:grpChg chg="add del">
          <ac:chgData name="David Williamson" userId="a73da8032f1697b1" providerId="LiveId" clId="{787EDAC9-E88B-4F3E-9172-AA2D7020320D}" dt="2024-12-29T13:45:17.091" v="1214" actId="26606"/>
          <ac:grpSpMkLst>
            <pc:docMk/>
            <pc:sldMk cId="3688902626" sldId="279"/>
            <ac:grpSpMk id="10" creationId="{87F0794B-55D3-4D2D-BDE7-4688ED321E42}"/>
          </ac:grpSpMkLst>
        </pc:grpChg>
        <pc:grpChg chg="add del">
          <ac:chgData name="David Williamson" userId="a73da8032f1697b1" providerId="LiveId" clId="{787EDAC9-E88B-4F3E-9172-AA2D7020320D}" dt="2024-12-29T13:45:17.091" v="1214" actId="26606"/>
          <ac:grpSpMkLst>
            <pc:docMk/>
            <pc:sldMk cId="3688902626" sldId="279"/>
            <ac:grpSpMk id="45" creationId="{CFB42397-759B-4110-90F9-11A099A04F18}"/>
          </ac:grpSpMkLst>
        </pc:grpChg>
        <pc:grpChg chg="add del">
          <ac:chgData name="David Williamson" userId="a73da8032f1697b1" providerId="LiveId" clId="{787EDAC9-E88B-4F3E-9172-AA2D7020320D}" dt="2024-12-29T13:45:17.091" v="1214" actId="26606"/>
          <ac:grpSpMkLst>
            <pc:docMk/>
            <pc:sldMk cId="3688902626" sldId="279"/>
            <ac:grpSpMk id="76" creationId="{9A50F0F9-04C8-47E4-AF66-B3CAF8C81917}"/>
          </ac:grpSpMkLst>
        </pc:grpChg>
        <pc:grpChg chg="add del">
          <ac:chgData name="David Williamson" userId="a73da8032f1697b1" providerId="LiveId" clId="{787EDAC9-E88B-4F3E-9172-AA2D7020320D}" dt="2024-12-29T13:45:17.091" v="1214" actId="26606"/>
          <ac:grpSpMkLst>
            <pc:docMk/>
            <pc:sldMk cId="3688902626" sldId="279"/>
            <ac:grpSpMk id="119" creationId="{5CA5BAC7-0899-488C-93AC-48C259D088D1}"/>
          </ac:grpSpMkLst>
        </pc:grpChg>
        <pc:grpChg chg="add">
          <ac:chgData name="David Williamson" userId="a73da8032f1697b1" providerId="LiveId" clId="{787EDAC9-E88B-4F3E-9172-AA2D7020320D}" dt="2024-12-29T13:45:17.091" v="1214" actId="26606"/>
          <ac:grpSpMkLst>
            <pc:docMk/>
            <pc:sldMk cId="3688902626" sldId="279"/>
            <ac:grpSpMk id="156" creationId="{87F0794B-55D3-4D2D-BDE7-4688ED321E42}"/>
          </ac:grpSpMkLst>
        </pc:grpChg>
        <pc:grpChg chg="add">
          <ac:chgData name="David Williamson" userId="a73da8032f1697b1" providerId="LiveId" clId="{787EDAC9-E88B-4F3E-9172-AA2D7020320D}" dt="2024-12-29T13:45:17.091" v="1214" actId="26606"/>
          <ac:grpSpMkLst>
            <pc:docMk/>
            <pc:sldMk cId="3688902626" sldId="279"/>
            <ac:grpSpMk id="193" creationId="{44C729BC-90F1-4823-A305-F6F124E93A95}"/>
          </ac:grpSpMkLst>
        </pc:grpChg>
        <pc:grpChg chg="add">
          <ac:chgData name="David Williamson" userId="a73da8032f1697b1" providerId="LiveId" clId="{787EDAC9-E88B-4F3E-9172-AA2D7020320D}" dt="2024-12-29T13:45:17.091" v="1214" actId="26606"/>
          <ac:grpSpMkLst>
            <pc:docMk/>
            <pc:sldMk cId="3688902626" sldId="279"/>
            <ac:grpSpMk id="226" creationId="{20C61190-C3C6-470C-AD7E-DE1774D3B874}"/>
          </ac:grpSpMkLst>
        </pc:grpChg>
        <pc:picChg chg="add">
          <ac:chgData name="David Williamson" userId="a73da8032f1697b1" providerId="LiveId" clId="{787EDAC9-E88B-4F3E-9172-AA2D7020320D}" dt="2024-12-29T13:45:17.091" v="1214" actId="26606"/>
          <ac:picMkLst>
            <pc:docMk/>
            <pc:sldMk cId="3688902626" sldId="279"/>
            <ac:picMk id="150" creationId="{A0BDB9C6-34A6-BFC5-23B0-DA7CB6E6992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12/29/2024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6219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12/29/2024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93576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12/29/2024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07511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12/29/2024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740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12/29/2024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05382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12/29/2024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3110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12/29/2024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4971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12/29/2024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3052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12/29/2024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1987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12/29/2024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7485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12/29/2024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7916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12/29/2024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43544758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17" r:id="rId6"/>
    <p:sldLayoutId id="2147483822" r:id="rId7"/>
    <p:sldLayoutId id="2147483818" r:id="rId8"/>
    <p:sldLayoutId id="2147483819" r:id="rId9"/>
    <p:sldLayoutId id="2147483820" r:id="rId10"/>
    <p:sldLayoutId id="2147483821"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a:extLst>
              <a:ext uri="{FF2B5EF4-FFF2-40B4-BE49-F238E27FC236}">
                <a16:creationId xmlns:a16="http://schemas.microsoft.com/office/drawing/2014/main" id="{4A929113-1368-4B1B-9C6F-140F47CBF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7" name="Group 26">
            <a:extLst>
              <a:ext uri="{FF2B5EF4-FFF2-40B4-BE49-F238E27FC236}">
                <a16:creationId xmlns:a16="http://schemas.microsoft.com/office/drawing/2014/main" id="{4D27BC17-078C-451A-A797-C571C4ACC5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8" name="Straight Connector 27">
              <a:extLst>
                <a:ext uri="{FF2B5EF4-FFF2-40B4-BE49-F238E27FC236}">
                  <a16:creationId xmlns:a16="http://schemas.microsoft.com/office/drawing/2014/main" id="{C3672C80-2500-4E3F-B994-6EFEF00898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51DB18-49DD-4E1A-A1D5-B019931CA1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6CDDC6-8CCE-44C9-93E9-DCDB90C6DC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356577-BD19-4017-9D41-16C83B1416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A5BEF4-12E8-4530-807F-B31DB95A43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9F6365-6683-4A5E-B2ED-316263347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3B8D34-86DB-4449-B84F-5009F561B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4E0F1D-E6D6-4B20-833C-C1112A869A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54C28F-3883-40AF-A33A-82D95E1645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5B579F-8FF3-409B-85B9-BAD1FB7AA1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5B5664-D9BB-4133-A8F2-EB45B9AD79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7AA037-EAF2-461C-AEE8-4806F61603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44BBB6-769C-43A6-B7AB-C358D19A4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3D513E-2364-4E1E-A954-20A88A5453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F10DE3A-87DB-4F96-9325-77C96F5905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E1C269-5992-486D-88B6-ECC098C268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B3FFAE2-1230-45A1-B1F0-DF64BF01AF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81CCD8B-B3C2-43EB-9450-8B4D61B7BA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A006A84-80B1-4D90-9087-290FFC1960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3C8C6ED-6DBE-48D5-B5A7-720E10470E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F5AACF-E7FD-4066-AA52-5009F97EE0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6E4DED-5A0D-4664-BA40-68FC0DA950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557C8A-343F-4A68-A315-D29EE63FC4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C85859-D331-495D-BC90-4176F22A9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7E1642-0862-4D07-B3BA-0AB63F928F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01A6A7-20ED-4D18-924C-DC83FB2222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805D68-29BF-42E1-83EC-1D0634753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69517F-8CBE-48BB-8A52-4A081975EA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85959FC-2315-478D-950F-1EE40030E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78DFC55-84A1-59A4-6D0F-FE8FD724AFD0}"/>
              </a:ext>
            </a:extLst>
          </p:cNvPr>
          <p:cNvSpPr>
            <a:spLocks noGrp="1"/>
          </p:cNvSpPr>
          <p:nvPr>
            <p:ph type="ctrTitle"/>
          </p:nvPr>
        </p:nvSpPr>
        <p:spPr>
          <a:xfrm>
            <a:off x="0" y="3750149"/>
            <a:ext cx="12208611" cy="3207598"/>
          </a:xfrm>
        </p:spPr>
        <p:txBody>
          <a:bodyPr anchor="ctr">
            <a:normAutofit/>
          </a:bodyPr>
          <a:lstStyle/>
          <a:p>
            <a:r>
              <a:rPr lang="en-US" sz="6600" dirty="0">
                <a:effectLst>
                  <a:outerShdw blurRad="38100" dist="38100" dir="2700000" algn="tl">
                    <a:srgbClr val="000000">
                      <a:alpha val="43137"/>
                    </a:srgbClr>
                  </a:outerShdw>
                </a:effectLst>
              </a:rPr>
              <a:t>Celebrating the Past</a:t>
            </a:r>
            <a:br>
              <a:rPr lang="en-US" sz="66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while</a:t>
            </a:r>
            <a:br>
              <a:rPr lang="en-US" sz="6600" dirty="0">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 Embracing the Future</a:t>
            </a:r>
          </a:p>
        </p:txBody>
      </p:sp>
      <p:sp>
        <p:nvSpPr>
          <p:cNvPr id="3" name="Subtitle 2">
            <a:extLst>
              <a:ext uri="{FF2B5EF4-FFF2-40B4-BE49-F238E27FC236}">
                <a16:creationId xmlns:a16="http://schemas.microsoft.com/office/drawing/2014/main" id="{98CCE741-D5EC-859B-A724-9BC37A1E5798}"/>
              </a:ext>
            </a:extLst>
          </p:cNvPr>
          <p:cNvSpPr>
            <a:spLocks noGrp="1"/>
          </p:cNvSpPr>
          <p:nvPr>
            <p:ph type="subTitle" idx="1"/>
          </p:nvPr>
        </p:nvSpPr>
        <p:spPr>
          <a:xfrm>
            <a:off x="288796" y="287702"/>
            <a:ext cx="5639280" cy="3346461"/>
          </a:xfrm>
        </p:spPr>
        <p:txBody>
          <a:bodyPr anchor="ctr">
            <a:normAutofit/>
          </a:bodyPr>
          <a:lstStyle/>
          <a:p>
            <a:r>
              <a:rPr lang="en-US" sz="5700" b="1" i="1" dirty="0">
                <a:solidFill>
                  <a:srgbClr val="FFFF00"/>
                </a:solidFill>
                <a:effectLst>
                  <a:outerShdw blurRad="38100" dist="38100" dir="2700000" algn="tl">
                    <a:srgbClr val="000000">
                      <a:alpha val="43137"/>
                    </a:srgbClr>
                  </a:outerShdw>
                </a:effectLst>
              </a:rPr>
              <a:t>Can I get a witness for the Lord?</a:t>
            </a:r>
          </a:p>
          <a:p>
            <a:endParaRPr lang="en-US" sz="3600" dirty="0">
              <a:solidFill>
                <a:srgbClr val="FFFF00"/>
              </a:solidFill>
              <a:effectLst>
                <a:outerShdw blurRad="38100" dist="38100" dir="2700000" algn="tl">
                  <a:srgbClr val="000000">
                    <a:alpha val="43137"/>
                  </a:srgbClr>
                </a:outerShdw>
              </a:effectLst>
            </a:endParaRPr>
          </a:p>
        </p:txBody>
      </p:sp>
      <p:sp>
        <p:nvSpPr>
          <p:cNvPr id="58" name="Freeform: Shape 57">
            <a:extLst>
              <a:ext uri="{FF2B5EF4-FFF2-40B4-BE49-F238E27FC236}">
                <a16:creationId xmlns:a16="http://schemas.microsoft.com/office/drawing/2014/main" id="{0B6C48B2-8296-4312-8901-93BB7735D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252" y="-2945"/>
            <a:ext cx="12178450" cy="2303672"/>
          </a:xfrm>
          <a:custGeom>
            <a:avLst/>
            <a:gdLst>
              <a:gd name="connsiteX0" fmla="*/ 8951169 w 12178450"/>
              <a:gd name="connsiteY0" fmla="*/ 32 h 2001622"/>
              <a:gd name="connsiteX1" fmla="*/ 11653845 w 12178450"/>
              <a:gd name="connsiteY1" fmla="*/ 209874 h 2001622"/>
              <a:gd name="connsiteX2" fmla="*/ 12178450 w 12178450"/>
              <a:gd name="connsiteY2" fmla="*/ 286723 h 2001622"/>
              <a:gd name="connsiteX3" fmla="*/ 12178450 w 12178450"/>
              <a:gd name="connsiteY3" fmla="*/ 2001622 h 2001622"/>
              <a:gd name="connsiteX4" fmla="*/ 0 w 12178450"/>
              <a:gd name="connsiteY4" fmla="*/ 2001622 h 2001622"/>
              <a:gd name="connsiteX5" fmla="*/ 0 w 12178450"/>
              <a:gd name="connsiteY5" fmla="*/ 1010979 h 2001622"/>
              <a:gd name="connsiteX6" fmla="*/ 8951169 w 12178450"/>
              <a:gd name="connsiteY6" fmla="*/ 32 h 20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50" h="2001622">
                <a:moveTo>
                  <a:pt x="8951169" y="32"/>
                </a:moveTo>
                <a:cubicBezTo>
                  <a:pt x="9704520" y="1593"/>
                  <a:pt x="10578586" y="62133"/>
                  <a:pt x="11653845" y="209874"/>
                </a:cubicBezTo>
                <a:lnTo>
                  <a:pt x="12178450" y="286723"/>
                </a:lnTo>
                <a:lnTo>
                  <a:pt x="12178450" y="2001622"/>
                </a:lnTo>
                <a:lnTo>
                  <a:pt x="0" y="2001622"/>
                </a:lnTo>
                <a:lnTo>
                  <a:pt x="0" y="1010979"/>
                </a:lnTo>
                <a:cubicBezTo>
                  <a:pt x="4768989" y="1010979"/>
                  <a:pt x="5812206" y="-6472"/>
                  <a:pt x="8951169" y="32"/>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pic>
        <p:nvPicPr>
          <p:cNvPr id="4" name="Video 3" descr="People Raising Their Hands">
            <a:extLst>
              <a:ext uri="{FF2B5EF4-FFF2-40B4-BE49-F238E27FC236}">
                <a16:creationId xmlns:a16="http://schemas.microsoft.com/office/drawing/2014/main" id="{17AF6B0A-62A0-37F1-029F-B573F958DCC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10" r="-1" b="73"/>
          <a:stretch/>
        </p:blipFill>
        <p:spPr>
          <a:xfrm>
            <a:off x="6024346" y="287702"/>
            <a:ext cx="5872645" cy="3293981"/>
          </a:xfrm>
          <a:prstGeom prst="rect">
            <a:avLst/>
          </a:prstGeom>
        </p:spPr>
      </p:pic>
      <p:sp>
        <p:nvSpPr>
          <p:cNvPr id="60" name="Right Triangle 59">
            <a:extLst>
              <a:ext uri="{FF2B5EF4-FFF2-40B4-BE49-F238E27FC236}">
                <a16:creationId xmlns:a16="http://schemas.microsoft.com/office/drawing/2014/main" id="{C24346C5-B1C8-4C83-846B-122A3B4B2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0" y="504648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6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DF21-3F12-90E5-BA45-C3B14B9122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9674709-FE08-E302-B534-5ED28D78F0E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C51DD07-F0DE-0C92-6FDE-C8A860AF2289}"/>
              </a:ext>
            </a:extLst>
          </p:cNvPr>
          <p:cNvSpPr txBox="1"/>
          <p:nvPr/>
        </p:nvSpPr>
        <p:spPr>
          <a:xfrm>
            <a:off x="1106424" y="1444752"/>
            <a:ext cx="9829800" cy="3416320"/>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19</a:t>
            </a:r>
            <a:r>
              <a:rPr lang="en-US" sz="5400" dirty="0">
                <a:solidFill>
                  <a:schemeClr val="bg1"/>
                </a:solidFill>
                <a:effectLst>
                  <a:outerShdw blurRad="38100" dist="38100" dir="2700000" algn="tl">
                    <a:srgbClr val="000000">
                      <a:alpha val="43137"/>
                    </a:srgbClr>
                  </a:outerShdw>
                </a:effectLst>
              </a:rPr>
              <a:t> and to know the love of Christ that surpasses knowledge, that you may be filled with all the fullness of God.</a:t>
            </a:r>
          </a:p>
        </p:txBody>
      </p:sp>
    </p:spTree>
    <p:extLst>
      <p:ext uri="{BB962C8B-B14F-4D97-AF65-F5344CB8AC3E}">
        <p14:creationId xmlns:p14="http://schemas.microsoft.com/office/powerpoint/2010/main" val="228980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A828A-9DAF-597E-0F15-23EF0C7FFF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09D2BF2-7BC6-E813-97F6-7AC5AD4098D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B38BAAE-80FB-6B3F-4DB2-A35E92EFA6AC}"/>
              </a:ext>
            </a:extLst>
          </p:cNvPr>
          <p:cNvSpPr txBox="1"/>
          <p:nvPr/>
        </p:nvSpPr>
        <p:spPr>
          <a:xfrm>
            <a:off x="1106424" y="1444752"/>
            <a:ext cx="9829800" cy="3416320"/>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20</a:t>
            </a:r>
            <a:r>
              <a:rPr lang="en-US" sz="5400" dirty="0">
                <a:solidFill>
                  <a:schemeClr val="bg1"/>
                </a:solidFill>
                <a:effectLst>
                  <a:outerShdw blurRad="38100" dist="38100" dir="2700000" algn="tl">
                    <a:srgbClr val="000000">
                      <a:alpha val="43137"/>
                    </a:srgbClr>
                  </a:outerShdw>
                </a:effectLst>
              </a:rPr>
              <a:t> Now to Him who is able to do far more abundantly than all we ask or think, according to the power within us, </a:t>
            </a:r>
          </a:p>
        </p:txBody>
      </p:sp>
    </p:spTree>
    <p:extLst>
      <p:ext uri="{BB962C8B-B14F-4D97-AF65-F5344CB8AC3E}">
        <p14:creationId xmlns:p14="http://schemas.microsoft.com/office/powerpoint/2010/main" val="2248206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F159A-F313-EF40-B779-A1F26EBB56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149A28-C28F-8F1F-5FF0-B6D8F41562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F375C87-11D6-15A6-B8B5-AF235B8CE591}"/>
              </a:ext>
            </a:extLst>
          </p:cNvPr>
          <p:cNvSpPr txBox="1"/>
          <p:nvPr/>
        </p:nvSpPr>
        <p:spPr>
          <a:xfrm>
            <a:off x="1106424" y="1444752"/>
            <a:ext cx="9829800" cy="3416320"/>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21</a:t>
            </a:r>
            <a:r>
              <a:rPr lang="en-US" sz="5400" dirty="0">
                <a:solidFill>
                  <a:schemeClr val="bg1"/>
                </a:solidFill>
                <a:effectLst>
                  <a:outerShdw blurRad="38100" dist="38100" dir="2700000" algn="tl">
                    <a:srgbClr val="000000">
                      <a:alpha val="43137"/>
                    </a:srgbClr>
                  </a:outerShdw>
                </a:effectLst>
              </a:rPr>
              <a:t> to Him be glory in the church and in Christ Jesus throughout all generations, forever and ever. Amen.</a:t>
            </a:r>
          </a:p>
        </p:txBody>
      </p:sp>
    </p:spTree>
    <p:extLst>
      <p:ext uri="{BB962C8B-B14F-4D97-AF65-F5344CB8AC3E}">
        <p14:creationId xmlns:p14="http://schemas.microsoft.com/office/powerpoint/2010/main" val="988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936AC-07BB-27E5-7332-8DA982FFC5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2221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3E5D7-EE9D-599F-DF9E-B3D3F08BEB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162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EF6AD-5F57-50DC-03DB-2BA0AF8AEF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2765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66042E-5BEF-2B97-1C82-7D5D6F489E9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C1F595A-C608-B42E-4AFC-71FBB3BDF213}"/>
              </a:ext>
            </a:extLst>
          </p:cNvPr>
          <p:cNvSpPr txBox="1"/>
          <p:nvPr/>
        </p:nvSpPr>
        <p:spPr>
          <a:xfrm>
            <a:off x="783336" y="1746504"/>
            <a:ext cx="10625328" cy="6247864"/>
          </a:xfrm>
          <a:prstGeom prst="rect">
            <a:avLst/>
          </a:prstGeom>
          <a:noFill/>
        </p:spPr>
        <p:txBody>
          <a:bodyPr wrap="square" rtlCol="0">
            <a:spAutoFit/>
          </a:bodyPr>
          <a:lstStyle/>
          <a:p>
            <a:pPr algn="ctr" rtl="0"/>
            <a:r>
              <a:rPr lang="en-US" sz="4800" dirty="0">
                <a:solidFill>
                  <a:schemeClr val="bg1"/>
                </a:solidFill>
                <a:effectLst>
                  <a:outerShdw blurRad="38100" dist="38100" dir="2700000" algn="tl">
                    <a:srgbClr val="000000">
                      <a:alpha val="43137"/>
                    </a:srgbClr>
                  </a:outerShdw>
                </a:effectLst>
              </a:rPr>
              <a:t>Therefore, since we are surrounded by so great a cloud of witnesses, let us also lay aside every weight, and sin which clings so closely, and let us run with endurance the race that is set before us, </a:t>
            </a:r>
          </a:p>
          <a:p>
            <a:pPr algn="just" rtl="0"/>
            <a:endParaRPr lang="en-US" sz="4000" dirty="0">
              <a:solidFill>
                <a:schemeClr val="bg1"/>
              </a:solidFill>
              <a:effectLst>
                <a:outerShdw blurRad="38100" dist="38100" dir="2700000" algn="tl">
                  <a:srgbClr val="000000">
                    <a:alpha val="43137"/>
                  </a:srgbClr>
                </a:outerShdw>
              </a:effectLst>
            </a:endParaRPr>
          </a:p>
          <a:p>
            <a:pPr algn="just" rtl="0"/>
            <a:endParaRPr lang="en-US" sz="1800" dirty="0">
              <a:solidFill>
                <a:schemeClr val="bg1"/>
              </a:solidFill>
            </a:endParaRPr>
          </a:p>
          <a:p>
            <a:pPr algn="just" rtl="0"/>
            <a:endParaRPr lang="en-US" dirty="0">
              <a:solidFill>
                <a:schemeClr val="bg1"/>
              </a:solidFill>
            </a:endParaRPr>
          </a:p>
          <a:p>
            <a:pPr algn="just" rtl="0"/>
            <a:endParaRPr lang="en-US" sz="1800" dirty="0">
              <a:solidFill>
                <a:schemeClr val="bg1"/>
              </a:solidFill>
            </a:endParaRPr>
          </a:p>
          <a:p>
            <a:pPr algn="just" rtl="0"/>
            <a:endParaRPr lang="en-US" sz="1800" dirty="0">
              <a:solidFill>
                <a:schemeClr val="bg1"/>
              </a:solidFill>
            </a:endParaRPr>
          </a:p>
        </p:txBody>
      </p:sp>
      <p:sp>
        <p:nvSpPr>
          <p:cNvPr id="6" name="TextBox 5">
            <a:extLst>
              <a:ext uri="{FF2B5EF4-FFF2-40B4-BE49-F238E27FC236}">
                <a16:creationId xmlns:a16="http://schemas.microsoft.com/office/drawing/2014/main" id="{BA143530-43DF-2D11-05F2-BA0FA6C7A345}"/>
              </a:ext>
            </a:extLst>
          </p:cNvPr>
          <p:cNvSpPr txBox="1"/>
          <p:nvPr/>
        </p:nvSpPr>
        <p:spPr>
          <a:xfrm flipH="1">
            <a:off x="11158728" y="533918"/>
            <a:ext cx="1033272" cy="523220"/>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12:1</a:t>
            </a:r>
          </a:p>
        </p:txBody>
      </p:sp>
    </p:spTree>
    <p:extLst>
      <p:ext uri="{BB962C8B-B14F-4D97-AF65-F5344CB8AC3E}">
        <p14:creationId xmlns:p14="http://schemas.microsoft.com/office/powerpoint/2010/main" val="2934265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3FB7D-542C-E60C-82C8-51FA4125A4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3B2504-F7D8-729E-4DF0-7F9AF585113A}"/>
              </a:ext>
            </a:extLst>
          </p:cNvPr>
          <p:cNvPicPr>
            <a:picLocks noChangeAspect="1"/>
          </p:cNvPicPr>
          <p:nvPr/>
        </p:nvPicPr>
        <p:blipFill>
          <a:blip r:embed="rId2"/>
          <a:stretch>
            <a:fillRect/>
          </a:stretch>
        </p:blipFill>
        <p:spPr>
          <a:xfrm>
            <a:off x="51816" y="0"/>
            <a:ext cx="12192000" cy="6858000"/>
          </a:xfrm>
          <a:prstGeom prst="rect">
            <a:avLst/>
          </a:prstGeom>
        </p:spPr>
      </p:pic>
      <p:sp>
        <p:nvSpPr>
          <p:cNvPr id="3" name="TextBox 2">
            <a:extLst>
              <a:ext uri="{FF2B5EF4-FFF2-40B4-BE49-F238E27FC236}">
                <a16:creationId xmlns:a16="http://schemas.microsoft.com/office/drawing/2014/main" id="{E272F4DD-32EA-C6CB-F883-F719A3208A6D}"/>
              </a:ext>
            </a:extLst>
          </p:cNvPr>
          <p:cNvSpPr txBox="1"/>
          <p:nvPr/>
        </p:nvSpPr>
        <p:spPr>
          <a:xfrm>
            <a:off x="716280" y="1691640"/>
            <a:ext cx="10625328" cy="5632311"/>
          </a:xfrm>
          <a:prstGeom prst="rect">
            <a:avLst/>
          </a:prstGeom>
          <a:noFill/>
        </p:spPr>
        <p:txBody>
          <a:bodyPr wrap="square" rtlCol="0">
            <a:spAutoFit/>
          </a:bodyPr>
          <a:lstStyle/>
          <a:p>
            <a:pPr algn="ctr" rtl="0"/>
            <a:r>
              <a:rPr lang="en-US" sz="4800" dirty="0">
                <a:solidFill>
                  <a:schemeClr val="bg1"/>
                </a:solidFill>
                <a:effectLst>
                  <a:outerShdw blurRad="38100" dist="38100" dir="2700000" algn="tl">
                    <a:srgbClr val="000000">
                      <a:alpha val="43137"/>
                    </a:srgbClr>
                  </a:outerShdw>
                </a:effectLst>
              </a:rPr>
              <a:t>looking to Jesus, the founder and perfecter of our faith, who for the joy that was set before him endured the cross, despising the shame, and is seated at the right hand of the throne of God.</a:t>
            </a:r>
          </a:p>
          <a:p>
            <a:pPr rtl="0"/>
            <a:endParaRPr lang="en-US" sz="1800" dirty="0">
              <a:solidFill>
                <a:schemeClr val="bg1"/>
              </a:solidFill>
            </a:endParaRPr>
          </a:p>
          <a:p>
            <a:pPr rtl="0"/>
            <a:endParaRPr lang="en-US" dirty="0">
              <a:solidFill>
                <a:schemeClr val="bg1"/>
              </a:solidFill>
            </a:endParaRPr>
          </a:p>
          <a:p>
            <a:pPr rtl="0"/>
            <a:endParaRPr lang="en-US" sz="1800" dirty="0">
              <a:solidFill>
                <a:schemeClr val="bg1"/>
              </a:solidFill>
            </a:endParaRPr>
          </a:p>
          <a:p>
            <a:pPr rtl="0"/>
            <a:endParaRPr lang="en-US" sz="1800" dirty="0">
              <a:solidFill>
                <a:schemeClr val="bg1"/>
              </a:solidFill>
            </a:endParaRPr>
          </a:p>
        </p:txBody>
      </p:sp>
      <p:sp>
        <p:nvSpPr>
          <p:cNvPr id="4" name="TextBox 3">
            <a:extLst>
              <a:ext uri="{FF2B5EF4-FFF2-40B4-BE49-F238E27FC236}">
                <a16:creationId xmlns:a16="http://schemas.microsoft.com/office/drawing/2014/main" id="{111FCDA9-7FC3-ED76-1E3F-1BF11DBB6881}"/>
              </a:ext>
            </a:extLst>
          </p:cNvPr>
          <p:cNvSpPr txBox="1"/>
          <p:nvPr/>
        </p:nvSpPr>
        <p:spPr>
          <a:xfrm>
            <a:off x="11207496" y="546628"/>
            <a:ext cx="984504" cy="523220"/>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12:2</a:t>
            </a:r>
            <a:endParaRPr lang="en-US" sz="2800" dirty="0"/>
          </a:p>
        </p:txBody>
      </p:sp>
    </p:spTree>
    <p:extLst>
      <p:ext uri="{BB962C8B-B14F-4D97-AF65-F5344CB8AC3E}">
        <p14:creationId xmlns:p14="http://schemas.microsoft.com/office/powerpoint/2010/main" val="267965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Rectangle 48">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1" name="Group 50">
            <a:extLst>
              <a:ext uri="{FF2B5EF4-FFF2-40B4-BE49-F238E27FC236}">
                <a16:creationId xmlns:a16="http://schemas.microsoft.com/office/drawing/2014/main" id="{828E0D1A-C4BE-45A2-8DC8-0F40A5CF6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0057AA1D-B7C7-4861-9F70-E99E88B453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D60B7D-A092-4CA2-AF1F-77BD0701C2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29F4CE-C801-4ECE-AEFC-42669F6291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F6B39D1-2DCB-4364-AE52-9A0B87D9E3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647C7B4-4A44-45A7-8DD6-E596C283D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F96FBF9-46F8-4AB6-931B-51DFB774F2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EE23196-87CD-4F9B-A08C-38E1EAAF53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0C70829-A0F5-424C-A745-74DA69CF59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57712F-6B5E-4938-B98B-A7803CD46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6561D0D-A672-447C-AEED-78B9527DA0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F1C857-1F67-47D9-BFA8-5B339E5EA8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B8FA5CB-1D3C-4E14-9434-7E4D66AAEE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BCE27C-9AC4-4754-8EAA-D59D58997D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D630899-9611-4472-B3D8-261B9A24A5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623F8A0-2B0D-4F49-B307-53344F5F4F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33938EC-970A-4E71-976B-24963D3A4D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D937B29-A38E-4F23-A2FD-9D70A70138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3CDC95C-7186-438C-BFE8-54F6FA777E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CDB5093-EB99-4C82-A817-D6DF8CFAF5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912FFB2-7893-483B-9785-A1E720B989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6A8E70F-E52E-44C2-9FE5-FB61307FAE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04ACB9-BFE2-428F-97C8-0B2C5CC64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234E888-6D1A-4A79-BE5E-68D07B1551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ACA22D7-A0A6-4F79-BAB3-98E099FE8A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BA21468-5587-4E93-A782-F5EAFF2A01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2ACC8BD-1D67-49FE-8447-D15808E6BE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DAEA87-8F61-4E7F-9719-69CDF73D51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12FF54A-82A8-4050-BF72-58ADBBE94E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612A82A-EC4D-45E5-A1AA-DA7993691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 name="Picture 1" descr="A dark sky with stars and trees&#10;&#10;Description automatically generated">
            <a:extLst>
              <a:ext uri="{FF2B5EF4-FFF2-40B4-BE49-F238E27FC236}">
                <a16:creationId xmlns:a16="http://schemas.microsoft.com/office/drawing/2014/main" id="{8E884136-51E5-B087-53F9-983C38EF9112}"/>
              </a:ext>
            </a:extLst>
          </p:cNvPr>
          <p:cNvPicPr>
            <a:picLocks noChangeAspect="1"/>
          </p:cNvPicPr>
          <p:nvPr/>
        </p:nvPicPr>
        <p:blipFill>
          <a:blip r:embed="rId2"/>
          <a:srcRect b="15505"/>
          <a:stretch/>
        </p:blipFill>
        <p:spPr>
          <a:xfrm>
            <a:off x="-6214" y="-3440"/>
            <a:ext cx="12165590" cy="6861439"/>
          </a:xfrm>
          <a:custGeom>
            <a:avLst/>
            <a:gdLst/>
            <a:ahLst/>
            <a:cxnLst/>
            <a:rect l="l" t="t" r="r" b="b"/>
            <a:pathLst>
              <a:path w="12165590" h="6861439">
                <a:moveTo>
                  <a:pt x="0" y="0"/>
                </a:moveTo>
                <a:lnTo>
                  <a:pt x="7550015" y="0"/>
                </a:lnTo>
                <a:lnTo>
                  <a:pt x="7550015" y="3440"/>
                </a:lnTo>
                <a:lnTo>
                  <a:pt x="11908206" y="3440"/>
                </a:lnTo>
                <a:cubicBezTo>
                  <a:pt x="12719377" y="3325283"/>
                  <a:pt x="11361678" y="3429091"/>
                  <a:pt x="11276030" y="6549808"/>
                </a:cubicBezTo>
                <a:lnTo>
                  <a:pt x="11271828" y="6861439"/>
                </a:lnTo>
                <a:lnTo>
                  <a:pt x="0" y="6861439"/>
                </a:lnTo>
                <a:close/>
              </a:path>
            </a:pathLst>
          </a:custGeom>
        </p:spPr>
      </p:pic>
    </p:spTree>
    <p:extLst>
      <p:ext uri="{BB962C8B-B14F-4D97-AF65-F5344CB8AC3E}">
        <p14:creationId xmlns:p14="http://schemas.microsoft.com/office/powerpoint/2010/main" val="1682110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AF0F8-CA2A-AD25-58BA-F542C8092000}"/>
              </a:ext>
            </a:extLst>
          </p:cNvPr>
          <p:cNvSpPr/>
          <p:nvPr/>
        </p:nvSpPr>
        <p:spPr>
          <a:xfrm>
            <a:off x="2130552" y="824728"/>
            <a:ext cx="7680960" cy="4524315"/>
          </a:xfrm>
          <a:prstGeom prst="rect">
            <a:avLst/>
          </a:prstGeom>
          <a:noFill/>
        </p:spPr>
        <p:txBody>
          <a:bodyPr wrap="square" lIns="91440" tIns="45720" rIns="91440" bIns="45720">
            <a:spAutoFit/>
          </a:bodyPr>
          <a:lstStyle/>
          <a:p>
            <a:pPr marL="914400" indent="-914400" algn="ctr">
              <a:buAutoNum type="arabicPeriod"/>
            </a:pPr>
            <a:r>
              <a:rPr lang="en-US" sz="7200" b="1" dirty="0">
                <a:ln w="9525">
                  <a:solidFill>
                    <a:schemeClr val="tx1"/>
                  </a:solidFill>
                  <a:prstDash val="solid"/>
                </a:ln>
                <a:solidFill>
                  <a:srgbClr val="FFFF00"/>
                </a:solidFill>
                <a:effectLst>
                  <a:outerShdw blurRad="12700" dist="38100" dir="2700000" algn="tl" rotWithShape="0">
                    <a:schemeClr val="bg1">
                      <a:lumMod val="50000"/>
                    </a:schemeClr>
                  </a:outerShdw>
                </a:effectLst>
              </a:rPr>
              <a:t>  God </a:t>
            </a:r>
            <a:r>
              <a:rPr lang="en-US" sz="7200" b="1" u="sng" dirty="0">
                <a:ln w="9525">
                  <a:solidFill>
                    <a:schemeClr val="tx1"/>
                  </a:solidFill>
                  <a:prstDash val="solid"/>
                </a:ln>
                <a:solidFill>
                  <a:srgbClr val="FFFF00"/>
                </a:solidFill>
                <a:effectLst>
                  <a:outerShdw blurRad="12700" dist="38100" dir="2700000" algn="tl" rotWithShape="0">
                    <a:schemeClr val="bg1">
                      <a:lumMod val="50000"/>
                    </a:schemeClr>
                  </a:outerShdw>
                </a:effectLst>
              </a:rPr>
              <a:t>HAS</a:t>
            </a:r>
            <a:r>
              <a:rPr lang="en-US" sz="7200" b="1" dirty="0">
                <a:ln w="9525">
                  <a:solidFill>
                    <a:schemeClr val="tx1"/>
                  </a:solidFill>
                  <a:prstDash val="solid"/>
                </a:ln>
                <a:solidFill>
                  <a:srgbClr val="FFFF00"/>
                </a:solidFill>
                <a:effectLst>
                  <a:outerShdw blurRad="12700" dist="38100" dir="2700000" algn="tl" rotWithShape="0">
                    <a:schemeClr val="bg1">
                      <a:lumMod val="50000"/>
                    </a:schemeClr>
                  </a:outerShdw>
                </a:effectLst>
              </a:rPr>
              <a:t>…</a:t>
            </a:r>
          </a:p>
          <a:p>
            <a:pPr algn="ctr"/>
            <a:endParaRPr lang="en-US" sz="7200" b="1" cap="none" spc="0" dirty="0">
              <a:ln w="9525">
                <a:solidFill>
                  <a:schemeClr val="tx1"/>
                </a:solidFill>
                <a:prstDash val="solid"/>
              </a:ln>
              <a:solidFill>
                <a:srgbClr val="FFFF00"/>
              </a:solidFill>
              <a:effectLst>
                <a:outerShdw blurRad="12700" dist="38100" dir="2700000" algn="tl" rotWithShape="0">
                  <a:schemeClr val="bg1">
                    <a:lumMod val="50000"/>
                  </a:schemeClr>
                </a:outerShdw>
              </a:effectLst>
            </a:endParaRPr>
          </a:p>
          <a:p>
            <a:pPr algn="ctr"/>
            <a:endParaRPr lang="en-US" sz="7200" b="1" dirty="0">
              <a:ln w="9525">
                <a:solidFill>
                  <a:schemeClr val="tx1"/>
                </a:solidFill>
                <a:prstDash val="solid"/>
              </a:ln>
              <a:solidFill>
                <a:srgbClr val="FFFF00"/>
              </a:solidFill>
              <a:effectLst>
                <a:outerShdw blurRad="12700" dist="38100" dir="2700000" algn="tl" rotWithShape="0">
                  <a:schemeClr val="bg1">
                    <a:lumMod val="50000"/>
                  </a:schemeClr>
                </a:outerShdw>
              </a:effectLst>
            </a:endParaRPr>
          </a:p>
          <a:p>
            <a:pPr algn="ctr"/>
            <a:r>
              <a:rPr lang="en-US" sz="7200" b="1" cap="none" spc="0" dirty="0">
                <a:ln w="9525">
                  <a:solidFill>
                    <a:schemeClr val="tx1"/>
                  </a:solidFill>
                  <a:prstDash val="solid"/>
                </a:ln>
                <a:solidFill>
                  <a:srgbClr val="FFFF00"/>
                </a:solidFill>
                <a:effectLst>
                  <a:outerShdw blurRad="12700" dist="38100" dir="2700000" algn="tl" rotWithShape="0">
                    <a:schemeClr val="bg1">
                      <a:lumMod val="50000"/>
                    </a:schemeClr>
                  </a:outerShdw>
                </a:effectLst>
              </a:rPr>
              <a:t>Psalm 77:11-12</a:t>
            </a:r>
          </a:p>
        </p:txBody>
      </p:sp>
    </p:spTree>
    <p:extLst>
      <p:ext uri="{BB962C8B-B14F-4D97-AF65-F5344CB8AC3E}">
        <p14:creationId xmlns:p14="http://schemas.microsoft.com/office/powerpoint/2010/main" val="229723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F3E1-BD06-6429-7163-C2128830192B}"/>
              </a:ext>
            </a:extLst>
          </p:cNvPr>
          <p:cNvSpPr>
            <a:spLocks noGrp="1"/>
          </p:cNvSpPr>
          <p:nvPr>
            <p:ph type="title"/>
          </p:nvPr>
        </p:nvSpPr>
        <p:spPr>
          <a:xfrm>
            <a:off x="478436" y="365125"/>
            <a:ext cx="11041504" cy="1325563"/>
          </a:xfrm>
        </p:spPr>
        <p:txBody>
          <a:bodyPr>
            <a:normAutofit/>
          </a:bodyPr>
          <a:lstStyle/>
          <a:p>
            <a:pPr algn="ctr"/>
            <a:r>
              <a:rPr lang="en-US" sz="6600" i="1" u="sng" dirty="0">
                <a:solidFill>
                  <a:srgbClr val="FFFF00"/>
                </a:solidFill>
                <a:effectLst>
                  <a:outerShdw blurRad="38100" dist="38100" dir="2700000" algn="tl">
                    <a:srgbClr val="000000">
                      <a:alpha val="43137"/>
                    </a:srgbClr>
                  </a:outerShdw>
                </a:effectLst>
              </a:rPr>
              <a:t>Why God</a:t>
            </a:r>
            <a:r>
              <a:rPr lang="en-US" sz="6600" i="1" dirty="0">
                <a:solidFill>
                  <a:srgbClr val="FFFF00"/>
                </a:solidFill>
                <a:effectLst>
                  <a:outerShdw blurRad="38100" dist="38100" dir="2700000" algn="tl">
                    <a:srgbClr val="000000">
                      <a:alpha val="43137"/>
                    </a:srgbClr>
                  </a:outerShdw>
                </a:effectLst>
              </a:rPr>
              <a:t>? </a:t>
            </a:r>
            <a:endParaRPr lang="en-US" sz="6600" b="1" i="1" dirty="0">
              <a:solidFill>
                <a:srgbClr val="FFFF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E0344ED-3B1F-882E-84B4-B337AB409DC6}"/>
              </a:ext>
            </a:extLst>
          </p:cNvPr>
          <p:cNvSpPr>
            <a:spLocks noGrp="1"/>
          </p:cNvSpPr>
          <p:nvPr>
            <p:ph idx="1"/>
          </p:nvPr>
        </p:nvSpPr>
        <p:spPr>
          <a:xfrm>
            <a:off x="859536" y="1825625"/>
            <a:ext cx="8273753" cy="4667250"/>
          </a:xfrm>
        </p:spPr>
        <p:txBody>
          <a:bodyPr>
            <a:normAutofit/>
          </a:bodyPr>
          <a:lstStyle/>
          <a:p>
            <a:r>
              <a:rPr lang="en-US" sz="6600" dirty="0">
                <a:effectLst>
                  <a:outerShdw blurRad="38100" dist="38100" dir="2700000" algn="tl">
                    <a:srgbClr val="000000">
                      <a:alpha val="43137"/>
                    </a:srgbClr>
                  </a:outerShdw>
                </a:effectLst>
              </a:rPr>
              <a:t> God </a:t>
            </a:r>
            <a:r>
              <a:rPr lang="en-US" sz="6600" b="1" u="sng" dirty="0">
                <a:solidFill>
                  <a:srgbClr val="FFFF00"/>
                </a:solidFill>
                <a:effectLst>
                  <a:outerShdw blurRad="38100" dist="38100" dir="2700000" algn="tl">
                    <a:srgbClr val="000000">
                      <a:alpha val="43137"/>
                    </a:srgbClr>
                  </a:outerShdw>
                </a:effectLst>
              </a:rPr>
              <a:t>has</a:t>
            </a:r>
            <a:r>
              <a:rPr lang="en-US" sz="6600" dirty="0">
                <a:effectLst>
                  <a:outerShdw blurRad="38100" dist="38100" dir="2700000" algn="tl">
                    <a:srgbClr val="000000">
                      <a:alpha val="43137"/>
                    </a:srgbClr>
                  </a:outerShdw>
                </a:effectLst>
              </a:rPr>
              <a:t> (past) </a:t>
            </a:r>
          </a:p>
          <a:p>
            <a:r>
              <a:rPr lang="en-US" sz="6600" dirty="0">
                <a:effectLst>
                  <a:outerShdw blurRad="38100" dist="38100" dir="2700000" algn="tl">
                    <a:srgbClr val="000000">
                      <a:alpha val="43137"/>
                    </a:srgbClr>
                  </a:outerShdw>
                </a:effectLst>
              </a:rPr>
              <a:t> God </a:t>
            </a:r>
            <a:r>
              <a:rPr lang="en-US" sz="6600" b="1" u="sng" dirty="0">
                <a:solidFill>
                  <a:srgbClr val="FFFF00"/>
                </a:solidFill>
                <a:effectLst>
                  <a:outerShdw blurRad="38100" dist="38100" dir="2700000" algn="tl">
                    <a:srgbClr val="000000">
                      <a:alpha val="43137"/>
                    </a:srgbClr>
                  </a:outerShdw>
                </a:effectLst>
              </a:rPr>
              <a:t>is</a:t>
            </a:r>
            <a:r>
              <a:rPr lang="en-US" sz="6600" dirty="0">
                <a:effectLst>
                  <a:outerShdw blurRad="38100" dist="38100" dir="2700000" algn="tl">
                    <a:srgbClr val="000000">
                      <a:alpha val="43137"/>
                    </a:srgbClr>
                  </a:outerShdw>
                </a:effectLst>
              </a:rPr>
              <a:t> (present)</a:t>
            </a:r>
          </a:p>
          <a:p>
            <a:r>
              <a:rPr lang="en-US" sz="6600" dirty="0">
                <a:effectLst>
                  <a:outerShdw blurRad="38100" dist="38100" dir="2700000" algn="tl">
                    <a:srgbClr val="000000">
                      <a:alpha val="43137"/>
                    </a:srgbClr>
                  </a:outerShdw>
                </a:effectLst>
              </a:rPr>
              <a:t> God </a:t>
            </a:r>
            <a:r>
              <a:rPr lang="en-US" sz="6600" b="1" u="sng" dirty="0">
                <a:solidFill>
                  <a:srgbClr val="FFFF00"/>
                </a:solidFill>
                <a:effectLst>
                  <a:outerShdw blurRad="38100" dist="38100" dir="2700000" algn="tl">
                    <a:srgbClr val="000000">
                      <a:alpha val="43137"/>
                    </a:srgbClr>
                  </a:outerShdw>
                </a:effectLst>
              </a:rPr>
              <a:t>will</a:t>
            </a:r>
            <a:r>
              <a:rPr lang="en-US" sz="6600" dirty="0">
                <a:effectLst>
                  <a:outerShdw blurRad="38100" dist="38100" dir="2700000" algn="tl">
                    <a:srgbClr val="000000">
                      <a:alpha val="43137"/>
                    </a:srgbClr>
                  </a:outerShdw>
                </a:effectLst>
              </a:rPr>
              <a:t> (future)</a:t>
            </a:r>
          </a:p>
        </p:txBody>
      </p:sp>
      <p:sp>
        <p:nvSpPr>
          <p:cNvPr id="4" name="TextBox 3">
            <a:extLst>
              <a:ext uri="{FF2B5EF4-FFF2-40B4-BE49-F238E27FC236}">
                <a16:creationId xmlns:a16="http://schemas.microsoft.com/office/drawing/2014/main" id="{7CCA8CD2-2F9B-5BE2-28D2-1F5B9223140A}"/>
              </a:ext>
            </a:extLst>
          </p:cNvPr>
          <p:cNvSpPr txBox="1"/>
          <p:nvPr/>
        </p:nvSpPr>
        <p:spPr>
          <a:xfrm>
            <a:off x="478436" y="5891434"/>
            <a:ext cx="11235127" cy="769441"/>
          </a:xfrm>
          <a:prstGeom prst="rect">
            <a:avLst/>
          </a:prstGeom>
          <a:noFill/>
        </p:spPr>
        <p:txBody>
          <a:bodyPr wrap="square" rtlCol="0">
            <a:spAutoFit/>
          </a:bodyPr>
          <a:lstStyle/>
          <a:p>
            <a:pPr algn="r"/>
            <a:r>
              <a:rPr lang="en-US" sz="4400" b="1" i="1" dirty="0">
                <a:solidFill>
                  <a:srgbClr val="00CCFF"/>
                </a:solidFill>
                <a:effectLst>
                  <a:outerShdw blurRad="38100" dist="38100" dir="2700000" algn="tl">
                    <a:srgbClr val="000000">
                      <a:alpha val="43137"/>
                    </a:srgbClr>
                  </a:outerShdw>
                </a:effectLst>
              </a:rPr>
              <a:t>For His Glory … For Our Good</a:t>
            </a:r>
          </a:p>
        </p:txBody>
      </p:sp>
    </p:spTree>
    <p:extLst>
      <p:ext uri="{BB962C8B-B14F-4D97-AF65-F5344CB8AC3E}">
        <p14:creationId xmlns:p14="http://schemas.microsoft.com/office/powerpoint/2010/main" val="322299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3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C54DA0-3C5D-8DA0-338E-C0BEBB607BED}"/>
            </a:ext>
          </a:extLst>
        </p:cNvPr>
        <p:cNvGrpSpPr/>
        <p:nvPr/>
      </p:nvGrpSpPr>
      <p:grpSpPr>
        <a:xfrm>
          <a:off x="0" y="0"/>
          <a:ext cx="0" cy="0"/>
          <a:chOff x="0" y="0"/>
          <a:chExt cx="0" cy="0"/>
        </a:xfrm>
      </p:grpSpPr>
      <p:sp>
        <p:nvSpPr>
          <p:cNvPr id="223" name="Rectangle 222">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25" name="Group 224">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0" name="Straight Connector 119">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27" name="Freeform: Shape 226">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58" name="Freeform: Shape 257">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59" name="Rectangle 258">
            <a:extLst>
              <a:ext uri="{FF2B5EF4-FFF2-40B4-BE49-F238E27FC236}">
                <a16:creationId xmlns:a16="http://schemas.microsoft.com/office/drawing/2014/main" id="{3BBF3378-C49E-4B97-A883-6393FBF18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60" name="Group 259">
            <a:extLst>
              <a:ext uri="{FF2B5EF4-FFF2-40B4-BE49-F238E27FC236}">
                <a16:creationId xmlns:a16="http://schemas.microsoft.com/office/drawing/2014/main" id="{DA3D4001-286E-4CB2-B293-3058BDDC82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7" name="Straight Connector 156">
              <a:extLst>
                <a:ext uri="{FF2B5EF4-FFF2-40B4-BE49-F238E27FC236}">
                  <a16:creationId xmlns:a16="http://schemas.microsoft.com/office/drawing/2014/main" id="{F81F6D9A-C297-4D43-A56B-E097477E91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BD5299F-3CBD-431D-A276-1F6EBDE639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579A460-D36C-4808-99FD-224968EC8D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FACC58E-31A5-41E4-BCE1-9A0FF26F19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3EE866F-1BA5-4009-983D-0A270F2651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E7DADAE-DB0C-47E3-AE16-C7B09A326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AB89127-DBEE-47FB-951F-C4FEBC41E9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68F6061-E9B4-4C8B-B421-CB81EF3715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4F431D3-EEE6-4416-BA2B-7B8942561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3A1230D-F162-470F-B26A-44F48789F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128856B-8BFD-40E1-993B-93F4DDEEC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AD4C0C2-878C-4A6F-998A-CDDC31ACDB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EE0349E-7D03-4F4E-BCAA-D6BAC3E057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D4A5BD7-7EA2-4F4A-A88B-240C626054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5DE89C9-D993-4FE5-9E60-4816CB1A6F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574CA6C-639F-41A6-AED3-15C0E0E1B6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3864BFB-5F88-4311-A2A0-12D067F91E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9B3E436-97A2-4763-9E55-2C470DF17D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462A8CC-9918-4941-9B4A-36FB3F8531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0671973-544E-4370-8DB9-174DAB82F9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5505BD9-45DD-4763-90CB-FB9DB06615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022B701-1894-49C5-A67C-6B8377C7C5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0501CD9-45DC-4009-A410-08DB27A874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0BD35CA-BF52-4F44-B789-E3B98042D8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5AED4B0-30B1-4E36-86A4-42C2A91810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DA1A0260-34D8-4474-8C33-ED80F83092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DCCA183-C630-4855-8BD6-0E4EEE59FC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843E8B9F-C809-423A-ADAA-80CE5C0711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621EBC9-CEB1-4BA5-82D6-9944A3C123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61" name="Freeform: Shape 260">
            <a:extLst>
              <a:ext uri="{FF2B5EF4-FFF2-40B4-BE49-F238E27FC236}">
                <a16:creationId xmlns:a16="http://schemas.microsoft.com/office/drawing/2014/main" id="{EB68BB96-3C54-47CE-A559-16FC5968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grpSp>
        <p:nvGrpSpPr>
          <p:cNvPr id="262" name="Group 261">
            <a:extLst>
              <a:ext uri="{FF2B5EF4-FFF2-40B4-BE49-F238E27FC236}">
                <a16:creationId xmlns:a16="http://schemas.microsoft.com/office/drawing/2014/main" id="{BDDD9304-3AB6-4BE9-833E-9C1B3EC42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90" name="Straight Connector 189">
              <a:extLst>
                <a:ext uri="{FF2B5EF4-FFF2-40B4-BE49-F238E27FC236}">
                  <a16:creationId xmlns:a16="http://schemas.microsoft.com/office/drawing/2014/main" id="{C7756000-2285-4D38-AD2B-91F47CF8B5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F7A36A8-4BBE-49D8-94DA-606561AC09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61EE45E-0342-4F26-8CD3-85CDDF7E5A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9C5DC0E-03C0-4CEB-AD10-3A3C999948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1CE081-E685-46D4-BAF7-54C65BD823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486C88F-30DD-46C8-9B05-F885D4EB07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90BAD11-B30B-49DE-A566-E21BCDDCFA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1F821CC-6C37-4415-8DA6-EF6B42D87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9ECD1FB-7FE8-477E-8E90-648AE4E932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81C9DD8-7FF3-44E6-9887-1CE07DBD95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54D87AF-08CE-4125-AF4B-8C8A9D340B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3C9C908-1A58-4E28-969E-48E9BA61BB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530AEF7-35DB-44E3-93EB-B3F0FBA9E5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108D15E-72F2-45D7-9050-8322CB1F84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C764F43-FB23-49CB-B2CA-ACFBFB412A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64C60457-68FC-4E1F-9ABB-E79094AEB1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2C915FB-0611-4283-8EC1-88510A69FC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CF80AC6-E542-456F-BEE8-E9CF46AC21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EC6EED6-01FF-4941-A4AB-224D26EE11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8D16FF7-D5D7-4A97-BB5E-A069EF13A4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703DF22-27D8-481B-95B5-A4A7A62066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1F7256DA-C9DD-498F-A3B4-789819FE4C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BEBA9FF-8036-4656-B1F1-87953464DC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75DABD2-EA79-4547-AFC6-53720AB60E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060E1B5-52C7-4314-98B0-3AE8A0B630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033D416E-D8B5-4097-B7F0-1BA0357D36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5862DFC-3406-4DC9-AA41-0CE64748AF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C908427-368C-4792-A5E5-313F77FF28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8CB189E-908B-495D-B023-05D3D2C1B4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263" name="Rectangle 262">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2" name="Rectangle 221">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4" name="Right Triangle 223">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Document 225">
            <a:extLst>
              <a:ext uri="{FF2B5EF4-FFF2-40B4-BE49-F238E27FC236}">
                <a16:creationId xmlns:a16="http://schemas.microsoft.com/office/drawing/2014/main" id="{41FB6F01-9581-4ED4-833E-048E9F3C8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96105" y="1562107"/>
            <a:ext cx="6858000" cy="3733791"/>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228" name="Group 227">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29" name="Straight Connector 228">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425FE78-EE70-3946-A243-16CC1A5DDB30}"/>
              </a:ext>
            </a:extLst>
          </p:cNvPr>
          <p:cNvSpPr txBox="1"/>
          <p:nvPr/>
        </p:nvSpPr>
        <p:spPr>
          <a:xfrm>
            <a:off x="692246" y="1242054"/>
            <a:ext cx="5995283" cy="392912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6000" dirty="0">
                <a:solidFill>
                  <a:srgbClr val="FFFFFF"/>
                </a:solidFill>
                <a:effectLst>
                  <a:outerShdw blurRad="38100" dist="38100" dir="2700000" algn="tl">
                    <a:srgbClr val="000000">
                      <a:alpha val="43137"/>
                    </a:srgbClr>
                  </a:outerShdw>
                </a:effectLst>
                <a:latin typeface="+mj-lt"/>
                <a:ea typeface="+mj-ea"/>
                <a:cs typeface="+mj-cs"/>
              </a:rPr>
              <a:t>2. God </a:t>
            </a:r>
            <a:r>
              <a:rPr lang="en-US" sz="6000" dirty="0">
                <a:solidFill>
                  <a:srgbClr val="FFFF00"/>
                </a:solidFill>
                <a:effectLst>
                  <a:outerShdw blurRad="38100" dist="38100" dir="2700000" algn="tl">
                    <a:srgbClr val="000000">
                      <a:alpha val="43137"/>
                    </a:srgbClr>
                  </a:outerShdw>
                </a:effectLst>
                <a:latin typeface="+mj-lt"/>
                <a:ea typeface="+mj-ea"/>
                <a:cs typeface="+mj-cs"/>
              </a:rPr>
              <a:t>IS</a:t>
            </a:r>
            <a:r>
              <a:rPr lang="en-US" sz="6000" dirty="0">
                <a:solidFill>
                  <a:srgbClr val="FFFFFF"/>
                </a:solidFill>
                <a:effectLst>
                  <a:outerShdw blurRad="38100" dist="38100" dir="2700000" algn="tl">
                    <a:srgbClr val="000000">
                      <a:alpha val="43137"/>
                    </a:srgbClr>
                  </a:outerShdw>
                </a:effectLst>
                <a:latin typeface="+mj-lt"/>
                <a:ea typeface="+mj-ea"/>
                <a:cs typeface="+mj-cs"/>
              </a:rPr>
              <a:t>….</a:t>
            </a:r>
          </a:p>
          <a:p>
            <a:pPr defTabSz="914400">
              <a:lnSpc>
                <a:spcPct val="90000"/>
              </a:lnSpc>
              <a:spcBef>
                <a:spcPct val="0"/>
              </a:spcBef>
              <a:spcAft>
                <a:spcPts val="600"/>
              </a:spcAft>
            </a:pPr>
            <a:endParaRPr lang="en-US" sz="6000" dirty="0">
              <a:solidFill>
                <a:srgbClr val="FFFFFF"/>
              </a:solidFill>
              <a:effectLst>
                <a:outerShdw blurRad="38100" dist="38100" dir="2700000" algn="tl">
                  <a:srgbClr val="000000">
                    <a:alpha val="43137"/>
                  </a:srgbClr>
                </a:outerShdw>
              </a:effectLst>
              <a:latin typeface="+mj-lt"/>
              <a:ea typeface="+mj-ea"/>
              <a:cs typeface="+mj-cs"/>
            </a:endParaRPr>
          </a:p>
          <a:p>
            <a:pPr defTabSz="914400">
              <a:lnSpc>
                <a:spcPct val="90000"/>
              </a:lnSpc>
              <a:spcBef>
                <a:spcPct val="0"/>
              </a:spcBef>
              <a:spcAft>
                <a:spcPts val="600"/>
              </a:spcAft>
            </a:pPr>
            <a:r>
              <a:rPr lang="en-US" sz="6000" dirty="0">
                <a:solidFill>
                  <a:srgbClr val="FFFFFF"/>
                </a:solidFill>
                <a:effectLst>
                  <a:outerShdw blurRad="38100" dist="38100" dir="2700000" algn="tl">
                    <a:srgbClr val="000000">
                      <a:alpha val="43137"/>
                    </a:srgbClr>
                  </a:outerShdw>
                </a:effectLst>
                <a:latin typeface="+mj-lt"/>
                <a:ea typeface="+mj-ea"/>
                <a:cs typeface="+mj-cs"/>
              </a:rPr>
              <a:t>Ephesians 3:20 </a:t>
            </a:r>
          </a:p>
        </p:txBody>
      </p:sp>
      <p:pic>
        <p:nvPicPr>
          <p:cNvPr id="5" name="Picture 4" descr="Two music sheets folded to form a heart shape">
            <a:extLst>
              <a:ext uri="{FF2B5EF4-FFF2-40B4-BE49-F238E27FC236}">
                <a16:creationId xmlns:a16="http://schemas.microsoft.com/office/drawing/2014/main" id="{0E5F2FEE-C5C7-54DB-B222-302A1E93241D}"/>
              </a:ext>
            </a:extLst>
          </p:cNvPr>
          <p:cNvPicPr>
            <a:picLocks noChangeAspect="1"/>
          </p:cNvPicPr>
          <p:nvPr/>
        </p:nvPicPr>
        <p:blipFill>
          <a:blip r:embed="rId2"/>
          <a:srcRect t="14750" b="980"/>
          <a:stretch/>
        </p:blipFill>
        <p:spPr>
          <a:xfrm>
            <a:off x="6189157" y="1572460"/>
            <a:ext cx="5810316" cy="3268314"/>
          </a:xfrm>
          <a:prstGeom prst="rect">
            <a:avLst/>
          </a:prstGeom>
        </p:spPr>
      </p:pic>
    </p:spTree>
    <p:extLst>
      <p:ext uri="{BB962C8B-B14F-4D97-AF65-F5344CB8AC3E}">
        <p14:creationId xmlns:p14="http://schemas.microsoft.com/office/powerpoint/2010/main" val="2782279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6676BC-8C5E-A3B1-1385-90449BBB376D}"/>
            </a:ext>
          </a:extLst>
        </p:cNvPr>
        <p:cNvGrpSpPr/>
        <p:nvPr/>
      </p:nvGrpSpPr>
      <p:grpSpPr>
        <a:xfrm>
          <a:off x="0" y="0"/>
          <a:ext cx="0" cy="0"/>
          <a:chOff x="0" y="0"/>
          <a:chExt cx="0" cy="0"/>
        </a:xfrm>
      </p:grpSpPr>
      <p:sp>
        <p:nvSpPr>
          <p:cNvPr id="154" name="Rectangle 153">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56" name="Group 155">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7" name="Straight Connector 156">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7" name="Freeform: Shape 186">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9" name="Freeform: Shape 188">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91" name="Freeform: Shape 190">
            <a:extLst>
              <a:ext uri="{FF2B5EF4-FFF2-40B4-BE49-F238E27FC236}">
                <a16:creationId xmlns:a16="http://schemas.microsoft.com/office/drawing/2014/main" id="{9A0D6220-3DFE-4182-9152-9135493A6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193" name="Group 192">
            <a:extLst>
              <a:ext uri="{FF2B5EF4-FFF2-40B4-BE49-F238E27FC236}">
                <a16:creationId xmlns:a16="http://schemas.microsoft.com/office/drawing/2014/main" id="{44C729BC-90F1-4823-A305-F6F124E93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94" name="Straight Connector 193">
              <a:extLst>
                <a:ext uri="{FF2B5EF4-FFF2-40B4-BE49-F238E27FC236}">
                  <a16:creationId xmlns:a16="http://schemas.microsoft.com/office/drawing/2014/main" id="{640014BD-8822-4EFD-B887-1E95DBBB42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E9445DF-509C-4993-834C-4A95C90E30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DCB110E-203A-4D63-810B-7AB453AB9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264073E-6737-44FE-BC04-BFEE371334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DA24A7E-F63B-4B87-ABA5-BDD8F8F65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CC2C5D2-CEDF-4390-A89D-71DBD7C377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956D0DF-B8DD-44AB-A831-329B2973EE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7AB17CF4-098C-43B0-A0E0-235CEB55FB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3CA7C27-06AF-4DB3-A3B2-F81C41D52B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8BD2BB17-7774-4215-872F-9CF37633B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22E1C172-AA18-42F1-B952-4791B5035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9D5EBAC-D904-4410-A575-1A2B810D8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8B38425E-0189-47B9-9F42-67DC5386E3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6584C8E-A8AC-49AB-8E5B-337E14D4F8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8FCDC21-75B9-4F36-AEB4-186CDD994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9AAC1FD-FBB6-4E21-A267-E4B9029BB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20FDEAF3-AB6A-41DF-BF11-245120818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9F9892F-F26B-4C6F-A949-097D3EBC77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FCCA59EA-5156-402B-82A4-AAE14B2D9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31E175D8-17F1-46B8-807F-89A75CD4D9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AE169C4-F6B2-44D0-A73C-88C304E8A3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CE19136-3F8D-4350-A424-8241923BCD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CF937350-E379-4C45-BC56-20808BBED3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E4F6988-3981-46A0-B744-EE972197D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DB419A9-FCB9-4B39-8D9E-91CC0B8E77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D6861DB-43A8-4624-9ECC-5A96BE3AF1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AFBD701-C20E-441D-8596-4BBBF49556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3C41C88-00F9-45AF-8D64-37BA70969B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6420BDA-21B9-4B17-A82E-A9EB28138A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224" name="Rectangle 223">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150" name="Picture 149" descr="Sun's corona during an eclipse">
            <a:extLst>
              <a:ext uri="{FF2B5EF4-FFF2-40B4-BE49-F238E27FC236}">
                <a16:creationId xmlns:a16="http://schemas.microsoft.com/office/drawing/2014/main" id="{A0BDB9C6-34A6-BFC5-23B0-DA7CB6E69921}"/>
              </a:ext>
            </a:extLst>
          </p:cNvPr>
          <p:cNvPicPr>
            <a:picLocks noChangeAspect="1"/>
          </p:cNvPicPr>
          <p:nvPr/>
        </p:nvPicPr>
        <p:blipFill>
          <a:blip r:embed="rId2"/>
          <a:srcRect t="8807" b="6923"/>
          <a:stretch/>
        </p:blipFill>
        <p:spPr>
          <a:xfrm>
            <a:off x="20" y="10"/>
            <a:ext cx="12191980" cy="6857989"/>
          </a:xfrm>
          <a:prstGeom prst="rect">
            <a:avLst/>
          </a:prstGeom>
        </p:spPr>
      </p:pic>
      <p:grpSp>
        <p:nvGrpSpPr>
          <p:cNvPr id="226" name="Group 225">
            <a:extLst>
              <a:ext uri="{FF2B5EF4-FFF2-40B4-BE49-F238E27FC236}">
                <a16:creationId xmlns:a16="http://schemas.microsoft.com/office/drawing/2014/main" id="{20C61190-C3C6-470C-AD7E-DE1774D3B8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27" name="Straight Connector 226">
              <a:extLst>
                <a:ext uri="{FF2B5EF4-FFF2-40B4-BE49-F238E27FC236}">
                  <a16:creationId xmlns:a16="http://schemas.microsoft.com/office/drawing/2014/main" id="{FBA79076-09E2-42F2-AB53-2AC97BBF9EB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6EFE7B6-A678-4080-8095-C35AC6E627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F819F03-C610-41AD-8191-AA9D0505BB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1C3F4891-5EFC-4D18-A624-398BDF1CA0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6B7416C3-B1E9-4255-96DF-4E177FC3E1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27C17DC8-7DA5-4B05-966A-FB28DD8722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1CE5E79-B59D-401A-BCC0-2D95B96A6C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03BD0973-E146-44AE-8BD5-6659260605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0B00FB7-2DA7-477B-8D71-0F3C3442F1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EB9C836F-E0FA-4F43-8595-37B03CFFB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56D2723-3E4D-48B1-A6D2-1A24F3DA37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FE33C010-3B40-4B74-AFED-9A12421E80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5A24DA-3AD1-4146-9C36-1FF666EDB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C312543-C4C1-48AB-A32C-CEBC259771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3B4AB31-8C5A-4150-95D6-D57F6C25CB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D04B4EB-7F4A-4631-8A31-10795C50E1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1F7E2406-347A-4008-A837-B169329A8B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83A29D85-8791-40DE-8AC1-55E01EF5FB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5456E209-65A9-41F0-95CA-06832E2C62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248FBE92-306C-410A-A46C-78FA64751B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DEEC058-0746-4C6F-B438-432F7C5BB6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05675A2-165F-45F4-B82A-CADDAC635D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7B04075-3949-4CE8-BC5D-8CC7C69B49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2095348-F370-432D-AB24-DF01B3569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0338639-8676-4CBD-A1C3-38D647AC94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48CD5D49-5B76-4AC2-AC0F-021E858B67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F0315B3-012B-4122-9034-0EA1ED049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A7F3B018-21CC-4BB8-B439-99AEF58B1F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0B51FB9-22BD-46DF-BE69-B2A00DA04C7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57" name="Rectangle 256">
            <a:extLst>
              <a:ext uri="{FF2B5EF4-FFF2-40B4-BE49-F238E27FC236}">
                <a16:creationId xmlns:a16="http://schemas.microsoft.com/office/drawing/2014/main" id="{406D8C29-9DDA-48D0-AF70-905FDB2CE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868A4B-C363-8C8A-D26A-BD7A1AC95FD9}"/>
              </a:ext>
            </a:extLst>
          </p:cNvPr>
          <p:cNvSpPr txBox="1"/>
          <p:nvPr/>
        </p:nvSpPr>
        <p:spPr>
          <a:xfrm>
            <a:off x="1570100" y="2000250"/>
            <a:ext cx="9345549" cy="5075229"/>
          </a:xfrm>
          <a:prstGeom prst="rect">
            <a:avLst/>
          </a:prstGeom>
        </p:spPr>
        <p:txBody>
          <a:bodyPr vert="horz" lIns="91440" tIns="45720" rIns="91440" bIns="45720" rtlCol="0" anchor="b">
            <a:normAutofit fontScale="92500" lnSpcReduction="20000"/>
          </a:bodyPr>
          <a:lstStyle/>
          <a:p>
            <a:pPr algn="ctr" defTabSz="914400">
              <a:lnSpc>
                <a:spcPct val="90000"/>
              </a:lnSpc>
              <a:spcBef>
                <a:spcPct val="0"/>
              </a:spcBef>
              <a:spcAft>
                <a:spcPts val="600"/>
              </a:spcAft>
            </a:pPr>
            <a:r>
              <a:rPr lang="en-US" sz="7100" dirty="0">
                <a:solidFill>
                  <a:srgbClr val="FFFFFF"/>
                </a:solidFill>
                <a:effectLst>
                  <a:outerShdw blurRad="38100" dist="38100" dir="2700000" algn="tl">
                    <a:srgbClr val="000000">
                      <a:alpha val="43137"/>
                    </a:srgbClr>
                  </a:outerShdw>
                </a:effectLst>
                <a:latin typeface="+mj-lt"/>
                <a:ea typeface="+mj-ea"/>
                <a:cs typeface="+mj-cs"/>
              </a:rPr>
              <a:t>3. God </a:t>
            </a:r>
            <a:r>
              <a:rPr lang="en-US" sz="7100" dirty="0">
                <a:solidFill>
                  <a:srgbClr val="FFFF00"/>
                </a:solidFill>
                <a:effectLst>
                  <a:outerShdw blurRad="38100" dist="38100" dir="2700000" algn="tl">
                    <a:srgbClr val="000000">
                      <a:alpha val="43137"/>
                    </a:srgbClr>
                  </a:outerShdw>
                </a:effectLst>
                <a:latin typeface="+mj-lt"/>
                <a:ea typeface="+mj-ea"/>
                <a:cs typeface="+mj-cs"/>
              </a:rPr>
              <a:t>Will</a:t>
            </a:r>
            <a:r>
              <a:rPr lang="en-US" sz="7100" dirty="0">
                <a:solidFill>
                  <a:srgbClr val="FFFFFF"/>
                </a:solidFill>
                <a:effectLst>
                  <a:outerShdw blurRad="38100" dist="38100" dir="2700000" algn="tl">
                    <a:srgbClr val="000000">
                      <a:alpha val="43137"/>
                    </a:srgbClr>
                  </a:outerShdw>
                </a:effectLst>
                <a:latin typeface="+mj-lt"/>
                <a:ea typeface="+mj-ea"/>
                <a:cs typeface="+mj-cs"/>
              </a:rPr>
              <a:t> … </a:t>
            </a:r>
          </a:p>
          <a:p>
            <a:pPr algn="ctr" defTabSz="914400">
              <a:lnSpc>
                <a:spcPct val="90000"/>
              </a:lnSpc>
              <a:spcBef>
                <a:spcPct val="0"/>
              </a:spcBef>
              <a:spcAft>
                <a:spcPts val="600"/>
              </a:spcAft>
            </a:pPr>
            <a:endParaRPr lang="en-US" sz="7100" dirty="0">
              <a:solidFill>
                <a:srgbClr val="FFFFFF"/>
              </a:solidFill>
              <a:effectLst>
                <a:outerShdw blurRad="38100" dist="38100" dir="2700000" algn="tl">
                  <a:srgbClr val="000000">
                    <a:alpha val="43137"/>
                  </a:srgbClr>
                </a:outerShdw>
              </a:effectLst>
              <a:latin typeface="+mj-lt"/>
              <a:ea typeface="+mj-ea"/>
              <a:cs typeface="+mj-cs"/>
            </a:endParaRPr>
          </a:p>
          <a:p>
            <a:pPr algn="ctr" defTabSz="914400">
              <a:lnSpc>
                <a:spcPct val="90000"/>
              </a:lnSpc>
              <a:spcBef>
                <a:spcPct val="0"/>
              </a:spcBef>
              <a:spcAft>
                <a:spcPts val="600"/>
              </a:spcAft>
            </a:pPr>
            <a:endParaRPr lang="en-US" sz="7100" dirty="0">
              <a:solidFill>
                <a:srgbClr val="FFFFFF"/>
              </a:solidFill>
              <a:effectLst>
                <a:outerShdw blurRad="38100" dist="38100" dir="2700000" algn="tl">
                  <a:srgbClr val="000000">
                    <a:alpha val="43137"/>
                  </a:srgbClr>
                </a:outerShdw>
              </a:effectLst>
              <a:latin typeface="+mj-lt"/>
              <a:ea typeface="+mj-ea"/>
              <a:cs typeface="+mj-cs"/>
            </a:endParaRPr>
          </a:p>
          <a:p>
            <a:pPr algn="ctr" defTabSz="914400">
              <a:lnSpc>
                <a:spcPct val="90000"/>
              </a:lnSpc>
              <a:spcBef>
                <a:spcPct val="0"/>
              </a:spcBef>
              <a:spcAft>
                <a:spcPts val="600"/>
              </a:spcAft>
            </a:pPr>
            <a:endParaRPr lang="en-US" sz="7100" dirty="0">
              <a:solidFill>
                <a:srgbClr val="FFFFFF"/>
              </a:solidFill>
              <a:effectLst>
                <a:outerShdw blurRad="38100" dist="38100" dir="2700000" algn="tl">
                  <a:srgbClr val="000000">
                    <a:alpha val="43137"/>
                  </a:srgbClr>
                </a:outerShdw>
              </a:effectLst>
              <a:latin typeface="+mj-lt"/>
              <a:ea typeface="+mj-ea"/>
              <a:cs typeface="+mj-cs"/>
            </a:endParaRPr>
          </a:p>
          <a:p>
            <a:pPr algn="ctr" defTabSz="914400">
              <a:lnSpc>
                <a:spcPct val="90000"/>
              </a:lnSpc>
              <a:spcBef>
                <a:spcPct val="0"/>
              </a:spcBef>
              <a:spcAft>
                <a:spcPts val="600"/>
              </a:spcAft>
            </a:pPr>
            <a:endParaRPr lang="en-US" sz="7100" dirty="0">
              <a:solidFill>
                <a:srgbClr val="FFFFFF"/>
              </a:solidFill>
              <a:effectLst>
                <a:outerShdw blurRad="38100" dist="38100" dir="2700000" algn="tl">
                  <a:srgbClr val="000000">
                    <a:alpha val="43137"/>
                  </a:srgbClr>
                </a:outerShdw>
              </a:effectLst>
              <a:latin typeface="+mj-lt"/>
              <a:ea typeface="+mj-ea"/>
              <a:cs typeface="+mj-cs"/>
            </a:endParaRPr>
          </a:p>
          <a:p>
            <a:pPr algn="ctr" defTabSz="914400">
              <a:lnSpc>
                <a:spcPct val="90000"/>
              </a:lnSpc>
              <a:spcBef>
                <a:spcPct val="0"/>
              </a:spcBef>
              <a:spcAft>
                <a:spcPts val="600"/>
              </a:spcAft>
            </a:pPr>
            <a:r>
              <a:rPr lang="en-US" sz="7100" dirty="0">
                <a:solidFill>
                  <a:srgbClr val="FFFFFF"/>
                </a:solidFill>
                <a:effectLst>
                  <a:outerShdw blurRad="38100" dist="38100" dir="2700000" algn="tl">
                    <a:srgbClr val="000000">
                      <a:alpha val="43137"/>
                    </a:srgbClr>
                  </a:outerShdw>
                </a:effectLst>
                <a:latin typeface="+mj-lt"/>
                <a:ea typeface="+mj-ea"/>
                <a:cs typeface="+mj-cs"/>
              </a:rPr>
              <a:t>Phil 3:13-14</a:t>
            </a:r>
          </a:p>
          <a:p>
            <a:pPr algn="ctr" defTabSz="914400">
              <a:lnSpc>
                <a:spcPct val="90000"/>
              </a:lnSpc>
              <a:spcBef>
                <a:spcPct val="0"/>
              </a:spcBef>
              <a:spcAft>
                <a:spcPts val="600"/>
              </a:spcAft>
            </a:pPr>
            <a:endParaRPr lang="en-US" sz="5000" dirty="0">
              <a:solidFill>
                <a:srgbClr val="FFFFFF"/>
              </a:solidFill>
              <a:latin typeface="+mj-lt"/>
              <a:ea typeface="+mj-ea"/>
              <a:cs typeface="+mj-cs"/>
            </a:endParaRPr>
          </a:p>
          <a:p>
            <a:pPr algn="ctr" defTabSz="914400">
              <a:lnSpc>
                <a:spcPct val="90000"/>
              </a:lnSpc>
              <a:spcBef>
                <a:spcPct val="0"/>
              </a:spcBef>
              <a:spcAft>
                <a:spcPts val="600"/>
              </a:spcAft>
            </a:pPr>
            <a:endParaRPr lang="en-US" sz="5000" dirty="0">
              <a:solidFill>
                <a:srgbClr val="FFFFFF"/>
              </a:solidFill>
              <a:latin typeface="+mj-lt"/>
              <a:ea typeface="+mj-ea"/>
              <a:cs typeface="+mj-cs"/>
            </a:endParaRPr>
          </a:p>
        </p:txBody>
      </p:sp>
    </p:spTree>
    <p:extLst>
      <p:ext uri="{BB962C8B-B14F-4D97-AF65-F5344CB8AC3E}">
        <p14:creationId xmlns:p14="http://schemas.microsoft.com/office/powerpoint/2010/main" val="3688902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C85150-646B-4AB7-9F43-FC7AB7E6D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5" y="1559143"/>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60646F8-D05D-8A26-FDEF-B81DA95E1A90}"/>
              </a:ext>
            </a:extLst>
          </p:cNvPr>
          <p:cNvSpPr>
            <a:spLocks noGrp="1"/>
          </p:cNvSpPr>
          <p:nvPr>
            <p:ph type="title"/>
          </p:nvPr>
        </p:nvSpPr>
        <p:spPr>
          <a:xfrm>
            <a:off x="188884" y="188493"/>
            <a:ext cx="5462107" cy="2247616"/>
          </a:xfrm>
        </p:spPr>
        <p:txBody>
          <a:bodyPr>
            <a:normAutofit/>
          </a:bodyPr>
          <a:lstStyle/>
          <a:p>
            <a:pPr algn="ctr"/>
            <a:r>
              <a:rPr lang="en-US" b="1" i="1" u="sng" dirty="0">
                <a:solidFill>
                  <a:srgbClr val="FFFF00"/>
                </a:solidFill>
                <a:effectLst>
                  <a:outerShdw blurRad="38100" dist="38100" dir="2700000" algn="tl">
                    <a:srgbClr val="000000">
                      <a:alpha val="43137"/>
                    </a:srgbClr>
                  </a:outerShdw>
                </a:effectLst>
              </a:rPr>
              <a:t>Moving Beyond the Hurt and Pain</a:t>
            </a:r>
            <a:endParaRPr lang="en-US" b="1" i="1" dirty="0">
              <a:solidFill>
                <a:srgbClr val="FFFF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DF8AC9F-7427-DE46-5FB8-710D618D648F}"/>
              </a:ext>
            </a:extLst>
          </p:cNvPr>
          <p:cNvSpPr>
            <a:spLocks noGrp="1"/>
          </p:cNvSpPr>
          <p:nvPr>
            <p:ph idx="1"/>
          </p:nvPr>
        </p:nvSpPr>
        <p:spPr>
          <a:xfrm>
            <a:off x="1078540" y="2672129"/>
            <a:ext cx="4952999" cy="3642051"/>
          </a:xfrm>
        </p:spPr>
        <p:txBody>
          <a:bodyPr>
            <a:noAutofit/>
          </a:bodyPr>
          <a:lstStyle/>
          <a:p>
            <a:pPr marL="514350" indent="-514350">
              <a:buAutoNum type="arabicPeriod"/>
            </a:pPr>
            <a:r>
              <a:rPr lang="en-US" sz="4800" dirty="0">
                <a:effectLst>
                  <a:outerShdw blurRad="38100" dist="38100" dir="2700000" algn="tl">
                    <a:srgbClr val="000000">
                      <a:alpha val="43137"/>
                    </a:srgbClr>
                  </a:outerShdw>
                </a:effectLst>
              </a:rPr>
              <a:t>Let </a:t>
            </a:r>
            <a:r>
              <a:rPr lang="en-US" sz="4800" b="1" u="sng" dirty="0">
                <a:solidFill>
                  <a:srgbClr val="FFFF00"/>
                </a:solidFill>
                <a:effectLst>
                  <a:outerShdw blurRad="38100" dist="38100" dir="2700000" algn="tl">
                    <a:srgbClr val="000000">
                      <a:alpha val="43137"/>
                    </a:srgbClr>
                  </a:outerShdw>
                </a:effectLst>
              </a:rPr>
              <a:t>go</a:t>
            </a:r>
            <a:r>
              <a:rPr lang="en-US" sz="4800" dirty="0">
                <a:effectLst>
                  <a:outerShdw blurRad="38100" dist="38100" dir="2700000" algn="tl">
                    <a:srgbClr val="000000">
                      <a:alpha val="43137"/>
                    </a:srgbClr>
                  </a:outerShdw>
                </a:effectLst>
              </a:rPr>
              <a:t>.</a:t>
            </a:r>
          </a:p>
          <a:p>
            <a:pPr marL="514350" indent="-514350">
              <a:buAutoNum type="arabicPeriod"/>
            </a:pPr>
            <a:r>
              <a:rPr lang="en-US" sz="4800" dirty="0">
                <a:effectLst>
                  <a:outerShdw blurRad="38100" dist="38100" dir="2700000" algn="tl">
                    <a:srgbClr val="000000">
                      <a:alpha val="43137"/>
                    </a:srgbClr>
                  </a:outerShdw>
                </a:effectLst>
              </a:rPr>
              <a:t>Let </a:t>
            </a:r>
            <a:r>
              <a:rPr lang="en-US" sz="4800" b="1" u="sng" dirty="0">
                <a:solidFill>
                  <a:srgbClr val="FFFF00"/>
                </a:solidFill>
                <a:effectLst>
                  <a:outerShdw blurRad="38100" dist="38100" dir="2700000" algn="tl">
                    <a:srgbClr val="000000">
                      <a:alpha val="43137"/>
                    </a:srgbClr>
                  </a:outerShdw>
                </a:effectLst>
              </a:rPr>
              <a:t>God</a:t>
            </a:r>
            <a:r>
              <a:rPr lang="en-US" sz="4800" dirty="0">
                <a:effectLst>
                  <a:outerShdw blurRad="38100" dist="38100" dir="2700000" algn="tl">
                    <a:srgbClr val="000000">
                      <a:alpha val="43137"/>
                    </a:srgbClr>
                  </a:outerShdw>
                </a:effectLst>
              </a:rPr>
              <a:t>.</a:t>
            </a:r>
          </a:p>
          <a:p>
            <a:pPr marL="514350" indent="-514350">
              <a:buAutoNum type="arabicPeriod"/>
            </a:pPr>
            <a:r>
              <a:rPr lang="en-US" sz="4800" dirty="0">
                <a:effectLst>
                  <a:outerShdw blurRad="38100" dist="38100" dir="2700000" algn="tl">
                    <a:srgbClr val="000000">
                      <a:alpha val="43137"/>
                    </a:srgbClr>
                  </a:outerShdw>
                </a:effectLst>
              </a:rPr>
              <a:t>Let </a:t>
            </a:r>
            <a:r>
              <a:rPr lang="en-US" sz="4800" b="1" u="sng" dirty="0">
                <a:solidFill>
                  <a:srgbClr val="FFFF00"/>
                </a:solidFill>
                <a:effectLst>
                  <a:outerShdw blurRad="38100" dist="38100" dir="2700000" algn="tl">
                    <a:srgbClr val="000000">
                      <a:alpha val="43137"/>
                    </a:srgbClr>
                  </a:outerShdw>
                </a:effectLst>
              </a:rPr>
              <a:t>others</a:t>
            </a:r>
            <a:r>
              <a:rPr lang="en-US" sz="4800" dirty="0">
                <a:effectLst>
                  <a:outerShdw blurRad="38100" dist="38100" dir="2700000" algn="tl">
                    <a:srgbClr val="000000">
                      <a:alpha val="43137"/>
                    </a:srgbClr>
                  </a:outerShdw>
                </a:effectLst>
              </a:rPr>
              <a:t>.</a:t>
            </a:r>
          </a:p>
          <a:p>
            <a:pPr marL="514350" indent="-514350">
              <a:buAutoNum type="arabicPeriod"/>
            </a:pPr>
            <a:r>
              <a:rPr lang="en-US" sz="4800" dirty="0">
                <a:effectLst>
                  <a:outerShdw blurRad="38100" dist="38100" dir="2700000" algn="tl">
                    <a:srgbClr val="000000">
                      <a:alpha val="43137"/>
                    </a:srgbClr>
                  </a:outerShdw>
                </a:effectLst>
              </a:rPr>
              <a:t>Let </a:t>
            </a:r>
            <a:r>
              <a:rPr lang="en-US" sz="4800" b="1" u="sng" dirty="0">
                <a:solidFill>
                  <a:srgbClr val="FFFF00"/>
                </a:solidFill>
                <a:effectLst>
                  <a:outerShdw blurRad="38100" dist="38100" dir="2700000" algn="tl">
                    <a:srgbClr val="000000">
                      <a:alpha val="43137"/>
                    </a:srgbClr>
                  </a:outerShdw>
                </a:effectLst>
              </a:rPr>
              <a:t>loose</a:t>
            </a:r>
            <a:r>
              <a:rPr lang="en-US" sz="4800" dirty="0">
                <a:effectLst>
                  <a:outerShdw blurRad="38100" dist="38100" dir="2700000" algn="tl">
                    <a:srgbClr val="000000">
                      <a:alpha val="43137"/>
                    </a:srgbClr>
                  </a:outerShdw>
                </a:effectLst>
              </a:rPr>
              <a:t>.</a:t>
            </a:r>
          </a:p>
        </p:txBody>
      </p:sp>
      <p:pic>
        <p:nvPicPr>
          <p:cNvPr id="5" name="Picture 4" descr="Focus image of a misty railway">
            <a:extLst>
              <a:ext uri="{FF2B5EF4-FFF2-40B4-BE49-F238E27FC236}">
                <a16:creationId xmlns:a16="http://schemas.microsoft.com/office/drawing/2014/main" id="{71033728-D4D5-31E3-ED20-B2B8EC535C7B}"/>
              </a:ext>
            </a:extLst>
          </p:cNvPr>
          <p:cNvPicPr>
            <a:picLocks noChangeAspect="1"/>
          </p:cNvPicPr>
          <p:nvPr/>
        </p:nvPicPr>
        <p:blipFill>
          <a:blip r:embed="rId2"/>
          <a:srcRect l="16917" r="16085" b="-2"/>
          <a:stretch/>
        </p:blipFill>
        <p:spPr>
          <a:xfrm>
            <a:off x="6075730" y="-3440"/>
            <a:ext cx="6129239" cy="6861439"/>
          </a:xfrm>
          <a:prstGeom prst="rect">
            <a:avLst/>
          </a:prstGeom>
        </p:spPr>
      </p:pic>
      <p:sp>
        <p:nvSpPr>
          <p:cNvPr id="4" name="Rectangle 3">
            <a:extLst>
              <a:ext uri="{FF2B5EF4-FFF2-40B4-BE49-F238E27FC236}">
                <a16:creationId xmlns:a16="http://schemas.microsoft.com/office/drawing/2014/main" id="{AC40384C-A0C6-E077-EF8E-0B085635FBA1}"/>
              </a:ext>
            </a:extLst>
          </p:cNvPr>
          <p:cNvSpPr/>
          <p:nvPr/>
        </p:nvSpPr>
        <p:spPr>
          <a:xfrm>
            <a:off x="6374834" y="171715"/>
            <a:ext cx="5757345"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Looking forward</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Looking back</a:t>
            </a:r>
          </a:p>
        </p:txBody>
      </p:sp>
    </p:spTree>
    <p:extLst>
      <p:ext uri="{BB962C8B-B14F-4D97-AF65-F5344CB8AC3E}">
        <p14:creationId xmlns:p14="http://schemas.microsoft.com/office/powerpoint/2010/main" val="66094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3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3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96799C-AD1A-E781-81B2-B18E6B09F834}"/>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9" name="Group 118">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0" name="Straight Connector 119">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50" name="Freeform: Shape 149">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52" name="Freeform: Shape 151">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54" name="Freeform: Shape 153">
            <a:extLst>
              <a:ext uri="{FF2B5EF4-FFF2-40B4-BE49-F238E27FC236}">
                <a16:creationId xmlns:a16="http://schemas.microsoft.com/office/drawing/2014/main" id="{9A0D6220-3DFE-4182-9152-9135493A6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156" name="Group 155">
            <a:extLst>
              <a:ext uri="{FF2B5EF4-FFF2-40B4-BE49-F238E27FC236}">
                <a16:creationId xmlns:a16="http://schemas.microsoft.com/office/drawing/2014/main" id="{44C729BC-90F1-4823-A305-F6F124E93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7" name="Straight Connector 156">
              <a:extLst>
                <a:ext uri="{FF2B5EF4-FFF2-40B4-BE49-F238E27FC236}">
                  <a16:creationId xmlns:a16="http://schemas.microsoft.com/office/drawing/2014/main" id="{640014BD-8822-4EFD-B887-1E95DBBB42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E9445DF-509C-4993-834C-4A95C90E30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DCB110E-203A-4D63-810B-7AB453AB9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64073E-6737-44FE-BC04-BFEE371334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DA24A7E-F63B-4B87-ABA5-BDD8F8F65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CC2C5D2-CEDF-4390-A89D-71DBD7C377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8956D0DF-B8DD-44AB-A831-329B2973EE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AB17CF4-098C-43B0-A0E0-235CEB55FB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3CA7C27-06AF-4DB3-A3B2-F81C41D52B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BD2BB17-7774-4215-872F-9CF37633B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2E1C172-AA18-42F1-B952-4791B5035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9D5EBAC-D904-4410-A575-1A2B810D8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B38425E-0189-47B9-9F42-67DC5386E3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6584C8E-A8AC-49AB-8E5B-337E14D4F8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8FCDC21-75B9-4F36-AEB4-186CDD994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9AAC1FD-FBB6-4E21-A267-E4B9029BB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0FDEAF3-AB6A-41DF-BF11-245120818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9F9892F-F26B-4C6F-A949-097D3EBC77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CCA59EA-5156-402B-82A4-AAE14B2D9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31E175D8-17F1-46B8-807F-89A75CD4D9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AE169C4-F6B2-44D0-A73C-88C304E8A3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CE19136-3F8D-4350-A424-8241923BCD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F937350-E379-4C45-BC56-20808BBED3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E4F6988-3981-46A0-B744-EE972197D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DB419A9-FCB9-4B39-8D9E-91CC0B8E77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6861DB-43A8-4624-9ECC-5A96BE3AF1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AFBD701-C20E-441D-8596-4BBBF49556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3C41C88-00F9-45AF-8D64-37BA70969B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6420BDA-21B9-4B17-A82E-A9EB28138A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87" name="Rectangle 186">
            <a:extLst>
              <a:ext uri="{FF2B5EF4-FFF2-40B4-BE49-F238E27FC236}">
                <a16:creationId xmlns:a16="http://schemas.microsoft.com/office/drawing/2014/main" id="{9733A6A7-E7EE-42C5-88DE-B09D16B38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9" name="Rectangle 188">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91" name="Group 190">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92" name="Straight Connector 191">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8744652-5FF3-89FF-AF2E-E334642722F0}"/>
              </a:ext>
            </a:extLst>
          </p:cNvPr>
          <p:cNvSpPr>
            <a:spLocks noGrp="1"/>
          </p:cNvSpPr>
          <p:nvPr>
            <p:ph type="title"/>
          </p:nvPr>
        </p:nvSpPr>
        <p:spPr>
          <a:xfrm>
            <a:off x="-19661" y="275159"/>
            <a:ext cx="6198433" cy="2232199"/>
          </a:xfrm>
        </p:spPr>
        <p:txBody>
          <a:bodyPr vert="horz" lIns="91440" tIns="45720" rIns="91440" bIns="45720" rtlCol="0" anchor="t">
            <a:noAutofit/>
          </a:bodyPr>
          <a:lstStyle/>
          <a:p>
            <a:pPr algn="ctr"/>
            <a:r>
              <a:rPr lang="en-US" sz="6600" i="1" dirty="0">
                <a:solidFill>
                  <a:srgbClr val="FFFF00"/>
                </a:solidFill>
                <a:effectLst>
                  <a:outerShdw blurRad="38100" dist="38100" dir="2700000" algn="tl">
                    <a:srgbClr val="000000">
                      <a:alpha val="43137"/>
                    </a:srgbClr>
                  </a:outerShdw>
                </a:effectLst>
              </a:rPr>
              <a:t>What are you doing to serve God at FBC?</a:t>
            </a:r>
          </a:p>
        </p:txBody>
      </p:sp>
      <p:sp>
        <p:nvSpPr>
          <p:cNvPr id="222" name="Right Triangle 221">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 up image of hands applauding">
            <a:extLst>
              <a:ext uri="{FF2B5EF4-FFF2-40B4-BE49-F238E27FC236}">
                <a16:creationId xmlns:a16="http://schemas.microsoft.com/office/drawing/2014/main" id="{27BABC15-768B-C937-D591-B3CA1EF9453D}"/>
              </a:ext>
            </a:extLst>
          </p:cNvPr>
          <p:cNvPicPr>
            <a:picLocks noChangeAspect="1"/>
          </p:cNvPicPr>
          <p:nvPr/>
        </p:nvPicPr>
        <p:blipFill>
          <a:blip r:embed="rId2"/>
          <a:srcRect l="21308" r="21308" b="-1"/>
          <a:stretch/>
        </p:blipFill>
        <p:spPr>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p:spPr>
      </p:pic>
      <p:sp>
        <p:nvSpPr>
          <p:cNvPr id="4" name="Rectangle 3">
            <a:extLst>
              <a:ext uri="{FF2B5EF4-FFF2-40B4-BE49-F238E27FC236}">
                <a16:creationId xmlns:a16="http://schemas.microsoft.com/office/drawing/2014/main" id="{EEECB0B9-D618-01F1-F4F6-6BFC244F466B}"/>
              </a:ext>
            </a:extLst>
          </p:cNvPr>
          <p:cNvSpPr/>
          <p:nvPr/>
        </p:nvSpPr>
        <p:spPr>
          <a:xfrm>
            <a:off x="218094" y="4811866"/>
            <a:ext cx="6670159" cy="1569660"/>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Worship, fellowship, service -</a:t>
            </a:r>
          </a:p>
          <a:p>
            <a:pPr algn="ctr"/>
            <a:endParaRPr lang="en-US" sz="32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a:p>
            <a:pPr algn="ct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Warmer, deeper, stronger, larger</a:t>
            </a:r>
            <a:endParaRPr lang="en-US" sz="32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75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9495-0CED-82EB-5376-E36E6726348E}"/>
              </a:ext>
            </a:extLst>
          </p:cNvPr>
          <p:cNvSpPr>
            <a:spLocks noGrp="1"/>
          </p:cNvSpPr>
          <p:nvPr>
            <p:ph type="title"/>
          </p:nvPr>
        </p:nvSpPr>
        <p:spPr>
          <a:xfrm>
            <a:off x="637082" y="2885721"/>
            <a:ext cx="10722932" cy="1325563"/>
          </a:xfrm>
        </p:spPr>
        <p:txBody>
          <a:bodyPr>
            <a:noAutofit/>
          </a:bodyPr>
          <a:lstStyle/>
          <a:p>
            <a:pPr algn="ctr"/>
            <a:r>
              <a:rPr lang="en-US" sz="5400" i="1" dirty="0">
                <a:solidFill>
                  <a:srgbClr val="FFFF00"/>
                </a:solidFill>
                <a:effectLst>
                  <a:outerShdw blurRad="38100" dist="38100" dir="2700000" algn="tl">
                    <a:srgbClr val="000000">
                      <a:alpha val="43137"/>
                    </a:srgbClr>
                  </a:outerShdw>
                </a:effectLst>
              </a:rPr>
              <a:t>Remembering the past while </a:t>
            </a:r>
            <a:br>
              <a:rPr lang="en-US" sz="5400" i="1" dirty="0">
                <a:solidFill>
                  <a:srgbClr val="FFFF00"/>
                </a:solidFill>
                <a:effectLst>
                  <a:outerShdw blurRad="38100" dist="38100" dir="2700000" algn="tl">
                    <a:srgbClr val="000000">
                      <a:alpha val="43137"/>
                    </a:srgbClr>
                  </a:outerShdw>
                </a:effectLst>
              </a:rPr>
            </a:br>
            <a:r>
              <a:rPr lang="en-US" sz="5400" i="1" dirty="0">
                <a:solidFill>
                  <a:srgbClr val="FFFF00"/>
                </a:solidFill>
                <a:effectLst>
                  <a:outerShdw blurRad="38100" dist="38100" dir="2700000" algn="tl">
                    <a:srgbClr val="000000">
                      <a:alpha val="43137"/>
                    </a:srgbClr>
                  </a:outerShdw>
                </a:effectLst>
              </a:rPr>
              <a:t>forgetting what is behind?</a:t>
            </a:r>
            <a:br>
              <a:rPr lang="en-US" sz="5400" i="1" dirty="0">
                <a:solidFill>
                  <a:srgbClr val="FFFF00"/>
                </a:solidFill>
                <a:effectLst>
                  <a:outerShdw blurRad="38100" dist="38100" dir="2700000" algn="tl">
                    <a:srgbClr val="000000">
                      <a:alpha val="43137"/>
                    </a:srgbClr>
                  </a:outerShdw>
                </a:effectLst>
              </a:rPr>
            </a:br>
            <a:br>
              <a:rPr lang="en-US" sz="5400" i="1" dirty="0">
                <a:solidFill>
                  <a:srgbClr val="FFFF00"/>
                </a:solidFill>
                <a:effectLst>
                  <a:outerShdw blurRad="38100" dist="38100" dir="2700000" algn="tl">
                    <a:srgbClr val="000000">
                      <a:alpha val="43137"/>
                    </a:srgbClr>
                  </a:outerShdw>
                </a:effectLst>
              </a:rPr>
            </a:br>
            <a:r>
              <a:rPr lang="en-US" sz="5400" i="1" dirty="0">
                <a:solidFill>
                  <a:srgbClr val="FFFF00"/>
                </a:solidFill>
                <a:effectLst>
                  <a:outerShdw blurRad="38100" dist="38100" dir="2700000" algn="tl">
                    <a:srgbClr val="000000">
                      <a:alpha val="43137"/>
                    </a:srgbClr>
                  </a:outerShdw>
                </a:effectLst>
              </a:rPr>
              <a:t> </a:t>
            </a:r>
            <a:br>
              <a:rPr lang="en-US" sz="5400" i="1" dirty="0">
                <a:solidFill>
                  <a:srgbClr val="FFFF00"/>
                </a:solidFill>
                <a:effectLst>
                  <a:outerShdw blurRad="38100" dist="38100" dir="2700000" algn="tl">
                    <a:srgbClr val="000000">
                      <a:alpha val="43137"/>
                    </a:srgbClr>
                  </a:outerShdw>
                </a:effectLst>
              </a:rPr>
            </a:br>
            <a:r>
              <a:rPr lang="en-US" sz="5400" i="1" dirty="0">
                <a:solidFill>
                  <a:srgbClr val="FFFF00"/>
                </a:solidFill>
                <a:effectLst>
                  <a:outerShdw blurRad="38100" dist="38100" dir="2700000" algn="tl">
                    <a:srgbClr val="000000">
                      <a:alpha val="43137"/>
                    </a:srgbClr>
                  </a:outerShdw>
                </a:effectLst>
              </a:rPr>
              <a:t>This is not a contradiction!</a:t>
            </a:r>
          </a:p>
        </p:txBody>
      </p:sp>
    </p:spTree>
    <p:extLst>
      <p:ext uri="{BB962C8B-B14F-4D97-AF65-F5344CB8AC3E}">
        <p14:creationId xmlns:p14="http://schemas.microsoft.com/office/powerpoint/2010/main" val="26094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F5907-8A16-613D-F515-791B6FE360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1654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AFF21-5628-2884-54BD-9EDD743D17F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4557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56CBBF-676C-A70C-28A3-5699CB8F88C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AE09B60-A5DC-4BE2-31B5-797641F0FFC9}"/>
              </a:ext>
            </a:extLst>
          </p:cNvPr>
          <p:cNvSpPr txBox="1"/>
          <p:nvPr/>
        </p:nvSpPr>
        <p:spPr>
          <a:xfrm>
            <a:off x="1106424" y="1444752"/>
            <a:ext cx="9829800" cy="4247317"/>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14</a:t>
            </a:r>
            <a:r>
              <a:rPr lang="en-US" sz="5400" dirty="0">
                <a:solidFill>
                  <a:schemeClr val="bg1"/>
                </a:solidFill>
                <a:effectLst>
                  <a:outerShdw blurRad="38100" dist="38100" dir="2700000" algn="tl">
                    <a:srgbClr val="000000">
                      <a:alpha val="43137"/>
                    </a:srgbClr>
                  </a:outerShdw>
                </a:effectLst>
              </a:rPr>
              <a:t> For this reason I bow my knees before the Father, </a:t>
            </a:r>
          </a:p>
          <a:p>
            <a:endParaRPr lang="en-US" sz="5400" dirty="0">
              <a:solidFill>
                <a:schemeClr val="bg1"/>
              </a:solidFill>
              <a:effectLst>
                <a:outerShdw blurRad="38100" dist="38100" dir="2700000" algn="tl">
                  <a:srgbClr val="000000">
                    <a:alpha val="43137"/>
                  </a:srgbClr>
                </a:outerShdw>
              </a:effectLst>
            </a:endParaRPr>
          </a:p>
          <a:p>
            <a:r>
              <a:rPr lang="en-US" sz="5400" dirty="0">
                <a:solidFill>
                  <a:srgbClr val="FFFF00"/>
                </a:solidFill>
                <a:effectLst>
                  <a:outerShdw blurRad="38100" dist="38100" dir="2700000" algn="tl">
                    <a:srgbClr val="000000">
                      <a:alpha val="43137"/>
                    </a:srgbClr>
                  </a:outerShdw>
                </a:effectLst>
              </a:rPr>
              <a:t>15</a:t>
            </a:r>
            <a:r>
              <a:rPr lang="en-US" sz="5400" dirty="0">
                <a:solidFill>
                  <a:schemeClr val="bg1"/>
                </a:solidFill>
                <a:effectLst>
                  <a:outerShdw blurRad="38100" dist="38100" dir="2700000" algn="tl">
                    <a:srgbClr val="000000">
                      <a:alpha val="43137"/>
                    </a:srgbClr>
                  </a:outerShdw>
                </a:effectLst>
              </a:rPr>
              <a:t> from whom every family in heaven and on earth is named,</a:t>
            </a:r>
          </a:p>
        </p:txBody>
      </p:sp>
      <p:sp>
        <p:nvSpPr>
          <p:cNvPr id="4" name="TextBox 3">
            <a:extLst>
              <a:ext uri="{FF2B5EF4-FFF2-40B4-BE49-F238E27FC236}">
                <a16:creationId xmlns:a16="http://schemas.microsoft.com/office/drawing/2014/main" id="{556A76FD-2130-2E96-4C72-317C90300298}"/>
              </a:ext>
            </a:extLst>
          </p:cNvPr>
          <p:cNvSpPr txBox="1"/>
          <p:nvPr/>
        </p:nvSpPr>
        <p:spPr>
          <a:xfrm>
            <a:off x="6795655" y="5921091"/>
            <a:ext cx="5396345" cy="707886"/>
          </a:xfrm>
          <a:prstGeom prst="rect">
            <a:avLst/>
          </a:prstGeom>
          <a:noFill/>
        </p:spPr>
        <p:txBody>
          <a:bodyPr wrap="square" rtlCol="0">
            <a:spAutoFit/>
          </a:bodyPr>
          <a:lstStyle/>
          <a:p>
            <a:r>
              <a:rPr lang="en-US" sz="4000" dirty="0">
                <a:solidFill>
                  <a:srgbClr val="FFFF00"/>
                </a:solidFill>
              </a:rPr>
              <a:t>Eph 3:14-21 (ESV)</a:t>
            </a:r>
          </a:p>
        </p:txBody>
      </p:sp>
    </p:spTree>
    <p:extLst>
      <p:ext uri="{BB962C8B-B14F-4D97-AF65-F5344CB8AC3E}">
        <p14:creationId xmlns:p14="http://schemas.microsoft.com/office/powerpoint/2010/main" val="1579391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9F23-D20C-A038-9428-2FF9D9E5BE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A1F340-000C-7206-93FD-CAEA43E01A4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7B01433-D538-E18C-C4F4-3609FC5D7F9C}"/>
              </a:ext>
            </a:extLst>
          </p:cNvPr>
          <p:cNvSpPr txBox="1"/>
          <p:nvPr/>
        </p:nvSpPr>
        <p:spPr>
          <a:xfrm>
            <a:off x="1106424" y="1444752"/>
            <a:ext cx="9829800" cy="4247317"/>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16</a:t>
            </a:r>
            <a:r>
              <a:rPr lang="en-US" sz="5400" dirty="0">
                <a:solidFill>
                  <a:schemeClr val="bg1"/>
                </a:solidFill>
                <a:effectLst>
                  <a:outerShdw blurRad="38100" dist="38100" dir="2700000" algn="tl">
                    <a:srgbClr val="000000">
                      <a:alpha val="43137"/>
                    </a:srgbClr>
                  </a:outerShdw>
                </a:effectLst>
              </a:rPr>
              <a:t> that according to the riches of His glory He may grant you to be strengthened with power through His Spirit in your inner being, </a:t>
            </a:r>
          </a:p>
        </p:txBody>
      </p:sp>
    </p:spTree>
    <p:extLst>
      <p:ext uri="{BB962C8B-B14F-4D97-AF65-F5344CB8AC3E}">
        <p14:creationId xmlns:p14="http://schemas.microsoft.com/office/powerpoint/2010/main" val="696979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85B3D-3EAB-CDD6-797E-4BF2BCA4DA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AA8B509-C36F-FE42-4324-6033D0F7063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667D2E5-1A0A-C105-3739-8C5FDC58DEA1}"/>
              </a:ext>
            </a:extLst>
          </p:cNvPr>
          <p:cNvSpPr txBox="1"/>
          <p:nvPr/>
        </p:nvSpPr>
        <p:spPr>
          <a:xfrm>
            <a:off x="1106424" y="1444752"/>
            <a:ext cx="9829800" cy="3416320"/>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17</a:t>
            </a:r>
            <a:r>
              <a:rPr lang="en-US" sz="5400" dirty="0">
                <a:solidFill>
                  <a:schemeClr val="bg1"/>
                </a:solidFill>
                <a:effectLst>
                  <a:outerShdw blurRad="38100" dist="38100" dir="2700000" algn="tl">
                    <a:srgbClr val="000000">
                      <a:alpha val="43137"/>
                    </a:srgbClr>
                  </a:outerShdw>
                </a:effectLst>
              </a:rPr>
              <a:t> so that Christ may dwell in your hearts through faith - that you, being rooted and grounded in love, </a:t>
            </a:r>
          </a:p>
        </p:txBody>
      </p:sp>
    </p:spTree>
    <p:extLst>
      <p:ext uri="{BB962C8B-B14F-4D97-AF65-F5344CB8AC3E}">
        <p14:creationId xmlns:p14="http://schemas.microsoft.com/office/powerpoint/2010/main" val="3402771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F196-F6F1-949E-B2E7-E84FB723F12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941D8AA-7B14-E77E-211F-7B2AB89ABAE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0846723-C49A-1D70-19B7-214D7B9FAD51}"/>
              </a:ext>
            </a:extLst>
          </p:cNvPr>
          <p:cNvSpPr txBox="1"/>
          <p:nvPr/>
        </p:nvSpPr>
        <p:spPr>
          <a:xfrm>
            <a:off x="1106424" y="1444752"/>
            <a:ext cx="9829800" cy="3416320"/>
          </a:xfrm>
          <a:prstGeom prst="rect">
            <a:avLst/>
          </a:prstGeom>
          <a:noFill/>
        </p:spPr>
        <p:txBody>
          <a:bodyPr wrap="square" rtlCol="0">
            <a:spAutoFit/>
          </a:bodyPr>
          <a:lstStyle/>
          <a:p>
            <a:r>
              <a:rPr lang="en-US" sz="5400" dirty="0">
                <a:solidFill>
                  <a:srgbClr val="FFFF00"/>
                </a:solidFill>
                <a:effectLst>
                  <a:outerShdw blurRad="38100" dist="38100" dir="2700000" algn="tl">
                    <a:srgbClr val="000000">
                      <a:alpha val="43137"/>
                    </a:srgbClr>
                  </a:outerShdw>
                </a:effectLst>
              </a:rPr>
              <a:t>18 </a:t>
            </a:r>
            <a:r>
              <a:rPr lang="en-US" sz="5400" dirty="0">
                <a:solidFill>
                  <a:schemeClr val="bg1"/>
                </a:solidFill>
                <a:effectLst>
                  <a:outerShdw blurRad="38100" dist="38100" dir="2700000" algn="tl">
                    <a:srgbClr val="000000">
                      <a:alpha val="43137"/>
                    </a:srgbClr>
                  </a:outerShdw>
                </a:effectLst>
              </a:rPr>
              <a:t>may have strength to comprehend with all the saints what is the breadth and length and height and depth,  </a:t>
            </a:r>
          </a:p>
        </p:txBody>
      </p:sp>
    </p:spTree>
    <p:extLst>
      <p:ext uri="{BB962C8B-B14F-4D97-AF65-F5344CB8AC3E}">
        <p14:creationId xmlns:p14="http://schemas.microsoft.com/office/powerpoint/2010/main" val="3982206535"/>
      </p:ext>
    </p:extLst>
  </p:cSld>
  <p:clrMapOvr>
    <a:masterClrMapping/>
  </p:clrMapOvr>
</p:sld>
</file>

<file path=ppt/theme/theme1.xml><?xml version="1.0" encoding="utf-8"?>
<a:theme xmlns:a="http://schemas.openxmlformats.org/drawingml/2006/main" name="SineVTI">
  <a:themeElements>
    <a:clrScheme name="Custom 51">
      <a:dk1>
        <a:sysClr val="windowText" lastClr="000000"/>
      </a:dk1>
      <a:lt1>
        <a:sysClr val="window" lastClr="FFFFFF"/>
      </a:lt1>
      <a:dk2>
        <a:srgbClr val="12154E"/>
      </a:dk2>
      <a:lt2>
        <a:srgbClr val="EEEEEE"/>
      </a:lt2>
      <a:accent1>
        <a:srgbClr val="FD8686"/>
      </a:accent1>
      <a:accent2>
        <a:srgbClr val="B495C2"/>
      </a:accent2>
      <a:accent3>
        <a:srgbClr val="8F99BB"/>
      </a:accent3>
      <a:accent4>
        <a:srgbClr val="A3A3C1"/>
      </a:accent4>
      <a:accent5>
        <a:srgbClr val="7162FE"/>
      </a:accent5>
      <a:accent6>
        <a:srgbClr val="1EBE9B"/>
      </a:accent6>
      <a:hlink>
        <a:srgbClr val="EF08F7"/>
      </a:hlink>
      <a:folHlink>
        <a:srgbClr val="8477FE"/>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docProps/app.xml><?xml version="1.0" encoding="utf-8"?>
<Properties xmlns="http://schemas.openxmlformats.org/officeDocument/2006/extended-properties" xmlns:vt="http://schemas.openxmlformats.org/officeDocument/2006/docPropsVTypes">
  <Template>Damask</Template>
  <TotalTime>317</TotalTime>
  <Words>390</Words>
  <Application>Microsoft Office PowerPoint</Application>
  <PresentationFormat>Widescreen</PresentationFormat>
  <Paragraphs>51</Paragraphs>
  <Slides>23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Avenir Next LT Pro</vt:lpstr>
      <vt:lpstr>Posterama</vt:lpstr>
      <vt:lpstr>SineVTI</vt:lpstr>
      <vt:lpstr>Celebrating the Past while  Embracing the Future</vt:lpstr>
      <vt:lpstr>Why God? </vt:lpstr>
      <vt:lpstr>Remembering the past while  forgetting what is behind?    This is not a contradiction!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Beyond the Hurt and Pain</vt:lpstr>
      <vt:lpstr>What are you doing to serve God at FBC?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Williamson</dc:creator>
  <cp:lastModifiedBy>David Williamson</cp:lastModifiedBy>
  <cp:revision>1</cp:revision>
  <cp:lastPrinted>2024-12-26T20:04:44Z</cp:lastPrinted>
  <dcterms:created xsi:type="dcterms:W3CDTF">2024-12-26T18:04:27Z</dcterms:created>
  <dcterms:modified xsi:type="dcterms:W3CDTF">2024-12-29T13:48:28Z</dcterms:modified>
</cp:coreProperties>
</file>