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8" r:id="rId3"/>
    <p:sldId id="274" r:id="rId4"/>
    <p:sldId id="276" r:id="rId5"/>
    <p:sldId id="279" r:id="rId6"/>
    <p:sldId id="268" r:id="rId7"/>
    <p:sldId id="277" r:id="rId8"/>
    <p:sldId id="264" r:id="rId9"/>
    <p:sldId id="270" r:id="rId10"/>
    <p:sldId id="265" r:id="rId11"/>
    <p:sldId id="272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0FB2B-6471-48DC-BA84-A2257E501A29}" v="247" dt="2024-12-21T20:39:01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2" autoAdjust="0"/>
  </p:normalViewPr>
  <p:slideViewPr>
    <p:cSldViewPr>
      <p:cViewPr varScale="1">
        <p:scale>
          <a:sx n="92" d="100"/>
          <a:sy n="92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4500FB2B-6471-48DC-BA84-A2257E501A29}"/>
    <pc:docChg chg="undo custSel addSld delSld modSld sldOrd modNotesMaster modHandout">
      <pc:chgData name="David Williamson" userId="a73da8032f1697b1" providerId="LiveId" clId="{4500FB2B-6471-48DC-BA84-A2257E501A29}" dt="2024-12-21T20:39:01.446" v="1644" actId="20577"/>
      <pc:docMkLst>
        <pc:docMk/>
      </pc:docMkLst>
      <pc:sldChg chg="del">
        <pc:chgData name="David Williamson" userId="a73da8032f1697b1" providerId="LiveId" clId="{4500FB2B-6471-48DC-BA84-A2257E501A29}" dt="2024-12-21T16:50:37.701" v="693" actId="2696"/>
        <pc:sldMkLst>
          <pc:docMk/>
          <pc:sldMk cId="440714387" sldId="256"/>
        </pc:sldMkLst>
      </pc:sldChg>
      <pc:sldChg chg="addSp delSp modSp del mod delAnim modAnim">
        <pc:chgData name="David Williamson" userId="a73da8032f1697b1" providerId="LiveId" clId="{4500FB2B-6471-48DC-BA84-A2257E501A29}" dt="2024-12-21T17:41:50.010" v="1616" actId="47"/>
        <pc:sldMkLst>
          <pc:docMk/>
          <pc:sldMk cId="934408658" sldId="257"/>
        </pc:sldMkLst>
        <pc:spChg chg="mod">
          <ac:chgData name="David Williamson" userId="a73da8032f1697b1" providerId="LiveId" clId="{4500FB2B-6471-48DC-BA84-A2257E501A29}" dt="2024-12-21T16:01:54.916" v="156" actId="1076"/>
          <ac:spMkLst>
            <pc:docMk/>
            <pc:sldMk cId="934408658" sldId="257"/>
            <ac:spMk id="2" creationId="{00000000-0000-0000-0000-000000000000}"/>
          </ac:spMkLst>
        </pc:spChg>
        <pc:spChg chg="del mod">
          <ac:chgData name="David Williamson" userId="a73da8032f1697b1" providerId="LiveId" clId="{4500FB2B-6471-48DC-BA84-A2257E501A29}" dt="2024-12-21T15:33:31.347" v="36" actId="21"/>
          <ac:spMkLst>
            <pc:docMk/>
            <pc:sldMk cId="934408658" sldId="257"/>
            <ac:spMk id="3" creationId="{00000000-0000-0000-0000-000000000000}"/>
          </ac:spMkLst>
        </pc:spChg>
        <pc:spChg chg="add mod">
          <ac:chgData name="David Williamson" userId="a73da8032f1697b1" providerId="LiveId" clId="{4500FB2B-6471-48DC-BA84-A2257E501A29}" dt="2024-12-21T16:34:13.978" v="527" actId="1076"/>
          <ac:spMkLst>
            <pc:docMk/>
            <pc:sldMk cId="934408658" sldId="257"/>
            <ac:spMk id="4" creationId="{F4FBC27F-B318-A8F7-CE46-B2588109B2FE}"/>
          </ac:spMkLst>
        </pc:spChg>
        <pc:spChg chg="add mod">
          <ac:chgData name="David Williamson" userId="a73da8032f1697b1" providerId="LiveId" clId="{4500FB2B-6471-48DC-BA84-A2257E501A29}" dt="2024-12-21T16:34:18.812" v="528" actId="1076"/>
          <ac:spMkLst>
            <pc:docMk/>
            <pc:sldMk cId="934408658" sldId="257"/>
            <ac:spMk id="5" creationId="{18029B85-3F86-1DAD-B608-1E1027A8E3D9}"/>
          </ac:spMkLst>
        </pc:spChg>
      </pc:sldChg>
      <pc:sldChg chg="del">
        <pc:chgData name="David Williamson" userId="a73da8032f1697b1" providerId="LiveId" clId="{4500FB2B-6471-48DC-BA84-A2257E501A29}" dt="2024-12-21T16:35:56.313" v="593" actId="2696"/>
        <pc:sldMkLst>
          <pc:docMk/>
          <pc:sldMk cId="657833744" sldId="258"/>
        </pc:sldMkLst>
      </pc:sldChg>
      <pc:sldChg chg="modSp del mod">
        <pc:chgData name="David Williamson" userId="a73da8032f1697b1" providerId="LiveId" clId="{4500FB2B-6471-48DC-BA84-A2257E501A29}" dt="2024-12-21T16:39:35.804" v="602" actId="2696"/>
        <pc:sldMkLst>
          <pc:docMk/>
          <pc:sldMk cId="3109454903" sldId="259"/>
        </pc:sldMkLst>
        <pc:spChg chg="mod">
          <ac:chgData name="David Williamson" userId="a73da8032f1697b1" providerId="LiveId" clId="{4500FB2B-6471-48DC-BA84-A2257E501A29}" dt="2024-12-21T16:36:21.657" v="594" actId="1076"/>
          <ac:spMkLst>
            <pc:docMk/>
            <pc:sldMk cId="3109454903" sldId="259"/>
            <ac:spMk id="3" creationId="{00000000-0000-0000-0000-000000000000}"/>
          </ac:spMkLst>
        </pc:spChg>
      </pc:sldChg>
      <pc:sldChg chg="del">
        <pc:chgData name="David Williamson" userId="a73da8032f1697b1" providerId="LiveId" clId="{4500FB2B-6471-48DC-BA84-A2257E501A29}" dt="2024-12-21T16:39:16.992" v="600" actId="47"/>
        <pc:sldMkLst>
          <pc:docMk/>
          <pc:sldMk cId="4221250722" sldId="260"/>
        </pc:sldMkLst>
      </pc:sldChg>
      <pc:sldChg chg="modSp del mod modAnim">
        <pc:chgData name="David Williamson" userId="a73da8032f1697b1" providerId="LiveId" clId="{4500FB2B-6471-48DC-BA84-A2257E501A29}" dt="2024-12-21T16:59:33.975" v="759" actId="47"/>
        <pc:sldMkLst>
          <pc:docMk/>
          <pc:sldMk cId="493523727" sldId="261"/>
        </pc:sldMkLst>
        <pc:spChg chg="mod">
          <ac:chgData name="David Williamson" userId="a73da8032f1697b1" providerId="LiveId" clId="{4500FB2B-6471-48DC-BA84-A2257E501A29}" dt="2024-12-21T16:58:11.992" v="741" actId="20577"/>
          <ac:spMkLst>
            <pc:docMk/>
            <pc:sldMk cId="493523727" sldId="261"/>
            <ac:spMk id="2" creationId="{00000000-0000-0000-0000-000000000000}"/>
          </ac:spMkLst>
        </pc:spChg>
        <pc:spChg chg="mod">
          <ac:chgData name="David Williamson" userId="a73da8032f1697b1" providerId="LiveId" clId="{4500FB2B-6471-48DC-BA84-A2257E501A29}" dt="2024-12-21T16:58:48.145" v="757" actId="20577"/>
          <ac:spMkLst>
            <pc:docMk/>
            <pc:sldMk cId="493523727" sldId="261"/>
            <ac:spMk id="3" creationId="{00000000-0000-0000-0000-000000000000}"/>
          </ac:spMkLst>
        </pc:spChg>
      </pc:sldChg>
      <pc:sldChg chg="del ord">
        <pc:chgData name="David Williamson" userId="a73da8032f1697b1" providerId="LiveId" clId="{4500FB2B-6471-48DC-BA84-A2257E501A29}" dt="2024-12-21T16:59:31.670" v="758" actId="47"/>
        <pc:sldMkLst>
          <pc:docMk/>
          <pc:sldMk cId="3882325561" sldId="262"/>
        </pc:sldMkLst>
      </pc:sldChg>
      <pc:sldChg chg="del">
        <pc:chgData name="David Williamson" userId="a73da8032f1697b1" providerId="LiveId" clId="{4500FB2B-6471-48DC-BA84-A2257E501A29}" dt="2024-12-21T16:39:17.049" v="601" actId="47"/>
        <pc:sldMkLst>
          <pc:docMk/>
          <pc:sldMk cId="1665456778" sldId="263"/>
        </pc:sldMkLst>
      </pc:sldChg>
      <pc:sldChg chg="addSp modSp mod">
        <pc:chgData name="David Williamson" userId="a73da8032f1697b1" providerId="LiveId" clId="{4500FB2B-6471-48DC-BA84-A2257E501A29}" dt="2024-12-21T17:13:22.916" v="849" actId="6549"/>
        <pc:sldMkLst>
          <pc:docMk/>
          <pc:sldMk cId="1346345639" sldId="264"/>
        </pc:sldMkLst>
        <pc:spChg chg="mod">
          <ac:chgData name="David Williamson" userId="a73da8032f1697b1" providerId="LiveId" clId="{4500FB2B-6471-48DC-BA84-A2257E501A29}" dt="2024-12-21T17:13:22.916" v="849" actId="6549"/>
          <ac:spMkLst>
            <pc:docMk/>
            <pc:sldMk cId="1346345639" sldId="264"/>
            <ac:spMk id="4" creationId="{00000000-0000-0000-0000-000000000000}"/>
          </ac:spMkLst>
        </pc:spChg>
        <pc:picChg chg="add mod">
          <ac:chgData name="David Williamson" userId="a73da8032f1697b1" providerId="LiveId" clId="{4500FB2B-6471-48DC-BA84-A2257E501A29}" dt="2024-12-21T17:09:26.789" v="823" actId="1076"/>
          <ac:picMkLst>
            <pc:docMk/>
            <pc:sldMk cId="1346345639" sldId="264"/>
            <ac:picMk id="3" creationId="{DC173EF1-A9E5-D476-B4FD-C1C1C99C956B}"/>
          </ac:picMkLst>
        </pc:picChg>
      </pc:sldChg>
      <pc:sldChg chg="addSp modSp mod">
        <pc:chgData name="David Williamson" userId="a73da8032f1697b1" providerId="LiveId" clId="{4500FB2B-6471-48DC-BA84-A2257E501A29}" dt="2024-12-21T20:35:02.243" v="1635" actId="1076"/>
        <pc:sldMkLst>
          <pc:docMk/>
          <pc:sldMk cId="2987260529" sldId="265"/>
        </pc:sldMkLst>
        <pc:spChg chg="mod">
          <ac:chgData name="David Williamson" userId="a73da8032f1697b1" providerId="LiveId" clId="{4500FB2B-6471-48DC-BA84-A2257E501A29}" dt="2024-12-21T20:34:54.703" v="1632" actId="1076"/>
          <ac:spMkLst>
            <pc:docMk/>
            <pc:sldMk cId="2987260529" sldId="265"/>
            <ac:spMk id="4" creationId="{00000000-0000-0000-0000-000000000000}"/>
          </ac:spMkLst>
        </pc:spChg>
        <pc:picChg chg="add mod">
          <ac:chgData name="David Williamson" userId="a73da8032f1697b1" providerId="LiveId" clId="{4500FB2B-6471-48DC-BA84-A2257E501A29}" dt="2024-12-21T20:35:02.243" v="1635" actId="1076"/>
          <ac:picMkLst>
            <pc:docMk/>
            <pc:sldMk cId="2987260529" sldId="265"/>
            <ac:picMk id="3" creationId="{43266DB1-6B48-341C-7642-4F763BBAEDE5}"/>
          </ac:picMkLst>
        </pc:picChg>
      </pc:sldChg>
      <pc:sldChg chg="del ord">
        <pc:chgData name="David Williamson" userId="a73da8032f1697b1" providerId="LiveId" clId="{4500FB2B-6471-48DC-BA84-A2257E501A29}" dt="2024-12-21T17:12:48.479" v="846" actId="2696"/>
        <pc:sldMkLst>
          <pc:docMk/>
          <pc:sldMk cId="205165217" sldId="266"/>
        </pc:sldMkLst>
      </pc:sldChg>
      <pc:sldChg chg="modSp mod">
        <pc:chgData name="David Williamson" userId="a73da8032f1697b1" providerId="LiveId" clId="{4500FB2B-6471-48DC-BA84-A2257E501A29}" dt="2024-12-21T17:02:41.494" v="809" actId="1076"/>
        <pc:sldMkLst>
          <pc:docMk/>
          <pc:sldMk cId="2768745502" sldId="268"/>
        </pc:sldMkLst>
        <pc:spChg chg="mod">
          <ac:chgData name="David Williamson" userId="a73da8032f1697b1" providerId="LiveId" clId="{4500FB2B-6471-48DC-BA84-A2257E501A29}" dt="2024-12-21T17:02:41.494" v="809" actId="1076"/>
          <ac:spMkLst>
            <pc:docMk/>
            <pc:sldMk cId="2768745502" sldId="268"/>
            <ac:spMk id="4" creationId="{00000000-0000-0000-0000-000000000000}"/>
          </ac:spMkLst>
        </pc:spChg>
      </pc:sldChg>
      <pc:sldChg chg="del">
        <pc:chgData name="David Williamson" userId="a73da8032f1697b1" providerId="LiveId" clId="{4500FB2B-6471-48DC-BA84-A2257E501A29}" dt="2024-12-21T17:01:16.457" v="803" actId="47"/>
        <pc:sldMkLst>
          <pc:docMk/>
          <pc:sldMk cId="883802952" sldId="269"/>
        </pc:sldMkLst>
      </pc:sldChg>
      <pc:sldChg chg="modSp">
        <pc:chgData name="David Williamson" userId="a73da8032f1697b1" providerId="LiveId" clId="{4500FB2B-6471-48DC-BA84-A2257E501A29}" dt="2024-12-21T17:09:49.601" v="824" actId="20577"/>
        <pc:sldMkLst>
          <pc:docMk/>
          <pc:sldMk cId="2083310373" sldId="270"/>
        </pc:sldMkLst>
        <pc:graphicFrameChg chg="mod">
          <ac:chgData name="David Williamson" userId="a73da8032f1697b1" providerId="LiveId" clId="{4500FB2B-6471-48DC-BA84-A2257E501A29}" dt="2024-12-21T17:09:49.601" v="824" actId="20577"/>
          <ac:graphicFrameMkLst>
            <pc:docMk/>
            <pc:sldMk cId="2083310373" sldId="270"/>
            <ac:graphicFrameMk id="3" creationId="{00000000-0000-0000-0000-000000000000}"/>
          </ac:graphicFrameMkLst>
        </pc:graphicFrameChg>
      </pc:sldChg>
      <pc:sldChg chg="addSp delSp modSp del mod">
        <pc:chgData name="David Williamson" userId="a73da8032f1697b1" providerId="LiveId" clId="{4500FB2B-6471-48DC-BA84-A2257E501A29}" dt="2024-12-21T16:26:12.064" v="381" actId="47"/>
        <pc:sldMkLst>
          <pc:docMk/>
          <pc:sldMk cId="3651781227" sldId="271"/>
        </pc:sldMkLst>
        <pc:picChg chg="del mod">
          <ac:chgData name="David Williamson" userId="a73da8032f1697b1" providerId="LiveId" clId="{4500FB2B-6471-48DC-BA84-A2257E501A29}" dt="2024-12-21T16:24:49.299" v="376" actId="478"/>
          <ac:picMkLst>
            <pc:docMk/>
            <pc:sldMk cId="3651781227" sldId="271"/>
            <ac:picMk id="4" creationId="{00000000-0000-0000-0000-000000000000}"/>
          </ac:picMkLst>
        </pc:picChg>
        <pc:picChg chg="add mod ord">
          <ac:chgData name="David Williamson" userId="a73da8032f1697b1" providerId="LiveId" clId="{4500FB2B-6471-48DC-BA84-A2257E501A29}" dt="2024-12-21T16:25:00.278" v="380" actId="171"/>
          <ac:picMkLst>
            <pc:docMk/>
            <pc:sldMk cId="3651781227" sldId="271"/>
            <ac:picMk id="7" creationId="{A8D73351-7FFA-B6AE-23E1-04E03FEE0193}"/>
          </ac:picMkLst>
        </pc:picChg>
      </pc:sldChg>
      <pc:sldChg chg="modSp mod ord">
        <pc:chgData name="David Williamson" userId="a73da8032f1697b1" providerId="LiveId" clId="{4500FB2B-6471-48DC-BA84-A2257E501A29}" dt="2024-12-21T20:38:06.843" v="1636" actId="1076"/>
        <pc:sldMkLst>
          <pc:docMk/>
          <pc:sldMk cId="4093638527" sldId="272"/>
        </pc:sldMkLst>
        <pc:spChg chg="mod">
          <ac:chgData name="David Williamson" userId="a73da8032f1697b1" providerId="LiveId" clId="{4500FB2B-6471-48DC-BA84-A2257E501A29}" dt="2024-12-21T16:33:59.636" v="524" actId="207"/>
          <ac:spMkLst>
            <pc:docMk/>
            <pc:sldMk cId="4093638527" sldId="272"/>
            <ac:spMk id="9" creationId="{00000000-0000-0000-0000-000000000000}"/>
          </ac:spMkLst>
        </pc:spChg>
        <pc:picChg chg="mod">
          <ac:chgData name="David Williamson" userId="a73da8032f1697b1" providerId="LiveId" clId="{4500FB2B-6471-48DC-BA84-A2257E501A29}" dt="2024-12-21T20:38:06.843" v="1636" actId="1076"/>
          <ac:picMkLst>
            <pc:docMk/>
            <pc:sldMk cId="4093638527" sldId="272"/>
            <ac:picMk id="5" creationId="{00000000-0000-0000-0000-000000000000}"/>
          </ac:picMkLst>
        </pc:picChg>
      </pc:sldChg>
      <pc:sldChg chg="addSp delSp modSp add del mod delAnim modAnim">
        <pc:chgData name="David Williamson" userId="a73da8032f1697b1" providerId="LiveId" clId="{4500FB2B-6471-48DC-BA84-A2257E501A29}" dt="2024-12-21T17:41:47.691" v="1615" actId="47"/>
        <pc:sldMkLst>
          <pc:docMk/>
          <pc:sldMk cId="1592321092" sldId="273"/>
        </pc:sldMkLst>
        <pc:spChg chg="mod">
          <ac:chgData name="David Williamson" userId="a73da8032f1697b1" providerId="LiveId" clId="{4500FB2B-6471-48DC-BA84-A2257E501A29}" dt="2024-12-21T16:04:47.248" v="249" actId="1076"/>
          <ac:spMkLst>
            <pc:docMk/>
            <pc:sldMk cId="1592321092" sldId="273"/>
            <ac:spMk id="2" creationId="{1037A1BC-F465-A84F-389A-715441E3E2D1}"/>
          </ac:spMkLst>
        </pc:spChg>
        <pc:spChg chg="del mod">
          <ac:chgData name="David Williamson" userId="a73da8032f1697b1" providerId="LiveId" clId="{4500FB2B-6471-48DC-BA84-A2257E501A29}" dt="2024-12-21T16:04:51.343" v="250" actId="21"/>
          <ac:spMkLst>
            <pc:docMk/>
            <pc:sldMk cId="1592321092" sldId="273"/>
            <ac:spMk id="3" creationId="{78FA2E26-71B2-D6D2-E525-848CD2EF292F}"/>
          </ac:spMkLst>
        </pc:spChg>
        <pc:spChg chg="add mod">
          <ac:chgData name="David Williamson" userId="a73da8032f1697b1" providerId="LiveId" clId="{4500FB2B-6471-48DC-BA84-A2257E501A29}" dt="2024-12-21T16:08:06.348" v="371" actId="115"/>
          <ac:spMkLst>
            <pc:docMk/>
            <pc:sldMk cId="1592321092" sldId="273"/>
            <ac:spMk id="4" creationId="{F92CCBF3-67A3-ABE1-7319-50A890BF6B34}"/>
          </ac:spMkLst>
        </pc:spChg>
        <pc:spChg chg="add mod">
          <ac:chgData name="David Williamson" userId="a73da8032f1697b1" providerId="LiveId" clId="{4500FB2B-6471-48DC-BA84-A2257E501A29}" dt="2024-12-21T16:08:10.132" v="372" actId="115"/>
          <ac:spMkLst>
            <pc:docMk/>
            <pc:sldMk cId="1592321092" sldId="273"/>
            <ac:spMk id="5" creationId="{BD1E0FE2-DEDA-9F9C-C27B-1067CA896839}"/>
          </ac:spMkLst>
        </pc:spChg>
        <pc:spChg chg="add mod">
          <ac:chgData name="David Williamson" userId="a73da8032f1697b1" providerId="LiveId" clId="{4500FB2B-6471-48DC-BA84-A2257E501A29}" dt="2024-12-21T16:08:13.637" v="373" actId="115"/>
          <ac:spMkLst>
            <pc:docMk/>
            <pc:sldMk cId="1592321092" sldId="273"/>
            <ac:spMk id="6" creationId="{E430BAD9-07BA-0AD4-51AF-97EE2F0C59EF}"/>
          </ac:spMkLst>
        </pc:spChg>
        <pc:spChg chg="add mod">
          <ac:chgData name="David Williamson" userId="a73da8032f1697b1" providerId="LiveId" clId="{4500FB2B-6471-48DC-BA84-A2257E501A29}" dt="2024-12-21T16:08:17.770" v="374" actId="115"/>
          <ac:spMkLst>
            <pc:docMk/>
            <pc:sldMk cId="1592321092" sldId="273"/>
            <ac:spMk id="7" creationId="{1E78F808-0C32-3946-5F1B-A7CF2DD9EE20}"/>
          </ac:spMkLst>
        </pc:spChg>
      </pc:sldChg>
      <pc:sldChg chg="delSp modSp add mod ord delAnim">
        <pc:chgData name="David Williamson" userId="a73da8032f1697b1" providerId="LiveId" clId="{4500FB2B-6471-48DC-BA84-A2257E501A29}" dt="2024-12-21T17:40:10.604" v="1614"/>
        <pc:sldMkLst>
          <pc:docMk/>
          <pc:sldMk cId="674845196" sldId="274"/>
        </pc:sldMkLst>
        <pc:spChg chg="mod">
          <ac:chgData name="David Williamson" userId="a73da8032f1697b1" providerId="LiveId" clId="{4500FB2B-6471-48DC-BA84-A2257E501A29}" dt="2024-12-21T16:52:36.272" v="712" actId="14100"/>
          <ac:spMkLst>
            <pc:docMk/>
            <pc:sldMk cId="674845196" sldId="274"/>
            <ac:spMk id="2" creationId="{D2C83CD4-690A-837F-D4EE-D4E01291111E}"/>
          </ac:spMkLst>
        </pc:spChg>
        <pc:spChg chg="del">
          <ac:chgData name="David Williamson" userId="a73da8032f1697b1" providerId="LiveId" clId="{4500FB2B-6471-48DC-BA84-A2257E501A29}" dt="2024-12-21T16:52:10.937" v="694" actId="21"/>
          <ac:spMkLst>
            <pc:docMk/>
            <pc:sldMk cId="674845196" sldId="274"/>
            <ac:spMk id="3" creationId="{BDFBD449-4150-69FA-F39A-771C3D2B0497}"/>
          </ac:spMkLst>
        </pc:spChg>
      </pc:sldChg>
      <pc:sldChg chg="addSp modSp new mod">
        <pc:chgData name="David Williamson" userId="a73da8032f1697b1" providerId="LiveId" clId="{4500FB2B-6471-48DC-BA84-A2257E501A29}" dt="2024-12-21T16:33:15.168" v="498" actId="1076"/>
        <pc:sldMkLst>
          <pc:docMk/>
          <pc:sldMk cId="1297101840" sldId="275"/>
        </pc:sldMkLst>
        <pc:spChg chg="mod">
          <ac:chgData name="David Williamson" userId="a73da8032f1697b1" providerId="LiveId" clId="{4500FB2B-6471-48DC-BA84-A2257E501A29}" dt="2024-12-21T16:32:11.783" v="489" actId="14100"/>
          <ac:spMkLst>
            <pc:docMk/>
            <pc:sldMk cId="1297101840" sldId="275"/>
            <ac:spMk id="2" creationId="{C2D00952-531D-7CF5-FDC4-48F303FA50E7}"/>
          </ac:spMkLst>
        </pc:spChg>
        <pc:spChg chg="mod">
          <ac:chgData name="David Williamson" userId="a73da8032f1697b1" providerId="LiveId" clId="{4500FB2B-6471-48DC-BA84-A2257E501A29}" dt="2024-12-21T16:31:58.530" v="486" actId="115"/>
          <ac:spMkLst>
            <pc:docMk/>
            <pc:sldMk cId="1297101840" sldId="275"/>
            <ac:spMk id="3" creationId="{DBB6010B-B9E9-BFFC-41BE-7156A5C677DB}"/>
          </ac:spMkLst>
        </pc:spChg>
        <pc:cxnChg chg="add mod">
          <ac:chgData name="David Williamson" userId="a73da8032f1697b1" providerId="LiveId" clId="{4500FB2B-6471-48DC-BA84-A2257E501A29}" dt="2024-12-21T16:33:15.168" v="498" actId="1076"/>
          <ac:cxnSpMkLst>
            <pc:docMk/>
            <pc:sldMk cId="1297101840" sldId="275"/>
            <ac:cxnSpMk id="5" creationId="{D5AC1F00-D5DF-6CC6-C9FB-AFE4CA1B4234}"/>
          </ac:cxnSpMkLst>
        </pc:cxnChg>
      </pc:sldChg>
      <pc:sldChg chg="addSp delSp modSp add mod modAnim">
        <pc:chgData name="David Williamson" userId="a73da8032f1697b1" providerId="LiveId" clId="{4500FB2B-6471-48DC-BA84-A2257E501A29}" dt="2024-12-21T16:56:13.542" v="729" actId="33524"/>
        <pc:sldMkLst>
          <pc:docMk/>
          <pc:sldMk cId="1669434375" sldId="276"/>
        </pc:sldMkLst>
        <pc:spChg chg="mod">
          <ac:chgData name="David Williamson" userId="a73da8032f1697b1" providerId="LiveId" clId="{4500FB2B-6471-48DC-BA84-A2257E501A29}" dt="2024-12-21T16:56:13.542" v="729" actId="33524"/>
          <ac:spMkLst>
            <pc:docMk/>
            <pc:sldMk cId="1669434375" sldId="276"/>
            <ac:spMk id="2" creationId="{F3C61607-CD5E-7343-C3FB-280C83B6326E}"/>
          </ac:spMkLst>
        </pc:spChg>
        <pc:spChg chg="del">
          <ac:chgData name="David Williamson" userId="a73da8032f1697b1" providerId="LiveId" clId="{4500FB2B-6471-48DC-BA84-A2257E501A29}" dt="2024-12-21T16:40:55.471" v="604" actId="931"/>
          <ac:spMkLst>
            <pc:docMk/>
            <pc:sldMk cId="1669434375" sldId="276"/>
            <ac:spMk id="3" creationId="{FD35FCFD-C360-C03F-9178-681971440C30}"/>
          </ac:spMkLst>
        </pc:spChg>
        <pc:spChg chg="add mod">
          <ac:chgData name="David Williamson" userId="a73da8032f1697b1" providerId="LiveId" clId="{4500FB2B-6471-48DC-BA84-A2257E501A29}" dt="2024-12-21T16:50:25.291" v="692" actId="1076"/>
          <ac:spMkLst>
            <pc:docMk/>
            <pc:sldMk cId="1669434375" sldId="276"/>
            <ac:spMk id="6" creationId="{6436BE33-3E02-88A7-A4B6-67F44E662B30}"/>
          </ac:spMkLst>
        </pc:spChg>
        <pc:spChg chg="add mod">
          <ac:chgData name="David Williamson" userId="a73da8032f1697b1" providerId="LiveId" clId="{4500FB2B-6471-48DC-BA84-A2257E501A29}" dt="2024-12-21T16:50:00.356" v="688" actId="1076"/>
          <ac:spMkLst>
            <pc:docMk/>
            <pc:sldMk cId="1669434375" sldId="276"/>
            <ac:spMk id="19" creationId="{04DDD695-9AC2-AC30-E634-143C031F3B22}"/>
          </ac:spMkLst>
        </pc:spChg>
        <pc:spChg chg="add mod">
          <ac:chgData name="David Williamson" userId="a73da8032f1697b1" providerId="LiveId" clId="{4500FB2B-6471-48DC-BA84-A2257E501A29}" dt="2024-12-21T16:50:14.821" v="690" actId="1076"/>
          <ac:spMkLst>
            <pc:docMk/>
            <pc:sldMk cId="1669434375" sldId="276"/>
            <ac:spMk id="20" creationId="{56E65B7A-8FF8-C5D2-82EF-E8F725738F3A}"/>
          </ac:spMkLst>
        </pc:spChg>
        <pc:spChg chg="add mod">
          <ac:chgData name="David Williamson" userId="a73da8032f1697b1" providerId="LiveId" clId="{4500FB2B-6471-48DC-BA84-A2257E501A29}" dt="2024-12-21T16:50:17.289" v="691"/>
          <ac:spMkLst>
            <pc:docMk/>
            <pc:sldMk cId="1669434375" sldId="276"/>
            <ac:spMk id="21" creationId="{5B31660D-8B58-1783-0AF2-34128BD7BCF1}"/>
          </ac:spMkLst>
        </pc:spChg>
        <pc:picChg chg="add mod">
          <ac:chgData name="David Williamson" userId="a73da8032f1697b1" providerId="LiveId" clId="{4500FB2B-6471-48DC-BA84-A2257E501A29}" dt="2024-12-21T16:41:19.579" v="609" actId="14100"/>
          <ac:picMkLst>
            <pc:docMk/>
            <pc:sldMk cId="1669434375" sldId="276"/>
            <ac:picMk id="5" creationId="{4DAE20EF-7888-1CEA-B308-0FD4469AA50A}"/>
          </ac:picMkLst>
        </pc:picChg>
        <pc:picChg chg="add mod">
          <ac:chgData name="David Williamson" userId="a73da8032f1697b1" providerId="LiveId" clId="{4500FB2B-6471-48DC-BA84-A2257E501A29}" dt="2024-12-21T16:49:10.847" v="685" actId="1076"/>
          <ac:picMkLst>
            <pc:docMk/>
            <pc:sldMk cId="1669434375" sldId="276"/>
            <ac:picMk id="8" creationId="{8FC5E7ED-896A-ACF0-B87A-0D3E1798817B}"/>
          </ac:picMkLst>
        </pc:picChg>
        <pc:picChg chg="add del mod">
          <ac:chgData name="David Williamson" userId="a73da8032f1697b1" providerId="LiveId" clId="{4500FB2B-6471-48DC-BA84-A2257E501A29}" dt="2024-12-21T16:47:56.853" v="668" actId="478"/>
          <ac:picMkLst>
            <pc:docMk/>
            <pc:sldMk cId="1669434375" sldId="276"/>
            <ac:picMk id="10" creationId="{AF24020E-0C9C-469C-8C7F-3EB0203E3FC5}"/>
          </ac:picMkLst>
        </pc:picChg>
        <pc:picChg chg="add mod">
          <ac:chgData name="David Williamson" userId="a73da8032f1697b1" providerId="LiveId" clId="{4500FB2B-6471-48DC-BA84-A2257E501A29}" dt="2024-12-21T16:48:04.879" v="671" actId="962"/>
          <ac:picMkLst>
            <pc:docMk/>
            <pc:sldMk cId="1669434375" sldId="276"/>
            <ac:picMk id="12" creationId="{2BFB87E6-867F-A803-5827-7B5BB3480B66}"/>
          </ac:picMkLst>
        </pc:picChg>
        <pc:picChg chg="add mod">
          <ac:chgData name="David Williamson" userId="a73da8032f1697b1" providerId="LiveId" clId="{4500FB2B-6471-48DC-BA84-A2257E501A29}" dt="2024-12-21T16:48:09.241" v="674" actId="962"/>
          <ac:picMkLst>
            <pc:docMk/>
            <pc:sldMk cId="1669434375" sldId="276"/>
            <ac:picMk id="14" creationId="{8E2DFBB6-E73C-619C-A06A-4FBE1593B4A3}"/>
          </ac:picMkLst>
        </pc:picChg>
        <pc:picChg chg="add mod">
          <ac:chgData name="David Williamson" userId="a73da8032f1697b1" providerId="LiveId" clId="{4500FB2B-6471-48DC-BA84-A2257E501A29}" dt="2024-12-21T16:48:15.362" v="677" actId="962"/>
          <ac:picMkLst>
            <pc:docMk/>
            <pc:sldMk cId="1669434375" sldId="276"/>
            <ac:picMk id="16" creationId="{45F71C1A-609B-C30E-CB70-6D4104BF2967}"/>
          </ac:picMkLst>
        </pc:picChg>
        <pc:picChg chg="add mod">
          <ac:chgData name="David Williamson" userId="a73da8032f1697b1" providerId="LiveId" clId="{4500FB2B-6471-48DC-BA84-A2257E501A29}" dt="2024-12-21T16:48:48.822" v="684" actId="1076"/>
          <ac:picMkLst>
            <pc:docMk/>
            <pc:sldMk cId="1669434375" sldId="276"/>
            <ac:picMk id="18" creationId="{04D1D396-52B0-E0E1-EBC8-AEA5323747B3}"/>
          </ac:picMkLst>
        </pc:picChg>
      </pc:sldChg>
      <pc:sldChg chg="addSp modSp add mod ord">
        <pc:chgData name="David Williamson" userId="a73da8032f1697b1" providerId="LiveId" clId="{4500FB2B-6471-48DC-BA84-A2257E501A29}" dt="2024-12-21T20:06:40.365" v="1617" actId="1076"/>
        <pc:sldMkLst>
          <pc:docMk/>
          <pc:sldMk cId="740125709" sldId="277"/>
        </pc:sldMkLst>
        <pc:spChg chg="mod">
          <ac:chgData name="David Williamson" userId="a73da8032f1697b1" providerId="LiveId" clId="{4500FB2B-6471-48DC-BA84-A2257E501A29}" dt="2024-12-21T17:13:18.927" v="848" actId="1076"/>
          <ac:spMkLst>
            <pc:docMk/>
            <pc:sldMk cId="740125709" sldId="277"/>
            <ac:spMk id="4" creationId="{999B0AA5-ABF8-E63F-5E15-17C2F0A869A4}"/>
          </ac:spMkLst>
        </pc:spChg>
        <pc:picChg chg="add mod">
          <ac:chgData name="David Williamson" userId="a73da8032f1697b1" providerId="LiveId" clId="{4500FB2B-6471-48DC-BA84-A2257E501A29}" dt="2024-12-21T20:06:40.365" v="1617" actId="1076"/>
          <ac:picMkLst>
            <pc:docMk/>
            <pc:sldMk cId="740125709" sldId="277"/>
            <ac:picMk id="3" creationId="{D0C76007-3A0E-5707-46BC-9273FFCC166E}"/>
          </ac:picMkLst>
        </pc:picChg>
      </pc:sldChg>
      <pc:sldChg chg="addSp delSp modSp new mod modAnim">
        <pc:chgData name="David Williamson" userId="a73da8032f1697b1" providerId="LiveId" clId="{4500FB2B-6471-48DC-BA84-A2257E501A29}" dt="2024-12-21T20:39:01.446" v="1644" actId="20577"/>
        <pc:sldMkLst>
          <pc:docMk/>
          <pc:sldMk cId="3223477817" sldId="278"/>
        </pc:sldMkLst>
        <pc:spChg chg="mod">
          <ac:chgData name="David Williamson" userId="a73da8032f1697b1" providerId="LiveId" clId="{4500FB2B-6471-48DC-BA84-A2257E501A29}" dt="2024-12-21T20:39:01.446" v="1644" actId="20577"/>
          <ac:spMkLst>
            <pc:docMk/>
            <pc:sldMk cId="3223477817" sldId="278"/>
            <ac:spMk id="2" creationId="{F4895CF3-52A7-9BF3-8772-A71967D78384}"/>
          </ac:spMkLst>
        </pc:spChg>
        <pc:spChg chg="del">
          <ac:chgData name="David Williamson" userId="a73da8032f1697b1" providerId="LiveId" clId="{4500FB2B-6471-48DC-BA84-A2257E501A29}" dt="2024-12-21T17:16:33.830" v="1097" actId="21"/>
          <ac:spMkLst>
            <pc:docMk/>
            <pc:sldMk cId="3223477817" sldId="278"/>
            <ac:spMk id="3" creationId="{2CE7F7A8-457A-4119-0C22-47C11CC50457}"/>
          </ac:spMkLst>
        </pc:spChg>
        <pc:spChg chg="add mod">
          <ac:chgData name="David Williamson" userId="a73da8032f1697b1" providerId="LiveId" clId="{4500FB2B-6471-48DC-BA84-A2257E501A29}" dt="2024-12-21T17:21:05.140" v="1542" actId="1076"/>
          <ac:spMkLst>
            <pc:docMk/>
            <pc:sldMk cId="3223477817" sldId="278"/>
            <ac:spMk id="4" creationId="{D9FC85BD-C87C-8911-4641-2EDFE6FEAA38}"/>
          </ac:spMkLst>
        </pc:spChg>
      </pc:sldChg>
      <pc:sldChg chg="modSp add mod ord">
        <pc:chgData name="David Williamson" userId="a73da8032f1697b1" providerId="LiveId" clId="{4500FB2B-6471-48DC-BA84-A2257E501A29}" dt="2024-12-21T17:39:56.002" v="1612"/>
        <pc:sldMkLst>
          <pc:docMk/>
          <pc:sldMk cId="2166672220" sldId="279"/>
        </pc:sldMkLst>
        <pc:spChg chg="mod">
          <ac:chgData name="David Williamson" userId="a73da8032f1697b1" providerId="LiveId" clId="{4500FB2B-6471-48DC-BA84-A2257E501A29}" dt="2024-12-21T17:39:50.609" v="1610" actId="20577"/>
          <ac:spMkLst>
            <pc:docMk/>
            <pc:sldMk cId="2166672220" sldId="279"/>
            <ac:spMk id="2" creationId="{DE17A394-04C3-47C6-2839-C19F908844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3F945-80B6-4C2F-9E18-EE2FD742A93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F8C6B0-F2D0-4AF2-B111-9B3B2432F2C3}">
      <dgm:prSet phldrT="[Text]"/>
      <dgm:spPr/>
      <dgm:t>
        <a:bodyPr/>
        <a:lstStyle/>
        <a:p>
          <a:r>
            <a:rPr lang="en-US" dirty="0"/>
            <a:t>King Herod I</a:t>
          </a:r>
        </a:p>
        <a:p>
          <a:r>
            <a:rPr lang="en-US" dirty="0"/>
            <a:t>37 BC - 4AD</a:t>
          </a:r>
        </a:p>
      </dgm:t>
    </dgm:pt>
    <dgm:pt modelId="{A8FBC7A2-B1D7-4F91-A7EC-48CB9DE837D1}" type="parTrans" cxnId="{EB959091-5143-4769-8623-AF6749329914}">
      <dgm:prSet/>
      <dgm:spPr/>
      <dgm:t>
        <a:bodyPr/>
        <a:lstStyle/>
        <a:p>
          <a:endParaRPr lang="en-US"/>
        </a:p>
      </dgm:t>
    </dgm:pt>
    <dgm:pt modelId="{4026B8E0-BB00-45AD-8EB9-75A5228053CC}" type="sibTrans" cxnId="{EB959091-5143-4769-8623-AF6749329914}">
      <dgm:prSet/>
      <dgm:spPr/>
      <dgm:t>
        <a:bodyPr/>
        <a:lstStyle/>
        <a:p>
          <a:endParaRPr lang="en-US"/>
        </a:p>
      </dgm:t>
    </dgm:pt>
    <dgm:pt modelId="{C73C4E5F-22C2-4D2D-ADEC-5F3AF4F49F9B}">
      <dgm:prSet phldrT="[Text]"/>
      <dgm:spPr/>
      <dgm:t>
        <a:bodyPr/>
        <a:lstStyle/>
        <a:p>
          <a:r>
            <a:rPr lang="en-US" dirty="0"/>
            <a:t>Herod Antipas</a:t>
          </a:r>
        </a:p>
        <a:p>
          <a:r>
            <a:rPr lang="en-US" dirty="0"/>
            <a:t>4 BC - 39AD</a:t>
          </a:r>
        </a:p>
      </dgm:t>
    </dgm:pt>
    <dgm:pt modelId="{29824F05-2F4A-480F-ABFB-B6E5F5A32291}" type="parTrans" cxnId="{8019FE0C-A20F-4ED7-B933-7D39D8A55E7C}">
      <dgm:prSet/>
      <dgm:spPr/>
      <dgm:t>
        <a:bodyPr/>
        <a:lstStyle/>
        <a:p>
          <a:endParaRPr lang="en-US"/>
        </a:p>
      </dgm:t>
    </dgm:pt>
    <dgm:pt modelId="{C425E5A6-0B63-4552-BA36-58D1CE1A16E3}" type="sibTrans" cxnId="{8019FE0C-A20F-4ED7-B933-7D39D8A55E7C}">
      <dgm:prSet/>
      <dgm:spPr/>
      <dgm:t>
        <a:bodyPr/>
        <a:lstStyle/>
        <a:p>
          <a:endParaRPr lang="en-US"/>
        </a:p>
      </dgm:t>
    </dgm:pt>
    <dgm:pt modelId="{09A0805F-E9F6-4711-AB5E-393D66D0B9A7}">
      <dgm:prSet phldrT="[Text]"/>
      <dgm:spPr/>
      <dgm:t>
        <a:bodyPr/>
        <a:lstStyle/>
        <a:p>
          <a:r>
            <a:rPr lang="en-US"/>
            <a:t>Herod Archelaus</a:t>
          </a:r>
        </a:p>
        <a:p>
          <a:r>
            <a:rPr lang="en-US"/>
            <a:t>4 BC - 6 AD</a:t>
          </a:r>
        </a:p>
      </dgm:t>
    </dgm:pt>
    <dgm:pt modelId="{04DA2248-C483-4CBE-935C-EF1AD6DD1374}" type="parTrans" cxnId="{7E2B4CFF-CAE5-48CE-A413-4E8748EFC2AF}">
      <dgm:prSet/>
      <dgm:spPr/>
      <dgm:t>
        <a:bodyPr/>
        <a:lstStyle/>
        <a:p>
          <a:endParaRPr lang="en-US"/>
        </a:p>
      </dgm:t>
    </dgm:pt>
    <dgm:pt modelId="{B54E2730-E16E-43BC-B741-7274D9F9709B}" type="sibTrans" cxnId="{7E2B4CFF-CAE5-48CE-A413-4E8748EFC2AF}">
      <dgm:prSet/>
      <dgm:spPr/>
      <dgm:t>
        <a:bodyPr/>
        <a:lstStyle/>
        <a:p>
          <a:endParaRPr lang="en-US"/>
        </a:p>
      </dgm:t>
    </dgm:pt>
    <dgm:pt modelId="{30463073-A9D2-4519-B200-96FF8D403CC6}">
      <dgm:prSet phldrT="[Text]"/>
      <dgm:spPr/>
      <dgm:t>
        <a:bodyPr/>
        <a:lstStyle/>
        <a:p>
          <a:r>
            <a:rPr lang="en-US"/>
            <a:t>Herod Philip 1</a:t>
          </a:r>
        </a:p>
        <a:p>
          <a:r>
            <a:rPr lang="en-US"/>
            <a:t>4 BC - 34 AD</a:t>
          </a:r>
        </a:p>
      </dgm:t>
    </dgm:pt>
    <dgm:pt modelId="{8413A0FA-564B-404C-B838-72B82C0C6191}" type="parTrans" cxnId="{918446AE-FAF2-465F-A306-BE6BB25C80B4}">
      <dgm:prSet/>
      <dgm:spPr/>
      <dgm:t>
        <a:bodyPr/>
        <a:lstStyle/>
        <a:p>
          <a:endParaRPr lang="en-US"/>
        </a:p>
      </dgm:t>
    </dgm:pt>
    <dgm:pt modelId="{8D096A03-427C-4043-BFBA-EFE1C14907FF}" type="sibTrans" cxnId="{918446AE-FAF2-465F-A306-BE6BB25C80B4}">
      <dgm:prSet/>
      <dgm:spPr/>
      <dgm:t>
        <a:bodyPr/>
        <a:lstStyle/>
        <a:p>
          <a:endParaRPr lang="en-US"/>
        </a:p>
      </dgm:t>
    </dgm:pt>
    <dgm:pt modelId="{819F0635-3BF2-4F0C-8CD5-654970053296}">
      <dgm:prSet phldrT="[Text]"/>
      <dgm:spPr/>
      <dgm:t>
        <a:bodyPr/>
        <a:lstStyle/>
        <a:p>
          <a:r>
            <a:rPr lang="en-US"/>
            <a:t>Herod Philip 2</a:t>
          </a:r>
        </a:p>
        <a:p>
          <a:r>
            <a:rPr lang="en-US"/>
            <a:t>?</a:t>
          </a:r>
        </a:p>
      </dgm:t>
    </dgm:pt>
    <dgm:pt modelId="{8CE26C69-BB92-480B-9EF5-EBBA7EDBCE30}" type="parTrans" cxnId="{3585EADD-7D29-4B19-ADA4-E1EBAB51B9D5}">
      <dgm:prSet/>
      <dgm:spPr/>
      <dgm:t>
        <a:bodyPr/>
        <a:lstStyle/>
        <a:p>
          <a:endParaRPr lang="en-US"/>
        </a:p>
      </dgm:t>
    </dgm:pt>
    <dgm:pt modelId="{EEB532C7-0042-49F4-9AB8-BF1D86C6511B}" type="sibTrans" cxnId="{3585EADD-7D29-4B19-ADA4-E1EBAB51B9D5}">
      <dgm:prSet/>
      <dgm:spPr/>
      <dgm:t>
        <a:bodyPr/>
        <a:lstStyle/>
        <a:p>
          <a:endParaRPr lang="en-US"/>
        </a:p>
      </dgm:t>
    </dgm:pt>
    <dgm:pt modelId="{F4B49E2C-D4EB-4FFC-B4A1-ABF69A1AFFB0}">
      <dgm:prSet phldrT="[Text]"/>
      <dgm:spPr/>
      <dgm:t>
        <a:bodyPr/>
        <a:lstStyle/>
        <a:p>
          <a:r>
            <a:rPr lang="en-US"/>
            <a:t>Herod Agrippa I</a:t>
          </a:r>
        </a:p>
        <a:p>
          <a:r>
            <a:rPr lang="en-US"/>
            <a:t>AD 37-44</a:t>
          </a:r>
        </a:p>
      </dgm:t>
    </dgm:pt>
    <dgm:pt modelId="{42EC079A-E074-4309-B2FE-8ADDA3ED2F30}" type="parTrans" cxnId="{5F0762DA-AEDB-436C-8AB3-C7F98ACB18E7}">
      <dgm:prSet/>
      <dgm:spPr/>
      <dgm:t>
        <a:bodyPr/>
        <a:lstStyle/>
        <a:p>
          <a:endParaRPr lang="en-US"/>
        </a:p>
      </dgm:t>
    </dgm:pt>
    <dgm:pt modelId="{7FA50DF0-B917-418C-A0BB-76FEC015B232}" type="sibTrans" cxnId="{5F0762DA-AEDB-436C-8AB3-C7F98ACB18E7}">
      <dgm:prSet/>
      <dgm:spPr/>
      <dgm:t>
        <a:bodyPr/>
        <a:lstStyle/>
        <a:p>
          <a:endParaRPr lang="en-US"/>
        </a:p>
      </dgm:t>
    </dgm:pt>
    <dgm:pt modelId="{203F7C42-9221-4F9E-BEDB-BEA6E96DAC27}">
      <dgm:prSet phldrT="[Text]"/>
      <dgm:spPr/>
      <dgm:t>
        <a:bodyPr/>
        <a:lstStyle/>
        <a:p>
          <a:r>
            <a:rPr lang="en-US"/>
            <a:t>Herod Agrippa II</a:t>
          </a:r>
        </a:p>
        <a:p>
          <a:r>
            <a:rPr lang="en-US"/>
            <a:t>AD 48-93</a:t>
          </a:r>
        </a:p>
      </dgm:t>
    </dgm:pt>
    <dgm:pt modelId="{5F3DBF06-CEE5-462E-B33C-1F6AAAB755D8}" type="parTrans" cxnId="{F7237D25-E3E4-4B74-9FB5-CF524F91B87C}">
      <dgm:prSet/>
      <dgm:spPr/>
      <dgm:t>
        <a:bodyPr/>
        <a:lstStyle/>
        <a:p>
          <a:endParaRPr lang="en-US"/>
        </a:p>
      </dgm:t>
    </dgm:pt>
    <dgm:pt modelId="{A95B7A2F-A57A-4070-8574-75570E45AFC8}" type="sibTrans" cxnId="{F7237D25-E3E4-4B74-9FB5-CF524F91B87C}">
      <dgm:prSet/>
      <dgm:spPr/>
      <dgm:t>
        <a:bodyPr/>
        <a:lstStyle/>
        <a:p>
          <a:endParaRPr lang="en-US"/>
        </a:p>
      </dgm:t>
    </dgm:pt>
    <dgm:pt modelId="{6FD91904-4C49-4DA4-A482-98094715D9C2}" type="pres">
      <dgm:prSet presAssocID="{46B3F945-80B6-4C2F-9E18-EE2FD742A9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D942ECA-C072-4F18-95BA-16E11DC7F65F}" type="pres">
      <dgm:prSet presAssocID="{43F8C6B0-F2D0-4AF2-B111-9B3B2432F2C3}" presName="Parent" presStyleLbl="node0" presStyleIdx="0" presStyleCnt="1">
        <dgm:presLayoutVars>
          <dgm:chMax val="6"/>
          <dgm:chPref val="6"/>
        </dgm:presLayoutVars>
      </dgm:prSet>
      <dgm:spPr/>
    </dgm:pt>
    <dgm:pt modelId="{6E13DE94-0263-42C3-96D2-A72B3420BCB6}" type="pres">
      <dgm:prSet presAssocID="{C73C4E5F-22C2-4D2D-ADEC-5F3AF4F49F9B}" presName="Accent1" presStyleCnt="0"/>
      <dgm:spPr/>
    </dgm:pt>
    <dgm:pt modelId="{00AE65CC-60B7-4C4C-8C95-ED9EB272B813}" type="pres">
      <dgm:prSet presAssocID="{C73C4E5F-22C2-4D2D-ADEC-5F3AF4F49F9B}" presName="Accent" presStyleLbl="bgShp" presStyleIdx="0" presStyleCnt="6"/>
      <dgm:spPr/>
    </dgm:pt>
    <dgm:pt modelId="{63C3AFA0-263D-49DD-BDEF-1D1DFA5C2A72}" type="pres">
      <dgm:prSet presAssocID="{C73C4E5F-22C2-4D2D-ADEC-5F3AF4F49F9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C8E01D7-F06D-4897-81C7-E55ADA026226}" type="pres">
      <dgm:prSet presAssocID="{09A0805F-E9F6-4711-AB5E-393D66D0B9A7}" presName="Accent2" presStyleCnt="0"/>
      <dgm:spPr/>
    </dgm:pt>
    <dgm:pt modelId="{C13DE3E7-A9E6-4623-BC4E-4C46E4322AA1}" type="pres">
      <dgm:prSet presAssocID="{09A0805F-E9F6-4711-AB5E-393D66D0B9A7}" presName="Accent" presStyleLbl="bgShp" presStyleIdx="1" presStyleCnt="6"/>
      <dgm:spPr/>
    </dgm:pt>
    <dgm:pt modelId="{1B6D4390-67FA-4653-996F-0202B05064C4}" type="pres">
      <dgm:prSet presAssocID="{09A0805F-E9F6-4711-AB5E-393D66D0B9A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093B1C0-25D0-446F-B87A-FACC5A8B6AF3}" type="pres">
      <dgm:prSet presAssocID="{30463073-A9D2-4519-B200-96FF8D403CC6}" presName="Accent3" presStyleCnt="0"/>
      <dgm:spPr/>
    </dgm:pt>
    <dgm:pt modelId="{CD5F9ACA-CCDC-4D9E-B0D6-17152ACB2584}" type="pres">
      <dgm:prSet presAssocID="{30463073-A9D2-4519-B200-96FF8D403CC6}" presName="Accent" presStyleLbl="bgShp" presStyleIdx="2" presStyleCnt="6"/>
      <dgm:spPr/>
    </dgm:pt>
    <dgm:pt modelId="{71673581-C506-45A4-AD4D-B083F4F656B6}" type="pres">
      <dgm:prSet presAssocID="{30463073-A9D2-4519-B200-96FF8D403CC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04B4BEB-BD2A-4A30-A0F3-C486D3001731}" type="pres">
      <dgm:prSet presAssocID="{819F0635-3BF2-4F0C-8CD5-654970053296}" presName="Accent4" presStyleCnt="0"/>
      <dgm:spPr/>
    </dgm:pt>
    <dgm:pt modelId="{CECF39D3-213D-421D-882B-7A6BE01B3FC1}" type="pres">
      <dgm:prSet presAssocID="{819F0635-3BF2-4F0C-8CD5-654970053296}" presName="Accent" presStyleLbl="bgShp" presStyleIdx="3" presStyleCnt="6"/>
      <dgm:spPr/>
    </dgm:pt>
    <dgm:pt modelId="{6E16DE20-4997-4B64-A831-FF9C31D53DBE}" type="pres">
      <dgm:prSet presAssocID="{819F0635-3BF2-4F0C-8CD5-65497005329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9CA048C-81D3-4D19-BA13-EAFDA3438CE8}" type="pres">
      <dgm:prSet presAssocID="{F4B49E2C-D4EB-4FFC-B4A1-ABF69A1AFFB0}" presName="Accent5" presStyleCnt="0"/>
      <dgm:spPr/>
    </dgm:pt>
    <dgm:pt modelId="{BCFC03F3-0171-4763-AD07-17DA63F7B46D}" type="pres">
      <dgm:prSet presAssocID="{F4B49E2C-D4EB-4FFC-B4A1-ABF69A1AFFB0}" presName="Accent" presStyleLbl="bgShp" presStyleIdx="4" presStyleCnt="6"/>
      <dgm:spPr/>
    </dgm:pt>
    <dgm:pt modelId="{6572ECE8-5483-45E0-ACC2-3DC6401BAC70}" type="pres">
      <dgm:prSet presAssocID="{F4B49E2C-D4EB-4FFC-B4A1-ABF69A1AFFB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49AF588-1303-4494-8446-01500A4FE6F7}" type="pres">
      <dgm:prSet presAssocID="{203F7C42-9221-4F9E-BEDB-BEA6E96DAC27}" presName="Accent6" presStyleCnt="0"/>
      <dgm:spPr/>
    </dgm:pt>
    <dgm:pt modelId="{A4B3BAE1-469C-4DD6-B440-C4C71E3C1073}" type="pres">
      <dgm:prSet presAssocID="{203F7C42-9221-4F9E-BEDB-BEA6E96DAC27}" presName="Accent" presStyleLbl="bgShp" presStyleIdx="5" presStyleCnt="6"/>
      <dgm:spPr/>
    </dgm:pt>
    <dgm:pt modelId="{DD6805EA-C93F-459A-8A06-05F64309DF42}" type="pres">
      <dgm:prSet presAssocID="{203F7C42-9221-4F9E-BEDB-BEA6E96DAC2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019FE0C-A20F-4ED7-B933-7D39D8A55E7C}" srcId="{43F8C6B0-F2D0-4AF2-B111-9B3B2432F2C3}" destId="{C73C4E5F-22C2-4D2D-ADEC-5F3AF4F49F9B}" srcOrd="0" destOrd="0" parTransId="{29824F05-2F4A-480F-ABFB-B6E5F5A32291}" sibTransId="{C425E5A6-0B63-4552-BA36-58D1CE1A16E3}"/>
    <dgm:cxn modelId="{F7237D25-E3E4-4B74-9FB5-CF524F91B87C}" srcId="{43F8C6B0-F2D0-4AF2-B111-9B3B2432F2C3}" destId="{203F7C42-9221-4F9E-BEDB-BEA6E96DAC27}" srcOrd="5" destOrd="0" parTransId="{5F3DBF06-CEE5-462E-B33C-1F6AAAB755D8}" sibTransId="{A95B7A2F-A57A-4070-8574-75570E45AFC8}"/>
    <dgm:cxn modelId="{69638652-876D-40BA-8588-C7CBA4BB6037}" type="presOf" srcId="{30463073-A9D2-4519-B200-96FF8D403CC6}" destId="{71673581-C506-45A4-AD4D-B083F4F656B6}" srcOrd="0" destOrd="0" presId="urn:microsoft.com/office/officeart/2011/layout/HexagonRadial"/>
    <dgm:cxn modelId="{E9DC0357-91D9-43A7-8D55-2B1A7536BD2B}" type="presOf" srcId="{819F0635-3BF2-4F0C-8CD5-654970053296}" destId="{6E16DE20-4997-4B64-A831-FF9C31D53DBE}" srcOrd="0" destOrd="0" presId="urn:microsoft.com/office/officeart/2011/layout/HexagonRadial"/>
    <dgm:cxn modelId="{263E667F-45A9-4E78-BDDD-D7BD1EBC8999}" type="presOf" srcId="{C73C4E5F-22C2-4D2D-ADEC-5F3AF4F49F9B}" destId="{63C3AFA0-263D-49DD-BDEF-1D1DFA5C2A72}" srcOrd="0" destOrd="0" presId="urn:microsoft.com/office/officeart/2011/layout/HexagonRadial"/>
    <dgm:cxn modelId="{CC39D186-7271-4742-84E0-3E3DEFAA7313}" type="presOf" srcId="{F4B49E2C-D4EB-4FFC-B4A1-ABF69A1AFFB0}" destId="{6572ECE8-5483-45E0-ACC2-3DC6401BAC70}" srcOrd="0" destOrd="0" presId="urn:microsoft.com/office/officeart/2011/layout/HexagonRadial"/>
    <dgm:cxn modelId="{05759588-6641-46D1-BA89-EE50FAA94969}" type="presOf" srcId="{43F8C6B0-F2D0-4AF2-B111-9B3B2432F2C3}" destId="{7D942ECA-C072-4F18-95BA-16E11DC7F65F}" srcOrd="0" destOrd="0" presId="urn:microsoft.com/office/officeart/2011/layout/HexagonRadial"/>
    <dgm:cxn modelId="{EB959091-5143-4769-8623-AF6749329914}" srcId="{46B3F945-80B6-4C2F-9E18-EE2FD742A932}" destId="{43F8C6B0-F2D0-4AF2-B111-9B3B2432F2C3}" srcOrd="0" destOrd="0" parTransId="{A8FBC7A2-B1D7-4F91-A7EC-48CB9DE837D1}" sibTransId="{4026B8E0-BB00-45AD-8EB9-75A5228053CC}"/>
    <dgm:cxn modelId="{811096A4-82DE-47CE-A452-C854A0B0DBCA}" type="presOf" srcId="{203F7C42-9221-4F9E-BEDB-BEA6E96DAC27}" destId="{DD6805EA-C93F-459A-8A06-05F64309DF42}" srcOrd="0" destOrd="0" presId="urn:microsoft.com/office/officeart/2011/layout/HexagonRadial"/>
    <dgm:cxn modelId="{918446AE-FAF2-465F-A306-BE6BB25C80B4}" srcId="{43F8C6B0-F2D0-4AF2-B111-9B3B2432F2C3}" destId="{30463073-A9D2-4519-B200-96FF8D403CC6}" srcOrd="2" destOrd="0" parTransId="{8413A0FA-564B-404C-B838-72B82C0C6191}" sibTransId="{8D096A03-427C-4043-BFBA-EFE1C14907FF}"/>
    <dgm:cxn modelId="{243432CA-2FFF-46D2-A92D-631CC4D7B3D4}" type="presOf" srcId="{09A0805F-E9F6-4711-AB5E-393D66D0B9A7}" destId="{1B6D4390-67FA-4653-996F-0202B05064C4}" srcOrd="0" destOrd="0" presId="urn:microsoft.com/office/officeart/2011/layout/HexagonRadial"/>
    <dgm:cxn modelId="{5F0762DA-AEDB-436C-8AB3-C7F98ACB18E7}" srcId="{43F8C6B0-F2D0-4AF2-B111-9B3B2432F2C3}" destId="{F4B49E2C-D4EB-4FFC-B4A1-ABF69A1AFFB0}" srcOrd="4" destOrd="0" parTransId="{42EC079A-E074-4309-B2FE-8ADDA3ED2F30}" sibTransId="{7FA50DF0-B917-418C-A0BB-76FEC015B232}"/>
    <dgm:cxn modelId="{3585EADD-7D29-4B19-ADA4-E1EBAB51B9D5}" srcId="{43F8C6B0-F2D0-4AF2-B111-9B3B2432F2C3}" destId="{819F0635-3BF2-4F0C-8CD5-654970053296}" srcOrd="3" destOrd="0" parTransId="{8CE26C69-BB92-480B-9EF5-EBBA7EDBCE30}" sibTransId="{EEB532C7-0042-49F4-9AB8-BF1D86C6511B}"/>
    <dgm:cxn modelId="{7F8BDDE8-7EA9-4CA8-907A-38A1C731B635}" type="presOf" srcId="{46B3F945-80B6-4C2F-9E18-EE2FD742A932}" destId="{6FD91904-4C49-4DA4-A482-98094715D9C2}" srcOrd="0" destOrd="0" presId="urn:microsoft.com/office/officeart/2011/layout/HexagonRadial"/>
    <dgm:cxn modelId="{7E2B4CFF-CAE5-48CE-A413-4E8748EFC2AF}" srcId="{43F8C6B0-F2D0-4AF2-B111-9B3B2432F2C3}" destId="{09A0805F-E9F6-4711-AB5E-393D66D0B9A7}" srcOrd="1" destOrd="0" parTransId="{04DA2248-C483-4CBE-935C-EF1AD6DD1374}" sibTransId="{B54E2730-E16E-43BC-B741-7274D9F9709B}"/>
    <dgm:cxn modelId="{EA56B733-4EE5-4DD8-A277-537728F0CCEF}" type="presParOf" srcId="{6FD91904-4C49-4DA4-A482-98094715D9C2}" destId="{7D942ECA-C072-4F18-95BA-16E11DC7F65F}" srcOrd="0" destOrd="0" presId="urn:microsoft.com/office/officeart/2011/layout/HexagonRadial"/>
    <dgm:cxn modelId="{02145888-882A-4DD9-9D3D-42935E77B4A8}" type="presParOf" srcId="{6FD91904-4C49-4DA4-A482-98094715D9C2}" destId="{6E13DE94-0263-42C3-96D2-A72B3420BCB6}" srcOrd="1" destOrd="0" presId="urn:microsoft.com/office/officeart/2011/layout/HexagonRadial"/>
    <dgm:cxn modelId="{AFD1EB72-252B-4B4A-A686-CC8CB537F21D}" type="presParOf" srcId="{6E13DE94-0263-42C3-96D2-A72B3420BCB6}" destId="{00AE65CC-60B7-4C4C-8C95-ED9EB272B813}" srcOrd="0" destOrd="0" presId="urn:microsoft.com/office/officeart/2011/layout/HexagonRadial"/>
    <dgm:cxn modelId="{5281C494-94A4-4560-B598-B78832E6F126}" type="presParOf" srcId="{6FD91904-4C49-4DA4-A482-98094715D9C2}" destId="{63C3AFA0-263D-49DD-BDEF-1D1DFA5C2A72}" srcOrd="2" destOrd="0" presId="urn:microsoft.com/office/officeart/2011/layout/HexagonRadial"/>
    <dgm:cxn modelId="{1726CE69-E0C5-413E-9513-66B43856C1E4}" type="presParOf" srcId="{6FD91904-4C49-4DA4-A482-98094715D9C2}" destId="{4C8E01D7-F06D-4897-81C7-E55ADA026226}" srcOrd="3" destOrd="0" presId="urn:microsoft.com/office/officeart/2011/layout/HexagonRadial"/>
    <dgm:cxn modelId="{ADE5625A-D328-4755-A862-6FBD2AC072BA}" type="presParOf" srcId="{4C8E01D7-F06D-4897-81C7-E55ADA026226}" destId="{C13DE3E7-A9E6-4623-BC4E-4C46E4322AA1}" srcOrd="0" destOrd="0" presId="urn:microsoft.com/office/officeart/2011/layout/HexagonRadial"/>
    <dgm:cxn modelId="{BE9951AD-DF04-4C11-9594-BBA691285ECC}" type="presParOf" srcId="{6FD91904-4C49-4DA4-A482-98094715D9C2}" destId="{1B6D4390-67FA-4653-996F-0202B05064C4}" srcOrd="4" destOrd="0" presId="urn:microsoft.com/office/officeart/2011/layout/HexagonRadial"/>
    <dgm:cxn modelId="{0B1B7535-251B-4C2F-A033-1EE271DB27F3}" type="presParOf" srcId="{6FD91904-4C49-4DA4-A482-98094715D9C2}" destId="{A093B1C0-25D0-446F-B87A-FACC5A8B6AF3}" srcOrd="5" destOrd="0" presId="urn:microsoft.com/office/officeart/2011/layout/HexagonRadial"/>
    <dgm:cxn modelId="{AA401DF3-FB77-4704-A859-A018E6C4D3EE}" type="presParOf" srcId="{A093B1C0-25D0-446F-B87A-FACC5A8B6AF3}" destId="{CD5F9ACA-CCDC-4D9E-B0D6-17152ACB2584}" srcOrd="0" destOrd="0" presId="urn:microsoft.com/office/officeart/2011/layout/HexagonRadial"/>
    <dgm:cxn modelId="{8FCD1A06-E589-4479-A687-C854E70C4F46}" type="presParOf" srcId="{6FD91904-4C49-4DA4-A482-98094715D9C2}" destId="{71673581-C506-45A4-AD4D-B083F4F656B6}" srcOrd="6" destOrd="0" presId="urn:microsoft.com/office/officeart/2011/layout/HexagonRadial"/>
    <dgm:cxn modelId="{C24314BD-7A23-489A-B1DA-2574B45C83E5}" type="presParOf" srcId="{6FD91904-4C49-4DA4-A482-98094715D9C2}" destId="{D04B4BEB-BD2A-4A30-A0F3-C486D3001731}" srcOrd="7" destOrd="0" presId="urn:microsoft.com/office/officeart/2011/layout/HexagonRadial"/>
    <dgm:cxn modelId="{7C2052C4-315B-4C7C-A925-905E3D120474}" type="presParOf" srcId="{D04B4BEB-BD2A-4A30-A0F3-C486D3001731}" destId="{CECF39D3-213D-421D-882B-7A6BE01B3FC1}" srcOrd="0" destOrd="0" presId="urn:microsoft.com/office/officeart/2011/layout/HexagonRadial"/>
    <dgm:cxn modelId="{03710D2B-5A8B-4698-A676-D3B5A3039D5E}" type="presParOf" srcId="{6FD91904-4C49-4DA4-A482-98094715D9C2}" destId="{6E16DE20-4997-4B64-A831-FF9C31D53DBE}" srcOrd="8" destOrd="0" presId="urn:microsoft.com/office/officeart/2011/layout/HexagonRadial"/>
    <dgm:cxn modelId="{582E9446-2632-466A-81B2-E73180BADD59}" type="presParOf" srcId="{6FD91904-4C49-4DA4-A482-98094715D9C2}" destId="{59CA048C-81D3-4D19-BA13-EAFDA3438CE8}" srcOrd="9" destOrd="0" presId="urn:microsoft.com/office/officeart/2011/layout/HexagonRadial"/>
    <dgm:cxn modelId="{4551B7A0-38E3-4AD2-AA54-3700CE990162}" type="presParOf" srcId="{59CA048C-81D3-4D19-BA13-EAFDA3438CE8}" destId="{BCFC03F3-0171-4763-AD07-17DA63F7B46D}" srcOrd="0" destOrd="0" presId="urn:microsoft.com/office/officeart/2011/layout/HexagonRadial"/>
    <dgm:cxn modelId="{6DE1A1A5-2104-49C9-BFC3-1499A8D6F79F}" type="presParOf" srcId="{6FD91904-4C49-4DA4-A482-98094715D9C2}" destId="{6572ECE8-5483-45E0-ACC2-3DC6401BAC70}" srcOrd="10" destOrd="0" presId="urn:microsoft.com/office/officeart/2011/layout/HexagonRadial"/>
    <dgm:cxn modelId="{8AD1AD8B-6639-4F3D-8FF9-A0BD8525095A}" type="presParOf" srcId="{6FD91904-4C49-4DA4-A482-98094715D9C2}" destId="{E49AF588-1303-4494-8446-01500A4FE6F7}" srcOrd="11" destOrd="0" presId="urn:microsoft.com/office/officeart/2011/layout/HexagonRadial"/>
    <dgm:cxn modelId="{C86DCA60-7919-4CD8-ACE9-B868C9868901}" type="presParOf" srcId="{E49AF588-1303-4494-8446-01500A4FE6F7}" destId="{A4B3BAE1-469C-4DD6-B440-C4C71E3C1073}" srcOrd="0" destOrd="0" presId="urn:microsoft.com/office/officeart/2011/layout/HexagonRadial"/>
    <dgm:cxn modelId="{10AF524D-E701-418F-A5CA-40DCB8A85A9D}" type="presParOf" srcId="{6FD91904-4C49-4DA4-A482-98094715D9C2}" destId="{DD6805EA-C93F-459A-8A06-05F64309DF4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42ECA-C072-4F18-95BA-16E11DC7F65F}">
      <dsp:nvSpPr>
        <dsp:cNvPr id="0" name=""/>
        <dsp:cNvSpPr/>
      </dsp:nvSpPr>
      <dsp:spPr>
        <a:xfrm>
          <a:off x="3027996" y="2138644"/>
          <a:ext cx="2718310" cy="23514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King Herod 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37 BC - 4AD</a:t>
          </a:r>
        </a:p>
      </dsp:txBody>
      <dsp:txXfrm>
        <a:off x="3478458" y="2528312"/>
        <a:ext cx="1817386" cy="1572112"/>
      </dsp:txXfrm>
    </dsp:sp>
    <dsp:sp modelId="{C13DE3E7-A9E6-4623-BC4E-4C46E4322AA1}">
      <dsp:nvSpPr>
        <dsp:cNvPr id="0" name=""/>
        <dsp:cNvSpPr/>
      </dsp:nvSpPr>
      <dsp:spPr>
        <a:xfrm>
          <a:off x="4730180" y="1013635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3AFA0-263D-49DD-BDEF-1D1DFA5C2A72}">
      <dsp:nvSpPr>
        <dsp:cNvPr id="0" name=""/>
        <dsp:cNvSpPr/>
      </dsp:nvSpPr>
      <dsp:spPr>
        <a:xfrm>
          <a:off x="3278391" y="0"/>
          <a:ext cx="2227635" cy="192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Herod Antipas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 BC - 39AD</a:t>
          </a:r>
        </a:p>
      </dsp:txBody>
      <dsp:txXfrm>
        <a:off x="3647558" y="319373"/>
        <a:ext cx="1489301" cy="1288420"/>
      </dsp:txXfrm>
    </dsp:sp>
    <dsp:sp modelId="{CD5F9ACA-CCDC-4D9E-B0D6-17152ACB2584}">
      <dsp:nvSpPr>
        <dsp:cNvPr id="0" name=""/>
        <dsp:cNvSpPr/>
      </dsp:nvSpPr>
      <dsp:spPr>
        <a:xfrm>
          <a:off x="5927147" y="2665681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D4390-67FA-4653-996F-0202B05064C4}">
      <dsp:nvSpPr>
        <dsp:cNvPr id="0" name=""/>
        <dsp:cNvSpPr/>
      </dsp:nvSpPr>
      <dsp:spPr>
        <a:xfrm>
          <a:off x="5321392" y="1185336"/>
          <a:ext cx="2227635" cy="192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Herod Archelaus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 BC - 6 AD</a:t>
          </a:r>
        </a:p>
      </dsp:txBody>
      <dsp:txXfrm>
        <a:off x="5690559" y="1504709"/>
        <a:ext cx="1489301" cy="1288420"/>
      </dsp:txXfrm>
    </dsp:sp>
    <dsp:sp modelId="{CECF39D3-213D-421D-882B-7A6BE01B3FC1}">
      <dsp:nvSpPr>
        <dsp:cNvPr id="0" name=""/>
        <dsp:cNvSpPr/>
      </dsp:nvSpPr>
      <dsp:spPr>
        <a:xfrm>
          <a:off x="5095657" y="4530531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73581-C506-45A4-AD4D-B083F4F656B6}">
      <dsp:nvSpPr>
        <dsp:cNvPr id="0" name=""/>
        <dsp:cNvSpPr/>
      </dsp:nvSpPr>
      <dsp:spPr>
        <a:xfrm>
          <a:off x="5321392" y="3515570"/>
          <a:ext cx="2227635" cy="192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Herod Philip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 BC - 34 AD</a:t>
          </a:r>
        </a:p>
      </dsp:txBody>
      <dsp:txXfrm>
        <a:off x="5690559" y="3834943"/>
        <a:ext cx="1489301" cy="1288420"/>
      </dsp:txXfrm>
    </dsp:sp>
    <dsp:sp modelId="{BCFC03F3-0171-4763-AD07-17DA63F7B46D}">
      <dsp:nvSpPr>
        <dsp:cNvPr id="0" name=""/>
        <dsp:cNvSpPr/>
      </dsp:nvSpPr>
      <dsp:spPr>
        <a:xfrm>
          <a:off x="3033054" y="4724110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6DE20-4997-4B64-A831-FF9C31D53DBE}">
      <dsp:nvSpPr>
        <dsp:cNvPr id="0" name=""/>
        <dsp:cNvSpPr/>
      </dsp:nvSpPr>
      <dsp:spPr>
        <a:xfrm>
          <a:off x="3278391" y="4702233"/>
          <a:ext cx="2227635" cy="192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Herod Philip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?</a:t>
          </a:r>
        </a:p>
      </dsp:txBody>
      <dsp:txXfrm>
        <a:off x="3647558" y="5021606"/>
        <a:ext cx="1489301" cy="1288420"/>
      </dsp:txXfrm>
    </dsp:sp>
    <dsp:sp modelId="{A4B3BAE1-469C-4DD6-B440-C4C71E3C1073}">
      <dsp:nvSpPr>
        <dsp:cNvPr id="0" name=""/>
        <dsp:cNvSpPr/>
      </dsp:nvSpPr>
      <dsp:spPr>
        <a:xfrm>
          <a:off x="1816486" y="3072726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2ECE8-5483-45E0-ACC2-3DC6401BAC70}">
      <dsp:nvSpPr>
        <dsp:cNvPr id="0" name=""/>
        <dsp:cNvSpPr/>
      </dsp:nvSpPr>
      <dsp:spPr>
        <a:xfrm>
          <a:off x="1225906" y="3516896"/>
          <a:ext cx="2227635" cy="192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Herod Agrippa 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 37-44</a:t>
          </a:r>
        </a:p>
      </dsp:txBody>
      <dsp:txXfrm>
        <a:off x="1595073" y="3836269"/>
        <a:ext cx="1489301" cy="1288420"/>
      </dsp:txXfrm>
    </dsp:sp>
    <dsp:sp modelId="{DD6805EA-C93F-459A-8A06-05F64309DF42}">
      <dsp:nvSpPr>
        <dsp:cNvPr id="0" name=""/>
        <dsp:cNvSpPr/>
      </dsp:nvSpPr>
      <dsp:spPr>
        <a:xfrm>
          <a:off x="1225906" y="1182684"/>
          <a:ext cx="2227635" cy="192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Herod Agrippa II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 48-93</a:t>
          </a:r>
        </a:p>
      </dsp:txBody>
      <dsp:txXfrm>
        <a:off x="1595073" y="1502057"/>
        <a:ext cx="1489301" cy="128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238F55AC-F0C8-4E22-AB40-8EFF82D1305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AE6A3AE7-4A99-446A-87A3-34021F39B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4D277FE5-19BC-4032-91A5-16A46CB2083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6C973302-E8A1-4D28-BA02-364F4B3B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6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3302-E8A1-4D28-BA02-364F4B3BF8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3302-E8A1-4D28-BA02-364F4B3BF8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3302-E8A1-4D28-BA02-364F4B3BF8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45C169-14C3-4C9A-9C73-D2F2B1D808C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EC03CF-B93A-490A-9245-CA0E2A3EED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0952-531D-7CF5-FDC4-48F303FA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82" y="5410200"/>
            <a:ext cx="9164782" cy="1399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Georgia" panose="02040502050405020303" pitchFamily="18" charset="0"/>
              </a:rPr>
              <a:t>Luke 2 and Matthew 2:1-12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010B-B9E9-BFFC-41BE-7156A5C67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72000"/>
          </a:xfrm>
        </p:spPr>
        <p:txBody>
          <a:bodyPr>
            <a:normAutofit fontScale="92500"/>
          </a:bodyPr>
          <a:lstStyle/>
          <a:p>
            <a:pPr marL="64008" indent="0" algn="ctr">
              <a:buNone/>
            </a:pP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“The Magi, </a:t>
            </a:r>
          </a:p>
          <a:p>
            <a:pPr marL="64008" indent="0" algn="ctr">
              <a:buNone/>
            </a:pP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Madman, and the Miraculous Mystery”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AC1F00-D5DF-6CC6-C9FB-AFE4CA1B4234}"/>
              </a:ext>
            </a:extLst>
          </p:cNvPr>
          <p:cNvCxnSpPr>
            <a:cxnSpLocks/>
          </p:cNvCxnSpPr>
          <p:nvPr/>
        </p:nvCxnSpPr>
        <p:spPr>
          <a:xfrm flipV="1">
            <a:off x="990600" y="5143500"/>
            <a:ext cx="6858000" cy="76200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0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1752600"/>
            <a:ext cx="8610600" cy="139903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The Gifts</a:t>
            </a:r>
            <a:br>
              <a:rPr lang="en-US" sz="8800" b="1" dirty="0">
                <a:solidFill>
                  <a:srgbClr val="FFFF00"/>
                </a:solidFill>
              </a:rPr>
            </a:br>
            <a:br>
              <a:rPr lang="en-US" sz="8800" b="1" dirty="0">
                <a:solidFill>
                  <a:srgbClr val="FFFF00"/>
                </a:solidFill>
              </a:rPr>
            </a:br>
            <a:br>
              <a:rPr lang="en-US" sz="4400" b="1" i="1" dirty="0">
                <a:solidFill>
                  <a:schemeClr val="tx1"/>
                </a:solidFill>
              </a:rPr>
            </a:br>
            <a:br>
              <a:rPr lang="en-US" sz="4400" b="1" i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66DB1-6B48-341C-7642-4F763BBAE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32" y="1759527"/>
            <a:ext cx="7703604" cy="49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" y="-27709"/>
            <a:ext cx="9144001" cy="5410199"/>
          </a:xfrm>
        </p:spPr>
      </p:pic>
      <p:sp>
        <p:nvSpPr>
          <p:cNvPr id="9" name="TextBox 8"/>
          <p:cNvSpPr txBox="1"/>
          <p:nvPr/>
        </p:nvSpPr>
        <p:spPr>
          <a:xfrm>
            <a:off x="-10392" y="5562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 Christmas!</a:t>
            </a:r>
            <a:endParaRPr lang="en-US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3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5CF3-52A7-9BF3-8772-A71967D7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2514600"/>
            <a:ext cx="8991598" cy="2798618"/>
          </a:xfrm>
        </p:spPr>
        <p:txBody>
          <a:bodyPr>
            <a:noAutofit/>
          </a:bodyPr>
          <a:lstStyle/>
          <a:p>
            <a:pPr algn="ctr"/>
            <a:r>
              <a:rPr lang="en-US" sz="9600" b="1" i="1" dirty="0">
                <a:solidFill>
                  <a:schemeClr val="tx1"/>
                </a:solidFill>
              </a:rPr>
              <a:t>Who is Jesus </a:t>
            </a:r>
            <a:br>
              <a:rPr lang="en-US" sz="9600" b="1" i="1" dirty="0">
                <a:solidFill>
                  <a:schemeClr val="tx1"/>
                </a:solidFill>
              </a:rPr>
            </a:br>
            <a:r>
              <a:rPr lang="en-US" sz="9600" b="1" i="1">
                <a:solidFill>
                  <a:schemeClr val="tx1"/>
                </a:solidFill>
              </a:rPr>
              <a:t>to </a:t>
            </a:r>
            <a:r>
              <a:rPr lang="en-US" sz="9600" b="1" i="1" u="sng">
                <a:solidFill>
                  <a:srgbClr val="FFFF00"/>
                </a:solidFill>
              </a:rPr>
              <a:t>YOU</a:t>
            </a:r>
            <a:r>
              <a:rPr lang="en-US" sz="9600" b="1" i="1">
                <a:solidFill>
                  <a:schemeClr val="tx1"/>
                </a:solidFill>
              </a:rPr>
              <a:t>?</a:t>
            </a:r>
            <a:endParaRPr lang="en-US" sz="96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C85BD-C87C-8911-4641-2EDFE6FEAA38}"/>
              </a:ext>
            </a:extLst>
          </p:cNvPr>
          <p:cNvSpPr/>
          <p:nvPr/>
        </p:nvSpPr>
        <p:spPr>
          <a:xfrm>
            <a:off x="565075" y="304800"/>
            <a:ext cx="78614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is the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unavoidable question?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4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D10CE-7745-463E-935D-3D0A4D444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3CD4-690A-837F-D4EE-D4E01291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7912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  <a:t>Luke 2 </a:t>
            </a:r>
            <a:b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b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  <a:t>(The Setting)</a:t>
            </a:r>
          </a:p>
        </p:txBody>
      </p:sp>
    </p:spTree>
    <p:extLst>
      <p:ext uri="{BB962C8B-B14F-4D97-AF65-F5344CB8AC3E}">
        <p14:creationId xmlns:p14="http://schemas.microsoft.com/office/powerpoint/2010/main" val="6748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5638E-6675-D07F-238D-A8BA5DF04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1607-CD5E-7343-C3FB-280C83B6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88" y="249364"/>
            <a:ext cx="3657600" cy="13990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The 90-mile Journey</a:t>
            </a:r>
            <a:b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4" descr="A map of the bible&#10;&#10;Description automatically generated">
            <a:extLst>
              <a:ext uri="{FF2B5EF4-FFF2-40B4-BE49-F238E27FC236}">
                <a16:creationId xmlns:a16="http://schemas.microsoft.com/office/drawing/2014/main" id="{4DAE20EF-7888-1CEA-B308-0FD4469AA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691"/>
            <a:ext cx="5334000" cy="663760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36BE33-3E02-88A7-A4B6-67F44E662B30}"/>
              </a:ext>
            </a:extLst>
          </p:cNvPr>
          <p:cNvSpPr/>
          <p:nvPr/>
        </p:nvSpPr>
        <p:spPr>
          <a:xfrm>
            <a:off x="990600" y="1525266"/>
            <a:ext cx="2057400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map of the city of jerusalem&#10;&#10;Description automatically generated">
            <a:extLst>
              <a:ext uri="{FF2B5EF4-FFF2-40B4-BE49-F238E27FC236}">
                <a16:creationId xmlns:a16="http://schemas.microsoft.com/office/drawing/2014/main" id="{8FC5E7ED-896A-ACF0-B87A-0D3E17988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88" y="3761184"/>
            <a:ext cx="3276600" cy="2764632"/>
          </a:xfrm>
          <a:prstGeom prst="rect">
            <a:avLst/>
          </a:prstGeom>
        </p:spPr>
      </p:pic>
      <p:pic>
        <p:nvPicPr>
          <p:cNvPr id="12" name="Picture 11" descr="A map of the city of galilee&#10;&#10;Description automatically generated">
            <a:extLst>
              <a:ext uri="{FF2B5EF4-FFF2-40B4-BE49-F238E27FC236}">
                <a16:creationId xmlns:a16="http://schemas.microsoft.com/office/drawing/2014/main" id="{2BFB87E6-867F-A803-5827-7B5BB3480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2995612"/>
            <a:ext cx="1628775" cy="866775"/>
          </a:xfrm>
          <a:prstGeom prst="rect">
            <a:avLst/>
          </a:prstGeom>
        </p:spPr>
      </p:pic>
      <p:pic>
        <p:nvPicPr>
          <p:cNvPr id="14" name="Picture 13" descr="A map of the city of galilee&#10;&#10;Description automatically generated">
            <a:extLst>
              <a:ext uri="{FF2B5EF4-FFF2-40B4-BE49-F238E27FC236}">
                <a16:creationId xmlns:a16="http://schemas.microsoft.com/office/drawing/2014/main" id="{8E2DFBB6-E73C-619C-A06A-4FBE1593B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2995612"/>
            <a:ext cx="1628775" cy="866775"/>
          </a:xfrm>
          <a:prstGeom prst="rect">
            <a:avLst/>
          </a:prstGeom>
        </p:spPr>
      </p:pic>
      <p:pic>
        <p:nvPicPr>
          <p:cNvPr id="16" name="Picture 15" descr="A map of the city of galilee&#10;&#10;Description automatically generated">
            <a:extLst>
              <a:ext uri="{FF2B5EF4-FFF2-40B4-BE49-F238E27FC236}">
                <a16:creationId xmlns:a16="http://schemas.microsoft.com/office/drawing/2014/main" id="{45F71C1A-609B-C30E-CB70-6D4104BF2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2995612"/>
            <a:ext cx="1628775" cy="866775"/>
          </a:xfrm>
          <a:prstGeom prst="rect">
            <a:avLst/>
          </a:prstGeom>
        </p:spPr>
      </p:pic>
      <p:pic>
        <p:nvPicPr>
          <p:cNvPr id="18" name="Picture 17" descr="A map of the city of galilee&#10;&#10;Description automatically generated">
            <a:extLst>
              <a:ext uri="{FF2B5EF4-FFF2-40B4-BE49-F238E27FC236}">
                <a16:creationId xmlns:a16="http://schemas.microsoft.com/office/drawing/2014/main" id="{04D1D396-52B0-E0E1-EBC8-AEA532374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21" y="1399031"/>
            <a:ext cx="3360176" cy="2029968"/>
          </a:xfrm>
          <a:prstGeom prst="rect">
            <a:avLst/>
          </a:prstGeom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04DDD695-9AC2-AC30-E634-143C031F3B22}"/>
              </a:ext>
            </a:extLst>
          </p:cNvPr>
          <p:cNvSpPr/>
          <p:nvPr/>
        </p:nvSpPr>
        <p:spPr>
          <a:xfrm>
            <a:off x="2808801" y="2077110"/>
            <a:ext cx="2871787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6E65B7A-8FF8-C5D2-82EF-E8F725738F3A}"/>
              </a:ext>
            </a:extLst>
          </p:cNvPr>
          <p:cNvSpPr/>
          <p:nvPr/>
        </p:nvSpPr>
        <p:spPr>
          <a:xfrm>
            <a:off x="2912918" y="4776215"/>
            <a:ext cx="2871787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31660D-8B58-1783-0AF2-34128BD7BCF1}"/>
              </a:ext>
            </a:extLst>
          </p:cNvPr>
          <p:cNvSpPr/>
          <p:nvPr/>
        </p:nvSpPr>
        <p:spPr>
          <a:xfrm>
            <a:off x="990600" y="4648200"/>
            <a:ext cx="2057400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07095-1727-23D0-AEC9-9E2EBF422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A394-04C3-47C6-2839-C19F9088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7912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  <a:t>Matthew 2 </a:t>
            </a:r>
            <a:b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b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sz="8000" b="1" dirty="0">
                <a:solidFill>
                  <a:srgbClr val="FFFF00"/>
                </a:solidFill>
                <a:latin typeface="Georgia" panose="02040502050405020303" pitchFamily="18" charset="0"/>
              </a:rPr>
              <a:t>(The Story)</a:t>
            </a:r>
          </a:p>
        </p:txBody>
      </p:sp>
    </p:spTree>
    <p:extLst>
      <p:ext uri="{BB962C8B-B14F-4D97-AF65-F5344CB8AC3E}">
        <p14:creationId xmlns:p14="http://schemas.microsoft.com/office/powerpoint/2010/main" val="21666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267494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Star</a:t>
            </a:r>
          </a:p>
        </p:txBody>
      </p:sp>
    </p:spTree>
    <p:extLst>
      <p:ext uri="{BB962C8B-B14F-4D97-AF65-F5344CB8AC3E}">
        <p14:creationId xmlns:p14="http://schemas.microsoft.com/office/powerpoint/2010/main" val="276874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8CD8-F5CE-77C3-2582-D6CC71210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B0AA5-ABF8-E63F-5E15-17C2F0A8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016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8800" b="1" i="1" dirty="0">
                <a:solidFill>
                  <a:srgbClr val="FFFF00"/>
                </a:solidFill>
              </a:rPr>
              <a:t>The Magi</a:t>
            </a:r>
          </a:p>
        </p:txBody>
      </p:sp>
      <p:pic>
        <p:nvPicPr>
          <p:cNvPr id="3" name="Picture 2" descr="A group of men wearing colorful robes holding presents&#10;&#10;Description automatically generated">
            <a:extLst>
              <a:ext uri="{FF2B5EF4-FFF2-40B4-BE49-F238E27FC236}">
                <a16:creationId xmlns:a16="http://schemas.microsoft.com/office/drawing/2014/main" id="{D0C76007-3A0E-5707-46BC-9273FFCC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1" y="2005368"/>
            <a:ext cx="6124575" cy="4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2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King Herod</a:t>
            </a:r>
          </a:p>
        </p:txBody>
      </p:sp>
      <p:pic>
        <p:nvPicPr>
          <p:cNvPr id="3" name="Picture 2" descr="A person wearing a crown&#10;&#10;Description automatically generated">
            <a:extLst>
              <a:ext uri="{FF2B5EF4-FFF2-40B4-BE49-F238E27FC236}">
                <a16:creationId xmlns:a16="http://schemas.microsoft.com/office/drawing/2014/main" id="{DC173EF1-A9E5-D476-B4FD-C1C1C99C9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7400318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4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3951321"/>
              </p:ext>
            </p:extLst>
          </p:nvPr>
        </p:nvGraphicFramePr>
        <p:xfrm>
          <a:off x="216665" y="152400"/>
          <a:ext cx="8774935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31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110</Words>
  <Application>Microsoft Office PowerPoint</Application>
  <PresentationFormat>On-screen Show (4:3)</PresentationFormat>
  <Paragraphs>31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Georgia</vt:lpstr>
      <vt:lpstr>Verdana</vt:lpstr>
      <vt:lpstr>Wingdings 2</vt:lpstr>
      <vt:lpstr>Verve</vt:lpstr>
      <vt:lpstr>Luke 2 and Matthew 2:1-12</vt:lpstr>
      <vt:lpstr>Who is Jesus  to YOU?</vt:lpstr>
      <vt:lpstr>Luke 2   (The Setting)</vt:lpstr>
      <vt:lpstr>The 90-mile Journey </vt:lpstr>
      <vt:lpstr>Matthew 2   (The Story)</vt:lpstr>
      <vt:lpstr>PowerPoint Presentation</vt:lpstr>
      <vt:lpstr>The Magi</vt:lpstr>
      <vt:lpstr>King Herod</vt:lpstr>
      <vt:lpstr>PowerPoint Presentation</vt:lpstr>
      <vt:lpstr>The Gifts  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33</cp:revision>
  <cp:lastPrinted>2024-12-21T20:35:22Z</cp:lastPrinted>
  <dcterms:created xsi:type="dcterms:W3CDTF">2013-12-13T21:12:33Z</dcterms:created>
  <dcterms:modified xsi:type="dcterms:W3CDTF">2024-12-21T20:39:02Z</dcterms:modified>
</cp:coreProperties>
</file>