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256" r:id="rId5"/>
    <p:sldId id="296" r:id="rId6"/>
    <p:sldId id="279" r:id="rId7"/>
    <p:sldId id="297" r:id="rId8"/>
    <p:sldId id="300" r:id="rId9"/>
    <p:sldId id="298" r:id="rId10"/>
    <p:sldId id="303" r:id="rId11"/>
    <p:sldId id="299" r:id="rId12"/>
    <p:sldId id="301" r:id="rId13"/>
    <p:sldId id="302" r:id="rId14"/>
    <p:sldId id="294" r:id="rId15"/>
    <p:sldId id="28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5F658C-75D8-4B3B-B48F-0D4B6819A3A3}" v="151" dt="2025-01-18T18:23:32.404"/>
  </p1510:revLst>
</p1510:revInfo>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8" autoAdjust="0"/>
    <p:restoredTop sz="93204" autoAdjust="0"/>
  </p:normalViewPr>
  <p:slideViewPr>
    <p:cSldViewPr snapToGrid="0">
      <p:cViewPr varScale="1">
        <p:scale>
          <a:sx n="39" d="100"/>
          <a:sy n="39" d="100"/>
        </p:scale>
        <p:origin x="1231" y="257"/>
      </p:cViewPr>
      <p:guideLst>
        <p:guide orient="horz" pos="792"/>
        <p:guide pos="3144"/>
        <p:guide orient="horz" pos="960"/>
      </p:guideLst>
    </p:cSldViewPr>
  </p:slideViewPr>
  <p:outlineViewPr>
    <p:cViewPr>
      <p:scale>
        <a:sx n="33" d="100"/>
        <a:sy n="33" d="100"/>
      </p:scale>
      <p:origin x="0" y="-11942"/>
    </p:cViewPr>
  </p:outlineViewPr>
  <p:notesTextViewPr>
    <p:cViewPr>
      <p:scale>
        <a:sx n="1" d="1"/>
        <a:sy n="1" d="1"/>
      </p:scale>
      <p:origin x="0" y="0"/>
    </p:cViewPr>
  </p:notesTextViewPr>
  <p:sorterViewPr>
    <p:cViewPr varScale="1">
      <p:scale>
        <a:sx n="1" d="1"/>
        <a:sy n="1" d="1"/>
      </p:scale>
      <p:origin x="0" y="0"/>
    </p:cViewPr>
  </p:sorterViewPr>
  <p:notesViewPr>
    <p:cSldViewPr snapToGrid="0" showGuides="1">
      <p:cViewPr varScale="1">
        <p:scale>
          <a:sx n="58" d="100"/>
          <a:sy n="58" d="100"/>
        </p:scale>
        <p:origin x="3240"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illiamson" userId="a73da8032f1697b1" providerId="LiveId" clId="{A95F658C-75D8-4B3B-B48F-0D4B6819A3A3}"/>
    <pc:docChg chg="undo custSel addSld delSld modSld sldOrd">
      <pc:chgData name="David Williamson" userId="a73da8032f1697b1" providerId="LiveId" clId="{A95F658C-75D8-4B3B-B48F-0D4B6819A3A3}" dt="2025-01-18T18:36:06.480" v="2548" actId="207"/>
      <pc:docMkLst>
        <pc:docMk/>
      </pc:docMkLst>
      <pc:sldChg chg="add del">
        <pc:chgData name="David Williamson" userId="a73da8032f1697b1" providerId="LiveId" clId="{A95F658C-75D8-4B3B-B48F-0D4B6819A3A3}" dt="2025-01-18T17:25:47.984" v="9" actId="47"/>
        <pc:sldMkLst>
          <pc:docMk/>
          <pc:sldMk cId="1593920805" sldId="262"/>
        </pc:sldMkLst>
      </pc:sldChg>
      <pc:sldChg chg="add del">
        <pc:chgData name="David Williamson" userId="a73da8032f1697b1" providerId="LiveId" clId="{A95F658C-75D8-4B3B-B48F-0D4B6819A3A3}" dt="2025-01-18T17:25:31.331" v="7" actId="47"/>
        <pc:sldMkLst>
          <pc:docMk/>
          <pc:sldMk cId="1346372204" sldId="264"/>
        </pc:sldMkLst>
      </pc:sldChg>
      <pc:sldChg chg="add del">
        <pc:chgData name="David Williamson" userId="a73da8032f1697b1" providerId="LiveId" clId="{A95F658C-75D8-4B3B-B48F-0D4B6819A3A3}" dt="2025-01-18T17:26:05.774" v="10" actId="47"/>
        <pc:sldMkLst>
          <pc:docMk/>
          <pc:sldMk cId="4151694508" sldId="268"/>
        </pc:sldMkLst>
      </pc:sldChg>
      <pc:sldChg chg="modSp add del mod">
        <pc:chgData name="David Williamson" userId="a73da8032f1697b1" providerId="LiveId" clId="{A95F658C-75D8-4B3B-B48F-0D4B6819A3A3}" dt="2025-01-18T17:37:41.798" v="965" actId="2696"/>
        <pc:sldMkLst>
          <pc:docMk/>
          <pc:sldMk cId="2436493926" sldId="276"/>
        </pc:sldMkLst>
        <pc:spChg chg="mod">
          <ac:chgData name="David Williamson" userId="a73da8032f1697b1" providerId="LiveId" clId="{A95F658C-75D8-4B3B-B48F-0D4B6819A3A3}" dt="2025-01-18T17:29:53.032" v="432" actId="14100"/>
          <ac:spMkLst>
            <pc:docMk/>
            <pc:sldMk cId="2436493926" sldId="276"/>
            <ac:spMk id="2" creationId="{BCCAEE93-8585-46D4-A7EC-F184E317CB2E}"/>
          </ac:spMkLst>
        </pc:spChg>
        <pc:spChg chg="mod">
          <ac:chgData name="David Williamson" userId="a73da8032f1697b1" providerId="LiveId" clId="{A95F658C-75D8-4B3B-B48F-0D4B6819A3A3}" dt="2025-01-18T17:31:20.415" v="472" actId="6549"/>
          <ac:spMkLst>
            <pc:docMk/>
            <pc:sldMk cId="2436493926" sldId="276"/>
            <ac:spMk id="3" creationId="{24AFFC60-19C3-4901-93F7-7AAF4C09F8C6}"/>
          </ac:spMkLst>
        </pc:spChg>
      </pc:sldChg>
      <pc:sldChg chg="addSp delSp modSp mod ord modTransition">
        <pc:chgData name="David Williamson" userId="a73da8032f1697b1" providerId="LiveId" clId="{A95F658C-75D8-4B3B-B48F-0D4B6819A3A3}" dt="2025-01-18T18:17:41.053" v="2423"/>
        <pc:sldMkLst>
          <pc:docMk/>
          <pc:sldMk cId="4252466045" sldId="279"/>
        </pc:sldMkLst>
        <pc:spChg chg="add del mod">
          <ac:chgData name="David Williamson" userId="a73da8032f1697b1" providerId="LiveId" clId="{A95F658C-75D8-4B3B-B48F-0D4B6819A3A3}" dt="2025-01-18T17:37:53.176" v="967" actId="21"/>
          <ac:spMkLst>
            <pc:docMk/>
            <pc:sldMk cId="4252466045" sldId="279"/>
            <ac:spMk id="3" creationId="{CA2EA045-EFFF-8475-E51A-50C612139118}"/>
          </ac:spMkLst>
        </pc:spChg>
        <pc:spChg chg="add del mod">
          <ac:chgData name="David Williamson" userId="a73da8032f1697b1" providerId="LiveId" clId="{A95F658C-75D8-4B3B-B48F-0D4B6819A3A3}" dt="2025-01-18T17:38:45.905" v="996" actId="21"/>
          <ac:spMkLst>
            <pc:docMk/>
            <pc:sldMk cId="4252466045" sldId="279"/>
            <ac:spMk id="5" creationId="{E4673CAB-CF09-257F-588B-33CE2E022BD1}"/>
          </ac:spMkLst>
        </pc:spChg>
        <pc:spChg chg="add mod">
          <ac:chgData name="David Williamson" userId="a73da8032f1697b1" providerId="LiveId" clId="{A95F658C-75D8-4B3B-B48F-0D4B6819A3A3}" dt="2025-01-18T18:04:42.115" v="1960" actId="115"/>
          <ac:spMkLst>
            <pc:docMk/>
            <pc:sldMk cId="4252466045" sldId="279"/>
            <ac:spMk id="6" creationId="{6ADCA571-10DE-7574-396F-1E2143B5DFB8}"/>
          </ac:spMkLst>
        </pc:spChg>
        <pc:spChg chg="del">
          <ac:chgData name="David Williamson" userId="a73da8032f1697b1" providerId="LiveId" clId="{A95F658C-75D8-4B3B-B48F-0D4B6819A3A3}" dt="2025-01-18T17:37:56.610" v="968" actId="21"/>
          <ac:spMkLst>
            <pc:docMk/>
            <pc:sldMk cId="4252466045" sldId="279"/>
            <ac:spMk id="7" creationId="{3FF2D739-E475-54F8-C832-F04A983D0F24}"/>
          </ac:spMkLst>
        </pc:spChg>
        <pc:spChg chg="del">
          <ac:chgData name="David Williamson" userId="a73da8032f1697b1" providerId="LiveId" clId="{A95F658C-75D8-4B3B-B48F-0D4B6819A3A3}" dt="2025-01-18T17:37:50.825" v="966" actId="21"/>
          <ac:spMkLst>
            <pc:docMk/>
            <pc:sldMk cId="4252466045" sldId="279"/>
            <ac:spMk id="8" creationId="{8E323639-65E1-FDBD-1BE3-374BB39C1971}"/>
          </ac:spMkLst>
        </pc:spChg>
        <pc:spChg chg="add del">
          <ac:chgData name="David Williamson" userId="a73da8032f1697b1" providerId="LiveId" clId="{A95F658C-75D8-4B3B-B48F-0D4B6819A3A3}" dt="2025-01-18T18:01:45.386" v="1929" actId="11529"/>
          <ac:spMkLst>
            <pc:docMk/>
            <pc:sldMk cId="4252466045" sldId="279"/>
            <ac:spMk id="9" creationId="{4D47A7D0-4BF1-4119-DBAE-E04F96B19025}"/>
          </ac:spMkLst>
        </pc:spChg>
        <pc:spChg chg="add del">
          <ac:chgData name="David Williamson" userId="a73da8032f1697b1" providerId="LiveId" clId="{A95F658C-75D8-4B3B-B48F-0D4B6819A3A3}" dt="2025-01-18T18:02:29.425" v="1931" actId="11529"/>
          <ac:spMkLst>
            <pc:docMk/>
            <pc:sldMk cId="4252466045" sldId="279"/>
            <ac:spMk id="10" creationId="{D53B179D-C2B7-78B8-FF41-967FA21C2B69}"/>
          </ac:spMkLst>
        </pc:spChg>
        <pc:spChg chg="add del mod">
          <ac:chgData name="David Williamson" userId="a73da8032f1697b1" providerId="LiveId" clId="{A95F658C-75D8-4B3B-B48F-0D4B6819A3A3}" dt="2025-01-18T18:03:36.985" v="1955" actId="11529"/>
          <ac:spMkLst>
            <pc:docMk/>
            <pc:sldMk cId="4252466045" sldId="279"/>
            <ac:spMk id="11" creationId="{63A150E1-B002-CD50-D5B5-0BE09536CCCF}"/>
          </ac:spMkLst>
        </pc:spChg>
        <pc:spChg chg="mod">
          <ac:chgData name="David Williamson" userId="a73da8032f1697b1" providerId="LiveId" clId="{A95F658C-75D8-4B3B-B48F-0D4B6819A3A3}" dt="2025-01-18T17:42:25.487" v="1226" actId="1076"/>
          <ac:spMkLst>
            <pc:docMk/>
            <pc:sldMk cId="4252466045" sldId="279"/>
            <ac:spMk id="23" creationId="{5FB75C3E-5885-49DD-8190-BB1E8C511A7E}"/>
          </ac:spMkLst>
        </pc:spChg>
      </pc:sldChg>
      <pc:sldChg chg="delSp modSp mod">
        <pc:chgData name="David Williamson" userId="a73da8032f1697b1" providerId="LiveId" clId="{A95F658C-75D8-4B3B-B48F-0D4B6819A3A3}" dt="2025-01-18T18:23:46.367" v="2501" actId="207"/>
        <pc:sldMkLst>
          <pc:docMk/>
          <pc:sldMk cId="1418789964" sldId="286"/>
        </pc:sldMkLst>
        <pc:spChg chg="mod">
          <ac:chgData name="David Williamson" userId="a73da8032f1697b1" providerId="LiveId" clId="{A95F658C-75D8-4B3B-B48F-0D4B6819A3A3}" dt="2025-01-18T17:37:22.753" v="963" actId="1076"/>
          <ac:spMkLst>
            <pc:docMk/>
            <pc:sldMk cId="1418789964" sldId="286"/>
            <ac:spMk id="2" creationId="{67708C79-A4AC-4B5D-92DF-600737E4D11A}"/>
          </ac:spMkLst>
        </pc:spChg>
        <pc:spChg chg="mod">
          <ac:chgData name="David Williamson" userId="a73da8032f1697b1" providerId="LiveId" clId="{A95F658C-75D8-4B3B-B48F-0D4B6819A3A3}" dt="2025-01-18T18:23:46.367" v="2501" actId="207"/>
          <ac:spMkLst>
            <pc:docMk/>
            <pc:sldMk cId="1418789964" sldId="286"/>
            <ac:spMk id="7" creationId="{02492136-277B-808E-9D1B-0527359207DB}"/>
          </ac:spMkLst>
        </pc:spChg>
        <pc:spChg chg="del mod">
          <ac:chgData name="David Williamson" userId="a73da8032f1697b1" providerId="LiveId" clId="{A95F658C-75D8-4B3B-B48F-0D4B6819A3A3}" dt="2025-01-18T17:32:01.399" v="500" actId="21"/>
          <ac:spMkLst>
            <pc:docMk/>
            <pc:sldMk cId="1418789964" sldId="286"/>
            <ac:spMk id="12" creationId="{D3251268-42B4-3B45-A59B-740E2DB97A00}"/>
          </ac:spMkLst>
        </pc:spChg>
      </pc:sldChg>
      <pc:sldChg chg="add del">
        <pc:chgData name="David Williamson" userId="a73da8032f1697b1" providerId="LiveId" clId="{A95F658C-75D8-4B3B-B48F-0D4B6819A3A3}" dt="2025-01-18T17:25:41.432" v="8" actId="47"/>
        <pc:sldMkLst>
          <pc:docMk/>
          <pc:sldMk cId="3003251909" sldId="291"/>
        </pc:sldMkLst>
      </pc:sldChg>
      <pc:sldChg chg="addSp modSp add mod modAnim">
        <pc:chgData name="David Williamson" userId="a73da8032f1697b1" providerId="LiveId" clId="{A95F658C-75D8-4B3B-B48F-0D4B6819A3A3}" dt="2025-01-18T18:23:20.721" v="2498" actId="207"/>
        <pc:sldMkLst>
          <pc:docMk/>
          <pc:sldMk cId="808176435" sldId="294"/>
        </pc:sldMkLst>
        <pc:spChg chg="mod">
          <ac:chgData name="David Williamson" userId="a73da8032f1697b1" providerId="LiveId" clId="{A95F658C-75D8-4B3B-B48F-0D4B6819A3A3}" dt="2025-01-18T18:11:26.498" v="2194" actId="14100"/>
          <ac:spMkLst>
            <pc:docMk/>
            <pc:sldMk cId="808176435" sldId="294"/>
            <ac:spMk id="2" creationId="{8BC7974D-66B6-77D4-F472-220D6B569070}"/>
          </ac:spMkLst>
        </pc:spChg>
        <pc:spChg chg="mod">
          <ac:chgData name="David Williamson" userId="a73da8032f1697b1" providerId="LiveId" clId="{A95F658C-75D8-4B3B-B48F-0D4B6819A3A3}" dt="2025-01-18T18:11:22.654" v="2193" actId="1076"/>
          <ac:spMkLst>
            <pc:docMk/>
            <pc:sldMk cId="808176435" sldId="294"/>
            <ac:spMk id="8" creationId="{FCC787FD-5BCB-09A0-1690-0B0F31274FE7}"/>
          </ac:spMkLst>
        </pc:spChg>
        <pc:spChg chg="add mod">
          <ac:chgData name="David Williamson" userId="a73da8032f1697b1" providerId="LiveId" clId="{A95F658C-75D8-4B3B-B48F-0D4B6819A3A3}" dt="2025-01-18T18:23:20.721" v="2498" actId="207"/>
          <ac:spMkLst>
            <pc:docMk/>
            <pc:sldMk cId="808176435" sldId="294"/>
            <ac:spMk id="9" creationId="{57003B40-236B-D920-ACB6-44D3DC31E5D9}"/>
          </ac:spMkLst>
        </pc:spChg>
      </pc:sldChg>
      <pc:sldChg chg="modTransition">
        <pc:chgData name="David Williamson" userId="a73da8032f1697b1" providerId="LiveId" clId="{A95F658C-75D8-4B3B-B48F-0D4B6819A3A3}" dt="2025-01-18T18:17:26.450" v="2412"/>
        <pc:sldMkLst>
          <pc:docMk/>
          <pc:sldMk cId="3364284197" sldId="296"/>
        </pc:sldMkLst>
      </pc:sldChg>
      <pc:sldChg chg="modTransition">
        <pc:chgData name="David Williamson" userId="a73da8032f1697b1" providerId="LiveId" clId="{A95F658C-75D8-4B3B-B48F-0D4B6819A3A3}" dt="2025-01-18T18:18:16.537" v="2426"/>
        <pc:sldMkLst>
          <pc:docMk/>
          <pc:sldMk cId="3901410464" sldId="297"/>
        </pc:sldMkLst>
      </pc:sldChg>
      <pc:sldChg chg="modTransition">
        <pc:chgData name="David Williamson" userId="a73da8032f1697b1" providerId="LiveId" clId="{A95F658C-75D8-4B3B-B48F-0D4B6819A3A3}" dt="2025-01-18T18:19:19.333" v="2444"/>
        <pc:sldMkLst>
          <pc:docMk/>
          <pc:sldMk cId="3570156031" sldId="298"/>
        </pc:sldMkLst>
      </pc:sldChg>
      <pc:sldChg chg="modTransition">
        <pc:chgData name="David Williamson" userId="a73da8032f1697b1" providerId="LiveId" clId="{A95F658C-75D8-4B3B-B48F-0D4B6819A3A3}" dt="2025-01-18T18:19:50.100" v="2455"/>
        <pc:sldMkLst>
          <pc:docMk/>
          <pc:sldMk cId="986459288" sldId="299"/>
        </pc:sldMkLst>
      </pc:sldChg>
      <pc:sldChg chg="modSp add mod ord modTransition">
        <pc:chgData name="David Williamson" userId="a73da8032f1697b1" providerId="LiveId" clId="{A95F658C-75D8-4B3B-B48F-0D4B6819A3A3}" dt="2025-01-18T18:32:02.602" v="2528" actId="115"/>
        <pc:sldMkLst>
          <pc:docMk/>
          <pc:sldMk cId="832032964" sldId="300"/>
        </pc:sldMkLst>
        <pc:spChg chg="mod">
          <ac:chgData name="David Williamson" userId="a73da8032f1697b1" providerId="LiveId" clId="{A95F658C-75D8-4B3B-B48F-0D4B6819A3A3}" dt="2025-01-18T18:32:02.602" v="2528" actId="115"/>
          <ac:spMkLst>
            <pc:docMk/>
            <pc:sldMk cId="832032964" sldId="300"/>
            <ac:spMk id="6" creationId="{7996B467-8553-BE72-DA5F-981F6BB2BB6A}"/>
          </ac:spMkLst>
        </pc:spChg>
        <pc:spChg chg="mod">
          <ac:chgData name="David Williamson" userId="a73da8032f1697b1" providerId="LiveId" clId="{A95F658C-75D8-4B3B-B48F-0D4B6819A3A3}" dt="2025-01-18T17:43:17.551" v="1242" actId="14100"/>
          <ac:spMkLst>
            <pc:docMk/>
            <pc:sldMk cId="832032964" sldId="300"/>
            <ac:spMk id="23" creationId="{78321B59-ADA8-4CFC-2092-11F03923E577}"/>
          </ac:spMkLst>
        </pc:spChg>
      </pc:sldChg>
      <pc:sldChg chg="modSp add mod ord modTransition">
        <pc:chgData name="David Williamson" userId="a73da8032f1697b1" providerId="LiveId" clId="{A95F658C-75D8-4B3B-B48F-0D4B6819A3A3}" dt="2025-01-18T18:33:59.228" v="2540" actId="207"/>
        <pc:sldMkLst>
          <pc:docMk/>
          <pc:sldMk cId="2264038377" sldId="301"/>
        </pc:sldMkLst>
        <pc:spChg chg="mod">
          <ac:chgData name="David Williamson" userId="a73da8032f1697b1" providerId="LiveId" clId="{A95F658C-75D8-4B3B-B48F-0D4B6819A3A3}" dt="2025-01-18T18:33:59.228" v="2540" actId="207"/>
          <ac:spMkLst>
            <pc:docMk/>
            <pc:sldMk cId="2264038377" sldId="301"/>
            <ac:spMk id="6" creationId="{8DE412E0-3886-A610-289C-966353DBDA8B}"/>
          </ac:spMkLst>
        </pc:spChg>
        <pc:spChg chg="mod">
          <ac:chgData name="David Williamson" userId="a73da8032f1697b1" providerId="LiveId" clId="{A95F658C-75D8-4B3B-B48F-0D4B6819A3A3}" dt="2025-01-18T17:58:55.781" v="1793" actId="20577"/>
          <ac:spMkLst>
            <pc:docMk/>
            <pc:sldMk cId="2264038377" sldId="301"/>
            <ac:spMk id="23" creationId="{76174887-4F18-086A-C327-4BF465C33EF2}"/>
          </ac:spMkLst>
        </pc:spChg>
      </pc:sldChg>
      <pc:sldChg chg="modSp add mod ord modTransition">
        <pc:chgData name="David Williamson" userId="a73da8032f1697b1" providerId="LiveId" clId="{A95F658C-75D8-4B3B-B48F-0D4B6819A3A3}" dt="2025-01-18T18:36:06.480" v="2548" actId="207"/>
        <pc:sldMkLst>
          <pc:docMk/>
          <pc:sldMk cId="810265283" sldId="302"/>
        </pc:sldMkLst>
        <pc:spChg chg="mod">
          <ac:chgData name="David Williamson" userId="a73da8032f1697b1" providerId="LiveId" clId="{A95F658C-75D8-4B3B-B48F-0D4B6819A3A3}" dt="2025-01-18T18:36:06.480" v="2548" actId="207"/>
          <ac:spMkLst>
            <pc:docMk/>
            <pc:sldMk cId="810265283" sldId="302"/>
            <ac:spMk id="6" creationId="{5BC2D4F2-76A6-7B75-8F03-3C264A04178D}"/>
          </ac:spMkLst>
        </pc:spChg>
        <pc:spChg chg="mod">
          <ac:chgData name="David Williamson" userId="a73da8032f1697b1" providerId="LiveId" clId="{A95F658C-75D8-4B3B-B48F-0D4B6819A3A3}" dt="2025-01-18T18:08:24.196" v="2162" actId="14100"/>
          <ac:spMkLst>
            <pc:docMk/>
            <pc:sldMk cId="810265283" sldId="302"/>
            <ac:spMk id="23" creationId="{5F90E507-56D1-5676-0DBB-63DA3F25CCF8}"/>
          </ac:spMkLst>
        </pc:spChg>
      </pc:sldChg>
      <pc:sldChg chg="modSp add mod ord modTransition">
        <pc:chgData name="David Williamson" userId="a73da8032f1697b1" providerId="LiveId" clId="{A95F658C-75D8-4B3B-B48F-0D4B6819A3A3}" dt="2025-01-18T18:30:56.287" v="2521" actId="108"/>
        <pc:sldMkLst>
          <pc:docMk/>
          <pc:sldMk cId="3534792211" sldId="303"/>
        </pc:sldMkLst>
        <pc:spChg chg="mod">
          <ac:chgData name="David Williamson" userId="a73da8032f1697b1" providerId="LiveId" clId="{A95F658C-75D8-4B3B-B48F-0D4B6819A3A3}" dt="2025-01-18T18:30:56.287" v="2521" actId="108"/>
          <ac:spMkLst>
            <pc:docMk/>
            <pc:sldMk cId="3534792211" sldId="303"/>
            <ac:spMk id="6" creationId="{09A4A174-2800-F19A-4F3D-6FCC9F01A1F0}"/>
          </ac:spMkLst>
        </pc:spChg>
        <pc:spChg chg="mod">
          <ac:chgData name="David Williamson" userId="a73da8032f1697b1" providerId="LiveId" clId="{A95F658C-75D8-4B3B-B48F-0D4B6819A3A3}" dt="2025-01-18T17:59:06.651" v="1796" actId="20577"/>
          <ac:spMkLst>
            <pc:docMk/>
            <pc:sldMk cId="3534792211" sldId="303"/>
            <ac:spMk id="23" creationId="{C87DA34F-F915-D5D9-6382-F90E6D3426B1}"/>
          </ac:spMkLst>
        </pc:spChg>
      </pc:sldChg>
      <pc:sldChg chg="modSp new del mod">
        <pc:chgData name="David Williamson" userId="a73da8032f1697b1" providerId="LiveId" clId="{A95F658C-75D8-4B3B-B48F-0D4B6819A3A3}" dt="2025-01-18T18:25:37.949" v="2511" actId="47"/>
        <pc:sldMkLst>
          <pc:docMk/>
          <pc:sldMk cId="1818535687" sldId="304"/>
        </pc:sldMkLst>
        <pc:spChg chg="mod">
          <ac:chgData name="David Williamson" userId="a73da8032f1697b1" providerId="LiveId" clId="{A95F658C-75D8-4B3B-B48F-0D4B6819A3A3}" dt="2025-01-18T18:24:21.938" v="2510" actId="20577"/>
          <ac:spMkLst>
            <pc:docMk/>
            <pc:sldMk cId="1818535687" sldId="304"/>
            <ac:spMk id="2" creationId="{9835024A-66DB-DF3E-805E-3E0EBE5A96D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E72A9-67A2-4FB1-BBF6-740F2C2EAA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27B748C-466C-45D8-970C-D4FB4FE80C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8ABBF3-49A8-4B3F-9773-22E67695BB12}" type="datetimeFigureOut">
              <a:rPr lang="en-US" smtClean="0"/>
              <a:t>1/18/2025</a:t>
            </a:fld>
            <a:endParaRPr lang="en-US" dirty="0"/>
          </a:p>
        </p:txBody>
      </p:sp>
      <p:sp>
        <p:nvSpPr>
          <p:cNvPr id="4" name="Footer Placeholder 3">
            <a:extLst>
              <a:ext uri="{FF2B5EF4-FFF2-40B4-BE49-F238E27FC236}">
                <a16:creationId xmlns:a16="http://schemas.microsoft.com/office/drawing/2014/main" id="{EAA8C23F-271A-4B7C-87EC-108046165C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3E7ABF6-4152-4126-AC20-23B44A3111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EB6193-5AA7-489B-8575-00593FC261DE}" type="slidenum">
              <a:rPr lang="en-US" smtClean="0"/>
              <a:t>‹#›</a:t>
            </a:fld>
            <a:endParaRPr lang="en-US" dirty="0"/>
          </a:p>
        </p:txBody>
      </p:sp>
    </p:spTree>
    <p:extLst>
      <p:ext uri="{BB962C8B-B14F-4D97-AF65-F5344CB8AC3E}">
        <p14:creationId xmlns:p14="http://schemas.microsoft.com/office/powerpoint/2010/main"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AC2B-A50D-4386-849A-6B59FB991B4C}" type="datetimeFigureOut">
              <a:rPr lang="en-US" smtClean="0"/>
              <a:t>1/18/2025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95658-EA1F-4910-80AB-4DA76E167475}" type="slidenum">
              <a:rPr lang="en-US" smtClean="0"/>
              <a:t>‹#›</a:t>
            </a:fld>
            <a:endParaRPr lang="en-US" dirty="0"/>
          </a:p>
        </p:txBody>
      </p:sp>
    </p:spTree>
    <p:extLst>
      <p:ext uri="{BB962C8B-B14F-4D97-AF65-F5344CB8AC3E}">
        <p14:creationId xmlns:p14="http://schemas.microsoft.com/office/powerpoint/2010/main"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895658-EA1F-4910-80AB-4DA76E167475}" type="slidenum">
              <a:rPr lang="en-US" smtClean="0"/>
              <a:t>1</a:t>
            </a:fld>
            <a:endParaRPr lang="en-US" dirty="0"/>
          </a:p>
        </p:txBody>
      </p:sp>
    </p:spTree>
    <p:extLst>
      <p:ext uri="{BB962C8B-B14F-4D97-AF65-F5344CB8AC3E}">
        <p14:creationId xmlns:p14="http://schemas.microsoft.com/office/powerpoint/2010/main" val="2456864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7A5E8-140B-7E86-BC45-D4484C4B7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3D3117-681C-19FC-F15E-8C16E80BDD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4E2FED-E006-D851-A15F-B3A291438C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50D9F-F3A5-9207-D927-730D0DC9BDE7}"/>
              </a:ext>
            </a:extLst>
          </p:cNvPr>
          <p:cNvSpPr>
            <a:spLocks noGrp="1"/>
          </p:cNvSpPr>
          <p:nvPr>
            <p:ph type="sldNum" sz="quarter" idx="5"/>
          </p:nvPr>
        </p:nvSpPr>
        <p:spPr/>
        <p:txBody>
          <a:bodyPr/>
          <a:lstStyle/>
          <a:p>
            <a:fld id="{10895658-EA1F-4910-80AB-4DA76E167475}" type="slidenum">
              <a:rPr lang="en-US" smtClean="0"/>
              <a:t>10</a:t>
            </a:fld>
            <a:endParaRPr lang="en-US" dirty="0"/>
          </a:p>
        </p:txBody>
      </p:sp>
    </p:spTree>
    <p:extLst>
      <p:ext uri="{BB962C8B-B14F-4D97-AF65-F5344CB8AC3E}">
        <p14:creationId xmlns:p14="http://schemas.microsoft.com/office/powerpoint/2010/main" val="897966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3B001-28A7-D00F-CFA0-3195A31051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EA868E-568B-8342-0F7B-B56D24F06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C634FE-55AA-EEA2-EB57-63FBC3ABA9D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6D8F579-6095-C143-B748-149EA2B68DB7}"/>
              </a:ext>
            </a:extLst>
          </p:cNvPr>
          <p:cNvSpPr>
            <a:spLocks noGrp="1"/>
          </p:cNvSpPr>
          <p:nvPr>
            <p:ph type="sldNum" sz="quarter" idx="5"/>
          </p:nvPr>
        </p:nvSpPr>
        <p:spPr/>
        <p:txBody>
          <a:bodyPr/>
          <a:lstStyle/>
          <a:p>
            <a:fld id="{10895658-EA1F-4910-80AB-4DA76E167475}" type="slidenum">
              <a:rPr lang="en-US" smtClean="0"/>
              <a:t>11</a:t>
            </a:fld>
            <a:endParaRPr lang="en-US" dirty="0"/>
          </a:p>
        </p:txBody>
      </p:sp>
    </p:spTree>
    <p:extLst>
      <p:ext uri="{BB962C8B-B14F-4D97-AF65-F5344CB8AC3E}">
        <p14:creationId xmlns:p14="http://schemas.microsoft.com/office/powerpoint/2010/main" val="3927940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895658-EA1F-4910-80AB-4DA76E167475}" type="slidenum">
              <a:rPr lang="en-US" smtClean="0"/>
              <a:t>12</a:t>
            </a:fld>
            <a:endParaRPr lang="en-US" dirty="0"/>
          </a:p>
        </p:txBody>
      </p:sp>
    </p:spTree>
    <p:extLst>
      <p:ext uri="{BB962C8B-B14F-4D97-AF65-F5344CB8AC3E}">
        <p14:creationId xmlns:p14="http://schemas.microsoft.com/office/powerpoint/2010/main" val="2909667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7FCAA-7B54-974F-AE8F-9FF49D643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46861-7E54-2987-67D2-2F6C644D9F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FE500-C9A8-4A0F-96AC-211F77414C2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A69F914-AA1A-9985-2B02-65FA15D392A5}"/>
              </a:ext>
            </a:extLst>
          </p:cNvPr>
          <p:cNvSpPr>
            <a:spLocks noGrp="1"/>
          </p:cNvSpPr>
          <p:nvPr>
            <p:ph type="sldNum" sz="quarter" idx="5"/>
          </p:nvPr>
        </p:nvSpPr>
        <p:spPr/>
        <p:txBody>
          <a:bodyPr/>
          <a:lstStyle/>
          <a:p>
            <a:fld id="{10895658-EA1F-4910-80AB-4DA76E167475}" type="slidenum">
              <a:rPr lang="en-US" smtClean="0"/>
              <a:t>2</a:t>
            </a:fld>
            <a:endParaRPr lang="en-US" dirty="0"/>
          </a:p>
        </p:txBody>
      </p:sp>
    </p:spTree>
    <p:extLst>
      <p:ext uri="{BB962C8B-B14F-4D97-AF65-F5344CB8AC3E}">
        <p14:creationId xmlns:p14="http://schemas.microsoft.com/office/powerpoint/2010/main" val="406728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895658-EA1F-4910-80AB-4DA76E167475}" type="slidenum">
              <a:rPr lang="en-US" smtClean="0"/>
              <a:t>3</a:t>
            </a:fld>
            <a:endParaRPr lang="en-US" dirty="0"/>
          </a:p>
        </p:txBody>
      </p:sp>
    </p:spTree>
    <p:extLst>
      <p:ext uri="{BB962C8B-B14F-4D97-AF65-F5344CB8AC3E}">
        <p14:creationId xmlns:p14="http://schemas.microsoft.com/office/powerpoint/2010/main" val="1648291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2DA7F-42DE-E29A-2373-D63EA174BD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D41204-DD17-CAEF-072C-4DD8B1356A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96C845-8B56-B44D-FA33-3237CE62C3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BA7C18-EBD8-15B1-24ED-91174EE6DC3A}"/>
              </a:ext>
            </a:extLst>
          </p:cNvPr>
          <p:cNvSpPr>
            <a:spLocks noGrp="1"/>
          </p:cNvSpPr>
          <p:nvPr>
            <p:ph type="sldNum" sz="quarter" idx="5"/>
          </p:nvPr>
        </p:nvSpPr>
        <p:spPr/>
        <p:txBody>
          <a:bodyPr/>
          <a:lstStyle/>
          <a:p>
            <a:fld id="{10895658-EA1F-4910-80AB-4DA76E167475}" type="slidenum">
              <a:rPr lang="en-US" smtClean="0"/>
              <a:t>4</a:t>
            </a:fld>
            <a:endParaRPr lang="en-US" dirty="0"/>
          </a:p>
        </p:txBody>
      </p:sp>
    </p:spTree>
    <p:extLst>
      <p:ext uri="{BB962C8B-B14F-4D97-AF65-F5344CB8AC3E}">
        <p14:creationId xmlns:p14="http://schemas.microsoft.com/office/powerpoint/2010/main" val="2930397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062E4-3097-C6F0-B7AD-97F5C3E0AE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AAD12-D25E-EC19-27B1-32D14C0C95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FC752E-0B9D-D584-0978-8159571457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B6C1BD-F913-6972-9D87-484C64DB20E6}"/>
              </a:ext>
            </a:extLst>
          </p:cNvPr>
          <p:cNvSpPr>
            <a:spLocks noGrp="1"/>
          </p:cNvSpPr>
          <p:nvPr>
            <p:ph type="sldNum" sz="quarter" idx="5"/>
          </p:nvPr>
        </p:nvSpPr>
        <p:spPr/>
        <p:txBody>
          <a:bodyPr/>
          <a:lstStyle/>
          <a:p>
            <a:fld id="{10895658-EA1F-4910-80AB-4DA76E167475}" type="slidenum">
              <a:rPr lang="en-US" smtClean="0"/>
              <a:t>5</a:t>
            </a:fld>
            <a:endParaRPr lang="en-US" dirty="0"/>
          </a:p>
        </p:txBody>
      </p:sp>
    </p:spTree>
    <p:extLst>
      <p:ext uri="{BB962C8B-B14F-4D97-AF65-F5344CB8AC3E}">
        <p14:creationId xmlns:p14="http://schemas.microsoft.com/office/powerpoint/2010/main" val="3501874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7682B-3EA0-B6DE-BFAB-A4F6F76365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33215-44A3-77AB-C3F3-FA3ADFF038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0C1040-47FB-4442-D3CF-63597AB6F69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FB2C11E-D7A9-7993-E984-7B1389B9B2DA}"/>
              </a:ext>
            </a:extLst>
          </p:cNvPr>
          <p:cNvSpPr>
            <a:spLocks noGrp="1"/>
          </p:cNvSpPr>
          <p:nvPr>
            <p:ph type="sldNum" sz="quarter" idx="5"/>
          </p:nvPr>
        </p:nvSpPr>
        <p:spPr/>
        <p:txBody>
          <a:bodyPr/>
          <a:lstStyle/>
          <a:p>
            <a:fld id="{10895658-EA1F-4910-80AB-4DA76E167475}" type="slidenum">
              <a:rPr lang="en-US" smtClean="0"/>
              <a:t>6</a:t>
            </a:fld>
            <a:endParaRPr lang="en-US" dirty="0"/>
          </a:p>
        </p:txBody>
      </p:sp>
    </p:spTree>
    <p:extLst>
      <p:ext uri="{BB962C8B-B14F-4D97-AF65-F5344CB8AC3E}">
        <p14:creationId xmlns:p14="http://schemas.microsoft.com/office/powerpoint/2010/main" val="1495748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64F3E-D772-34BD-64A5-8DFC9401AD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D39F3-8885-CB05-3DC2-E308D8E92E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F7A1F1-D462-AAB4-EFC7-8C43F11983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15587B-0021-2C5E-46C6-E70BBB5B37C6}"/>
              </a:ext>
            </a:extLst>
          </p:cNvPr>
          <p:cNvSpPr>
            <a:spLocks noGrp="1"/>
          </p:cNvSpPr>
          <p:nvPr>
            <p:ph type="sldNum" sz="quarter" idx="5"/>
          </p:nvPr>
        </p:nvSpPr>
        <p:spPr/>
        <p:txBody>
          <a:bodyPr/>
          <a:lstStyle/>
          <a:p>
            <a:fld id="{10895658-EA1F-4910-80AB-4DA76E167475}" type="slidenum">
              <a:rPr lang="en-US" smtClean="0"/>
              <a:t>7</a:t>
            </a:fld>
            <a:endParaRPr lang="en-US" dirty="0"/>
          </a:p>
        </p:txBody>
      </p:sp>
    </p:spTree>
    <p:extLst>
      <p:ext uri="{BB962C8B-B14F-4D97-AF65-F5344CB8AC3E}">
        <p14:creationId xmlns:p14="http://schemas.microsoft.com/office/powerpoint/2010/main" val="4007081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1B704-36FB-E088-45F1-2666D4889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D3111-C425-1512-B8AA-D69B8D9DFE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E7F9CD-7C61-5F36-509C-600856233C9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5DCADA1-AC2D-69F1-70C2-92C56D8146B7}"/>
              </a:ext>
            </a:extLst>
          </p:cNvPr>
          <p:cNvSpPr>
            <a:spLocks noGrp="1"/>
          </p:cNvSpPr>
          <p:nvPr>
            <p:ph type="sldNum" sz="quarter" idx="5"/>
          </p:nvPr>
        </p:nvSpPr>
        <p:spPr/>
        <p:txBody>
          <a:bodyPr/>
          <a:lstStyle/>
          <a:p>
            <a:fld id="{10895658-EA1F-4910-80AB-4DA76E167475}" type="slidenum">
              <a:rPr lang="en-US" smtClean="0"/>
              <a:t>8</a:t>
            </a:fld>
            <a:endParaRPr lang="en-US" dirty="0"/>
          </a:p>
        </p:txBody>
      </p:sp>
    </p:spTree>
    <p:extLst>
      <p:ext uri="{BB962C8B-B14F-4D97-AF65-F5344CB8AC3E}">
        <p14:creationId xmlns:p14="http://schemas.microsoft.com/office/powerpoint/2010/main" val="616398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1AB0E-831B-5451-E1C3-F044E65E0B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26F046-33BA-DEB2-F5E9-8ADDA01D3E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30910-9AAD-769E-BFA7-F09A40DFDB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954D00-9771-F7D7-43D3-E7656A42CE7B}"/>
              </a:ext>
            </a:extLst>
          </p:cNvPr>
          <p:cNvSpPr>
            <a:spLocks noGrp="1"/>
          </p:cNvSpPr>
          <p:nvPr>
            <p:ph type="sldNum" sz="quarter" idx="5"/>
          </p:nvPr>
        </p:nvSpPr>
        <p:spPr/>
        <p:txBody>
          <a:bodyPr/>
          <a:lstStyle/>
          <a:p>
            <a:fld id="{10895658-EA1F-4910-80AB-4DA76E167475}" type="slidenum">
              <a:rPr lang="en-US" smtClean="0"/>
              <a:t>9</a:t>
            </a:fld>
            <a:endParaRPr lang="en-US" dirty="0"/>
          </a:p>
        </p:txBody>
      </p:sp>
    </p:spTree>
    <p:extLst>
      <p:ext uri="{BB962C8B-B14F-4D97-AF65-F5344CB8AC3E}">
        <p14:creationId xmlns:p14="http://schemas.microsoft.com/office/powerpoint/2010/main" val="10996450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svg"/><Relationship Id="rId10" Type="http://schemas.openxmlformats.org/officeDocument/2006/relationships/image" Target="../media/image5.png"/><Relationship Id="rId4" Type="http://schemas.openxmlformats.org/officeDocument/2006/relationships/image" Target="../media/image14.png"/><Relationship Id="rId9" Type="http://schemas.openxmlformats.org/officeDocument/2006/relationships/image" Target="../media/image2.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7.svg"/><Relationship Id="rId7" Type="http://schemas.openxmlformats.org/officeDocument/2006/relationships/image" Target="../media/image24.svg"/><Relationship Id="rId2" Type="http://schemas.openxmlformats.org/officeDocument/2006/relationships/image" Target="../media/image16.png"/><Relationship Id="rId1" Type="http://schemas.openxmlformats.org/officeDocument/2006/relationships/slideMaster" Target="../slideMasters/slideMaster1.xml"/><Relationship Id="rId6" Type="http://schemas.openxmlformats.org/officeDocument/2006/relationships/image" Target="../media/image23.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E9AF4D7D-42EC-4F30-296A-81B05C4E7D57}"/>
              </a:ext>
              <a:ext uri="{C183D7F6-B498-43B3-948B-1728B52AA6E4}">
                <adec:decorative xmlns:adec="http://schemas.microsoft.com/office/drawing/2017/decorative" val="1"/>
              </a:ext>
            </a:extLst>
          </p:cNvPr>
          <p:cNvGrpSpPr/>
          <p:nvPr userDrawn="1"/>
        </p:nvGrpSpPr>
        <p:grpSpPr>
          <a:xfrm>
            <a:off x="0" y="0"/>
            <a:ext cx="6843092" cy="6858000"/>
            <a:chOff x="0" y="0"/>
            <a:chExt cx="6843092" cy="685800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4714772" y="677918"/>
            <a:ext cx="6856292" cy="3590596"/>
          </a:xfrm>
        </p:spPr>
        <p:txBody>
          <a:bodyPr anchor="ctr"/>
          <a:lstStyle>
            <a:lvl1pPr algn="l">
              <a:defRPr sz="6000" cap="all" baseline="0">
                <a:solidFill>
                  <a:schemeClr val="tx2"/>
                </a:solidFill>
              </a:defRPr>
            </a:lvl1pPr>
          </a:lstStyle>
          <a:p>
            <a:r>
              <a:rPr lang="en-US" dirty="0"/>
              <a:t>Click to add title</a:t>
            </a:r>
          </a:p>
        </p:txBody>
      </p:sp>
    </p:spTree>
    <p:extLst>
      <p:ext uri="{BB962C8B-B14F-4D97-AF65-F5344CB8AC3E}">
        <p14:creationId xmlns:p14="http://schemas.microsoft.com/office/powerpoint/2010/main" val="670392170"/>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 Tab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62000" y="896112"/>
            <a:ext cx="10668000" cy="1325563"/>
          </a:xfrm>
        </p:spPr>
        <p:txBody>
          <a:bodyPr anchor="t" anchorCtr="0"/>
          <a:lstStyle>
            <a:lvl1pPr>
              <a:defRPr cap="all" baseline="0">
                <a:solidFill>
                  <a:schemeClr val="accent1"/>
                </a:solidFill>
              </a:defRPr>
            </a:lvl1pPr>
          </a:lstStyle>
          <a:p>
            <a:r>
              <a:rPr lang="en-US" dirty="0"/>
              <a:t>CLICK TO ADD TITLE</a:t>
            </a:r>
          </a:p>
        </p:txBody>
      </p:sp>
      <p:sp>
        <p:nvSpPr>
          <p:cNvPr id="7" name="Rectangle 23">
            <a:extLst>
              <a:ext uri="{FF2B5EF4-FFF2-40B4-BE49-F238E27FC236}">
                <a16:creationId xmlns:a16="http://schemas.microsoft.com/office/drawing/2014/main" id="{AB92D86A-5036-415A-B056-A55CB2E0C2C9}"/>
              </a:ext>
              <a:ext uri="{C183D7F6-B498-43B3-948B-1728B52AA6E4}">
                <adec:decorative xmlns:adec="http://schemas.microsoft.com/office/drawing/2017/decorative" val="1"/>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id="{D70FC509-0D49-9500-59C9-DAE0A699FB0C}"/>
              </a:ext>
            </a:extLst>
          </p:cNvPr>
          <p:cNvSpPr>
            <a:spLocks noGrp="1"/>
          </p:cNvSpPr>
          <p:nvPr>
            <p:ph type="body" sz="quarter" idx="13" hasCustomPrompt="1"/>
          </p:nvPr>
        </p:nvSpPr>
        <p:spPr>
          <a:xfrm>
            <a:off x="762000" y="2417197"/>
            <a:ext cx="4278313" cy="3737541"/>
          </a:xfrm>
        </p:spPr>
        <p:txBody>
          <a:bodyPr vert="horz" lIns="91440" tIns="45720" rIns="91440" bIns="45720" rtlCol="0">
            <a:normAutofit/>
          </a:bodyPr>
          <a:lstStyle>
            <a:lvl1pPr>
              <a:spcBef>
                <a:spcPts val="0"/>
              </a:spcBef>
              <a:spcAft>
                <a:spcPts val="1200"/>
              </a:spcAft>
              <a:defRPr lang="en-US" sz="1800" smtClean="0"/>
            </a:lvl1pPr>
            <a:lvl2pPr>
              <a:spcBef>
                <a:spcPts val="0"/>
              </a:spcBef>
              <a:spcAft>
                <a:spcPts val="1200"/>
              </a:spcAft>
              <a:defRPr lang="en-US" sz="1800" smtClean="0"/>
            </a:lvl2pPr>
            <a:lvl3pPr>
              <a:spcBef>
                <a:spcPts val="0"/>
              </a:spcBef>
              <a:spcAft>
                <a:spcPts val="1200"/>
              </a:spcAft>
              <a:defRPr lang="en-US" sz="1800" smtClean="0"/>
            </a:lvl3pPr>
            <a:lvl4pPr>
              <a:spcBef>
                <a:spcPts val="0"/>
              </a:spcBef>
              <a:spcAft>
                <a:spcPts val="1200"/>
              </a:spcAft>
              <a:defRPr lang="en-US" sz="1800" smtClean="0"/>
            </a:lvl4pPr>
            <a:lvl5pPr>
              <a:spcBef>
                <a:spcPts val="0"/>
              </a:spcBef>
              <a:spcAft>
                <a:spcPts val="1200"/>
              </a:spcAft>
              <a:defRPr lang="en-US" sz="1800"/>
            </a:lvl5pPr>
          </a:lstStyle>
          <a:p>
            <a:pPr lvl="0"/>
            <a:r>
              <a:rPr lang="en-US" dirty="0"/>
              <a:t>Click to add text </a:t>
            </a:r>
          </a:p>
          <a:p>
            <a:pPr marL="685800" lvl="1" indent="-228600"/>
            <a:r>
              <a:rPr lang="en-US" dirty="0"/>
              <a:t>Second level</a:t>
            </a:r>
          </a:p>
          <a:p>
            <a:pPr marL="1143000" lvl="2" indent="-228600"/>
            <a:r>
              <a:rPr lang="en-US" dirty="0"/>
              <a:t>Third level</a:t>
            </a:r>
          </a:p>
          <a:p>
            <a:pPr marL="1600200" lvl="3" indent="-228600"/>
            <a:r>
              <a:rPr lang="en-US" dirty="0"/>
              <a:t>Fourth level</a:t>
            </a:r>
          </a:p>
          <a:p>
            <a:pPr marL="2057400" lvl="4" indent="-228600"/>
            <a:r>
              <a:rPr lang="en-US" dirty="0"/>
              <a:t>Fifth level</a:t>
            </a:r>
          </a:p>
        </p:txBody>
      </p:sp>
      <p:sp>
        <p:nvSpPr>
          <p:cNvPr id="8" name="Table Placeholder 7">
            <a:extLst>
              <a:ext uri="{FF2B5EF4-FFF2-40B4-BE49-F238E27FC236}">
                <a16:creationId xmlns:a16="http://schemas.microsoft.com/office/drawing/2014/main" id="{7113F543-A373-5951-EBF3-7E283EE52F0B}"/>
              </a:ext>
            </a:extLst>
          </p:cNvPr>
          <p:cNvSpPr>
            <a:spLocks noGrp="1"/>
          </p:cNvSpPr>
          <p:nvPr>
            <p:ph type="tbl" sz="quarter" idx="14" hasCustomPrompt="1"/>
          </p:nvPr>
        </p:nvSpPr>
        <p:spPr>
          <a:xfrm>
            <a:off x="5241471" y="2417763"/>
            <a:ext cx="6188529" cy="3736975"/>
          </a:xfrm>
        </p:spPr>
        <p:txBody>
          <a:bodyPr/>
          <a:lstStyle>
            <a:lvl1pPr>
              <a:defRPr/>
            </a:lvl1pPr>
          </a:lstStyle>
          <a:p>
            <a:r>
              <a:rPr lang="en-US" dirty="0"/>
              <a:t>Click icon to insert table</a:t>
            </a:r>
          </a:p>
        </p:txBody>
      </p:sp>
      <p:sp>
        <p:nvSpPr>
          <p:cNvPr id="3" name="Date Placeholder 3">
            <a:extLst>
              <a:ext uri="{FF2B5EF4-FFF2-40B4-BE49-F238E27FC236}">
                <a16:creationId xmlns:a16="http://schemas.microsoft.com/office/drawing/2014/main" id="{7D4C80AE-01F3-AAB6-99EF-DB1B5934CFD2}"/>
              </a:ext>
            </a:extLst>
          </p:cNvPr>
          <p:cNvSpPr>
            <a:spLocks noGrp="1"/>
          </p:cNvSpPr>
          <p:nvPr>
            <p:ph type="dt" sz="half" idx="10"/>
          </p:nvPr>
        </p:nvSpPr>
        <p:spPr>
          <a:xfrm>
            <a:off x="767443" y="6353175"/>
            <a:ext cx="1097280" cy="365125"/>
          </a:xfrm>
        </p:spPr>
        <p:txBody>
          <a:bodyPr/>
          <a:lstStyle>
            <a:lvl1pPr>
              <a:defRPr>
                <a:solidFill>
                  <a:schemeClr val="tx1"/>
                </a:solidFill>
              </a:defRPr>
            </a:lvl1pPr>
          </a:lstStyle>
          <a:p>
            <a:r>
              <a:rPr lang="en-US"/>
              <a:t>12/11/2023</a:t>
            </a:r>
            <a:endParaRPr lang="en-US" dirty="0"/>
          </a:p>
        </p:txBody>
      </p:sp>
      <p:sp>
        <p:nvSpPr>
          <p:cNvPr id="4" name="Footer Placeholder 4">
            <a:extLst>
              <a:ext uri="{FF2B5EF4-FFF2-40B4-BE49-F238E27FC236}">
                <a16:creationId xmlns:a16="http://schemas.microsoft.com/office/drawing/2014/main" id="{C0241B24-8629-6BC2-C72F-A156F0624997}"/>
              </a:ext>
            </a:extLst>
          </p:cNvPr>
          <p:cNvSpPr>
            <a:spLocks noGrp="1"/>
          </p:cNvSpPr>
          <p:nvPr>
            <p:ph type="ftr" sz="quarter" idx="11"/>
          </p:nvPr>
        </p:nvSpPr>
        <p:spPr>
          <a:xfrm>
            <a:off x="5273449" y="6350000"/>
            <a:ext cx="2286000" cy="365125"/>
          </a:xfrm>
        </p:spPr>
        <p:txBody>
          <a:bodyPr/>
          <a:lstStyle>
            <a:lvl1pPr>
              <a:defRPr>
                <a:solidFill>
                  <a:schemeClr val="tx1"/>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967FBBF9-1C14-3371-F0AC-507FFCAB3BC1}"/>
              </a:ext>
            </a:extLst>
          </p:cNvPr>
          <p:cNvSpPr>
            <a:spLocks noGrp="1"/>
          </p:cNvSpPr>
          <p:nvPr>
            <p:ph type="sldNum" sz="quarter" idx="12"/>
          </p:nvPr>
        </p:nvSpPr>
        <p:spPr>
          <a:xfrm>
            <a:off x="10968175" y="6356350"/>
            <a:ext cx="457200" cy="365125"/>
          </a:xfrm>
        </p:spPr>
        <p:txBody>
          <a:bodyPr/>
          <a:lstStyle>
            <a:lvl1pPr>
              <a:defRPr>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81890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3">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1"/>
            <a:ext cx="9866540" cy="1358140"/>
          </a:xfrm>
        </p:spPr>
        <p:txBody>
          <a:bodyPr anchor="t" anchorCtr="0"/>
          <a:lstStyle>
            <a:lvl1pPr>
              <a:defRPr cap="all" baseline="0">
                <a:solidFill>
                  <a:schemeClr val="tx2"/>
                </a:solidFill>
              </a:defRPr>
            </a:lvl1pPr>
          </a:lstStyle>
          <a:p>
            <a:r>
              <a:rPr lang="en-US" dirty="0"/>
              <a:t>CLICK TO ADD TITLE</a:t>
            </a:r>
          </a:p>
        </p:txBody>
      </p:sp>
      <p:grpSp>
        <p:nvGrpSpPr>
          <p:cNvPr id="10" name="Group 9">
            <a:extLst>
              <a:ext uri="{FF2B5EF4-FFF2-40B4-BE49-F238E27FC236}">
                <a16:creationId xmlns:a16="http://schemas.microsoft.com/office/drawing/2014/main" id="{D9F1898E-3E74-4E43-A202-1A6640227466}"/>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8" name="Graphic 47">
              <a:extLst>
                <a:ext uri="{FF2B5EF4-FFF2-40B4-BE49-F238E27FC236}">
                  <a16:creationId xmlns:a16="http://schemas.microsoft.com/office/drawing/2014/main" id="{31EB8EE7-3843-4CA8-879D-5D985DAA0D1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id="{5FF0EEFD-0038-4A2F-AD3B-01A98EFF5C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sp>
        <p:nvSpPr>
          <p:cNvPr id="3" name="Content Placeholder 2">
            <a:extLst>
              <a:ext uri="{FF2B5EF4-FFF2-40B4-BE49-F238E27FC236}">
                <a16:creationId xmlns:a16="http://schemas.microsoft.com/office/drawing/2014/main" id="{8A650232-76AA-C9E3-F846-8DB1B44E5AF3}"/>
              </a:ext>
            </a:extLst>
          </p:cNvPr>
          <p:cNvSpPr>
            <a:spLocks noGrp="1"/>
          </p:cNvSpPr>
          <p:nvPr>
            <p:ph sz="half" idx="15" hasCustomPrompt="1"/>
          </p:nvPr>
        </p:nvSpPr>
        <p:spPr>
          <a:xfrm>
            <a:off x="1552575" y="2481940"/>
            <a:ext cx="6477952" cy="3635831"/>
          </a:xfrm>
        </p:spPr>
        <p:txBody>
          <a:bodyPr>
            <a:normAutofit/>
          </a:bodyPr>
          <a:lstStyle>
            <a:lvl1pPr marL="0" indent="0">
              <a:lnSpc>
                <a:spcPct val="100000"/>
              </a:lnSpc>
              <a:spcBef>
                <a:spcPts val="0"/>
              </a:spcBef>
              <a:spcAft>
                <a:spcPts val="600"/>
              </a:spcAft>
              <a:buFont typeface="Arial" panose="020B0604020202020204" pitchFamily="34" charset="0"/>
              <a:buNone/>
              <a:defRPr sz="1800">
                <a:solidFill>
                  <a:schemeClr val="bg1"/>
                </a:solidFill>
              </a:defRPr>
            </a:lvl1pPr>
            <a:lvl2pPr marL="457200">
              <a:lnSpc>
                <a:spcPct val="100000"/>
              </a:lnSpc>
              <a:spcAft>
                <a:spcPts val="600"/>
              </a:spcAft>
              <a:defRPr sz="1800">
                <a:solidFill>
                  <a:schemeClr val="bg1"/>
                </a:solidFill>
              </a:defRPr>
            </a:lvl2pPr>
            <a:lvl3pPr marL="914400">
              <a:lnSpc>
                <a:spcPct val="100000"/>
              </a:lnSpc>
              <a:spcAft>
                <a:spcPts val="600"/>
              </a:spcAft>
              <a:defRPr sz="1800">
                <a:solidFill>
                  <a:schemeClr val="bg1"/>
                </a:solidFill>
              </a:defRPr>
            </a:lvl3pPr>
            <a:lvl4pPr marL="1371600">
              <a:lnSpc>
                <a:spcPct val="100000"/>
              </a:lnSpc>
              <a:spcAft>
                <a:spcPts val="600"/>
              </a:spcAft>
              <a:defRPr sz="1800">
                <a:solidFill>
                  <a:schemeClr val="bg1"/>
                </a:solidFill>
              </a:defRPr>
            </a:lvl4pPr>
            <a:lvl5pPr marL="1828800">
              <a:lnSpc>
                <a:spcPct val="100000"/>
              </a:lnSpc>
              <a:spcAft>
                <a:spcPts val="600"/>
              </a:spcAft>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2">
            <a:extLst>
              <a:ext uri="{FF2B5EF4-FFF2-40B4-BE49-F238E27FC236}">
                <a16:creationId xmlns:a16="http://schemas.microsoft.com/office/drawing/2014/main" id="{37A04978-5D2C-BBF1-9C05-C52717619019}"/>
              </a:ext>
            </a:extLst>
          </p:cNvPr>
          <p:cNvSpPr>
            <a:spLocks noGrp="1"/>
          </p:cNvSpPr>
          <p:nvPr>
            <p:ph type="body" sz="quarter" idx="14" hasCustomPrompt="1"/>
          </p:nvPr>
        </p:nvSpPr>
        <p:spPr>
          <a:xfrm>
            <a:off x="8372723" y="2481940"/>
            <a:ext cx="3046391" cy="3759200"/>
          </a:xfrm>
        </p:spPr>
        <p:txBody>
          <a:bodyPr>
            <a:normAutofit/>
          </a:bodyPr>
          <a:lstStyle>
            <a:lvl1pPr marL="342900" indent="-342900">
              <a:spcAft>
                <a:spcPts val="600"/>
              </a:spcAft>
              <a:buFont typeface="+mj-lt"/>
              <a:buAutoNum type="arabicPeriod"/>
              <a:defRPr sz="1800">
                <a:solidFill>
                  <a:schemeClr val="bg1"/>
                </a:solidFill>
              </a:defRPr>
            </a:lvl1pPr>
            <a:lvl2pPr marL="800100" indent="-342900">
              <a:spcAft>
                <a:spcPts val="600"/>
              </a:spcAft>
              <a:buFont typeface="+mj-lt"/>
              <a:buAutoNum type="alphaLcPeriod"/>
              <a:defRPr sz="1800">
                <a:solidFill>
                  <a:schemeClr val="bg1"/>
                </a:solidFill>
              </a:defRPr>
            </a:lvl2pPr>
            <a:lvl3pPr marL="1257300" indent="-342900">
              <a:spcAft>
                <a:spcPts val="600"/>
              </a:spcAft>
              <a:buFont typeface="+mj-lt"/>
              <a:buAutoNum type="arabicParenR"/>
              <a:defRPr sz="1800">
                <a:solidFill>
                  <a:schemeClr val="bg1"/>
                </a:solidFill>
              </a:defRPr>
            </a:lvl3pPr>
            <a:lvl4pPr marL="1714500" indent="-342900">
              <a:spcAft>
                <a:spcPts val="600"/>
              </a:spcAft>
              <a:buFont typeface="+mj-lt"/>
              <a:buAutoNum type="alphaLcParenR"/>
              <a:defRPr sz="1800">
                <a:solidFill>
                  <a:schemeClr val="bg1"/>
                </a:solidFill>
              </a:defRPr>
            </a:lvl4pPr>
            <a:lvl5pPr marL="2171700" indent="-342900">
              <a:spcAft>
                <a:spcPts val="600"/>
              </a:spcAft>
              <a:buFont typeface="+mj-lt"/>
              <a:buAutoNum type="romanLcPeriod"/>
              <a:defRPr sz="1800">
                <a:solidFill>
                  <a:schemeClr val="bg1"/>
                </a:solidFill>
              </a:defRPr>
            </a:lvl5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3" name="Date Placeholder 3">
            <a:extLst>
              <a:ext uri="{FF2B5EF4-FFF2-40B4-BE49-F238E27FC236}">
                <a16:creationId xmlns:a16="http://schemas.microsoft.com/office/drawing/2014/main"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a:t>12/11/2023</a:t>
            </a:r>
            <a:endParaRPr lang="en-US" dirty="0"/>
          </a:p>
        </p:txBody>
      </p:sp>
      <p:sp>
        <p:nvSpPr>
          <p:cNvPr id="64" name="Footer Placeholder 4">
            <a:extLst>
              <a:ext uri="{FF2B5EF4-FFF2-40B4-BE49-F238E27FC236}">
                <a16:creationId xmlns:a16="http://schemas.microsoft.com/office/drawing/2014/main"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a:t>Presentation title</a:t>
            </a:r>
            <a:endParaRPr lang="en-US" dirty="0"/>
          </a:p>
        </p:txBody>
      </p:sp>
      <p:sp>
        <p:nvSpPr>
          <p:cNvPr id="65" name="Slide Number Placeholder 5">
            <a:extLst>
              <a:ext uri="{FF2B5EF4-FFF2-40B4-BE49-F238E27FC236}">
                <a16:creationId xmlns:a16="http://schemas.microsoft.com/office/drawing/2014/main"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07368846"/>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64155" y="896112"/>
            <a:ext cx="10665845" cy="1325563"/>
          </a:xfrm>
        </p:spPr>
        <p:txBody>
          <a:bodyPr anchor="t" anchorCtr="0"/>
          <a:lstStyle>
            <a:lvl1pPr>
              <a:defRPr cap="all" baseline="0">
                <a:solidFill>
                  <a:schemeClr val="accent1"/>
                </a:solidFill>
              </a:defRPr>
            </a:lvl1pPr>
          </a:lstStyle>
          <a:p>
            <a:r>
              <a:rPr lang="en-US" dirty="0"/>
              <a:t>CLICK TO ADD TITLE</a:t>
            </a:r>
          </a:p>
        </p:txBody>
      </p:sp>
      <p:sp>
        <p:nvSpPr>
          <p:cNvPr id="5" name="Table Placeholder 4">
            <a:extLst>
              <a:ext uri="{FF2B5EF4-FFF2-40B4-BE49-F238E27FC236}">
                <a16:creationId xmlns:a16="http://schemas.microsoft.com/office/drawing/2014/main" id="{E06194BC-6453-CA18-2623-B07F3A5D4E92}"/>
              </a:ext>
            </a:extLst>
          </p:cNvPr>
          <p:cNvSpPr>
            <a:spLocks noGrp="1"/>
          </p:cNvSpPr>
          <p:nvPr>
            <p:ph type="tbl" sz="quarter" idx="13" hasCustomPrompt="1"/>
          </p:nvPr>
        </p:nvSpPr>
        <p:spPr>
          <a:xfrm>
            <a:off x="762000" y="2417763"/>
            <a:ext cx="10665845" cy="3678235"/>
          </a:xfrm>
        </p:spPr>
        <p:txBody>
          <a:bodyPr/>
          <a:lstStyle>
            <a:lvl1pPr>
              <a:defRPr/>
            </a:lvl1pPr>
          </a:lstStyle>
          <a:p>
            <a:pPr marL="228600" marR="0" lvl="0" indent="-2286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t>Click icon to insert table</a:t>
            </a:r>
          </a:p>
          <a:p>
            <a:endParaRPr lang="en-US" dirty="0"/>
          </a:p>
        </p:txBody>
      </p:sp>
      <p:sp>
        <p:nvSpPr>
          <p:cNvPr id="7" name="Rectangle 23">
            <a:extLst>
              <a:ext uri="{FF2B5EF4-FFF2-40B4-BE49-F238E27FC236}">
                <a16:creationId xmlns:a16="http://schemas.microsoft.com/office/drawing/2014/main" id="{AB92D86A-5036-415A-B056-A55CB2E0C2C9}"/>
              </a:ext>
              <a:ext uri="{C183D7F6-B498-43B3-948B-1728B52AA6E4}">
                <adec:decorative xmlns:adec="http://schemas.microsoft.com/office/drawing/2017/decorative" val="1"/>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3">
            <a:extLst>
              <a:ext uri="{FF2B5EF4-FFF2-40B4-BE49-F238E27FC236}">
                <a16:creationId xmlns:a16="http://schemas.microsoft.com/office/drawing/2014/main" id="{D3A465A0-88AA-B50B-92D8-3A54928329FB}"/>
              </a:ext>
            </a:extLst>
          </p:cNvPr>
          <p:cNvSpPr>
            <a:spLocks noGrp="1"/>
          </p:cNvSpPr>
          <p:nvPr>
            <p:ph type="dt" sz="half" idx="10"/>
          </p:nvPr>
        </p:nvSpPr>
        <p:spPr>
          <a:xfrm>
            <a:off x="767443" y="6353175"/>
            <a:ext cx="1097280" cy="365125"/>
          </a:xfrm>
        </p:spPr>
        <p:txBody>
          <a:bodyPr/>
          <a:lstStyle>
            <a:lvl1pPr>
              <a:defRPr>
                <a:solidFill>
                  <a:schemeClr val="tx1"/>
                </a:solidFill>
              </a:defRPr>
            </a:lvl1pPr>
          </a:lstStyle>
          <a:p>
            <a:r>
              <a:rPr lang="en-US"/>
              <a:t>12/11/2023</a:t>
            </a:r>
            <a:endParaRPr lang="en-US" dirty="0"/>
          </a:p>
        </p:txBody>
      </p:sp>
      <p:sp>
        <p:nvSpPr>
          <p:cNvPr id="4" name="Footer Placeholder 4">
            <a:extLst>
              <a:ext uri="{FF2B5EF4-FFF2-40B4-BE49-F238E27FC236}">
                <a16:creationId xmlns:a16="http://schemas.microsoft.com/office/drawing/2014/main" id="{6195F626-7C08-9907-6A85-922BE6AA0EF5}"/>
              </a:ext>
            </a:extLst>
          </p:cNvPr>
          <p:cNvSpPr>
            <a:spLocks noGrp="1"/>
          </p:cNvSpPr>
          <p:nvPr>
            <p:ph type="ftr" sz="quarter" idx="11"/>
          </p:nvPr>
        </p:nvSpPr>
        <p:spPr>
          <a:xfrm>
            <a:off x="5273449" y="6350000"/>
            <a:ext cx="2286000" cy="365125"/>
          </a:xfrm>
        </p:spPr>
        <p:txBody>
          <a:bodyPr/>
          <a:lstStyle>
            <a:lvl1pPr>
              <a:defRPr>
                <a:solidFill>
                  <a:schemeClr val="tx1"/>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7BBAD34A-4F3F-C89B-BBBC-E7740F414D13}"/>
              </a:ext>
            </a:extLst>
          </p:cNvPr>
          <p:cNvSpPr>
            <a:spLocks noGrp="1"/>
          </p:cNvSpPr>
          <p:nvPr>
            <p:ph type="sldNum" sz="quarter" idx="12"/>
          </p:nvPr>
        </p:nvSpPr>
        <p:spPr>
          <a:xfrm>
            <a:off x="10968175" y="6356350"/>
            <a:ext cx="457200" cy="365125"/>
          </a:xfrm>
        </p:spPr>
        <p:txBody>
          <a:bodyPr/>
          <a:lstStyle>
            <a:lvl1pPr>
              <a:defRPr>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23748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Content 2">
    <p:bg>
      <p:bgPr>
        <a:solidFill>
          <a:schemeClr val="accent2"/>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11C2927-0A13-DC57-A83B-B8DB787A48CF}"/>
              </a:ext>
              <a:ext uri="{C183D7F6-B498-43B3-948B-1728B52AA6E4}">
                <adec:decorative xmlns:adec="http://schemas.microsoft.com/office/drawing/2017/decorative" val="1"/>
              </a:ext>
            </a:extLst>
          </p:cNvPr>
          <p:cNvGrpSpPr/>
          <p:nvPr userDrawn="1"/>
        </p:nvGrpSpPr>
        <p:grpSpPr>
          <a:xfrm>
            <a:off x="0" y="0"/>
            <a:ext cx="6843092" cy="6858000"/>
            <a:chOff x="0" y="0"/>
            <a:chExt cx="6843092" cy="685800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5900245" y="544285"/>
            <a:ext cx="5528217" cy="2685383"/>
          </a:xfrm>
        </p:spPr>
        <p:txBody>
          <a:bodyPr anchor="b">
            <a:normAutofit/>
          </a:bodyPr>
          <a:lstStyle>
            <a:lvl1pPr algn="l">
              <a:defRPr sz="44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5896340" y="3423773"/>
            <a:ext cx="5528217" cy="2029969"/>
          </a:xfrm>
        </p:spPr>
        <p:txBody>
          <a:bodyPr>
            <a:normAutofit/>
          </a:bodyPr>
          <a:lstStyle>
            <a:lvl1pPr marL="0" indent="0" algn="l">
              <a:lnSpc>
                <a:spcPct val="1500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3">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3950" y="429461"/>
            <a:ext cx="6343650" cy="2668463"/>
          </a:xfrm>
        </p:spPr>
        <p:txBody>
          <a:bodyPr anchor="b" anchorCtr="0"/>
          <a:lstStyle>
            <a:lvl1pPr>
              <a:defRPr cap="all" baseline="0">
                <a:solidFill>
                  <a:schemeClr val="accent1"/>
                </a:solidFill>
              </a:defRPr>
            </a:lvl1pPr>
          </a:lstStyle>
          <a:p>
            <a:r>
              <a:rPr lang="en-US" dirty="0"/>
              <a:t>CLICK TO ADD TITLE</a:t>
            </a:r>
          </a:p>
        </p:txBody>
      </p:sp>
      <p:sp>
        <p:nvSpPr>
          <p:cNvPr id="7" name="Content Placeholder 2">
            <a:extLst>
              <a:ext uri="{FF2B5EF4-FFF2-40B4-BE49-F238E27FC236}">
                <a16:creationId xmlns:a16="http://schemas.microsoft.com/office/drawing/2014/main" id="{F183B974-C7F1-5026-EC6E-647371B64BBB}"/>
              </a:ext>
            </a:extLst>
          </p:cNvPr>
          <p:cNvSpPr>
            <a:spLocks noGrp="1"/>
          </p:cNvSpPr>
          <p:nvPr>
            <p:ph sz="half" idx="14" hasCustomPrompt="1"/>
          </p:nvPr>
        </p:nvSpPr>
        <p:spPr>
          <a:xfrm>
            <a:off x="4938712" y="3299953"/>
            <a:ext cx="6338888" cy="2668463"/>
          </a:xfrm>
        </p:spPr>
        <p:txBody>
          <a:bodyPr>
            <a:normAutofit/>
          </a:bodyPr>
          <a:lstStyle>
            <a:lvl1pPr marL="0" indent="0">
              <a:lnSpc>
                <a:spcPct val="150000"/>
              </a:lnSpc>
              <a:spcBef>
                <a:spcPts val="0"/>
              </a:spcBef>
              <a:spcAft>
                <a:spcPts val="0"/>
              </a:spcAft>
              <a:buFont typeface="Arial" panose="020B0604020202020204" pitchFamily="34" charset="0"/>
              <a:buNone/>
              <a:defRPr sz="2400"/>
            </a:lvl1pPr>
            <a:lvl2pPr marL="457200">
              <a:lnSpc>
                <a:spcPts val="2000"/>
              </a:lnSpc>
              <a:defRPr sz="1800"/>
            </a:lvl2pPr>
            <a:lvl3pPr marL="914400">
              <a:lnSpc>
                <a:spcPts val="2000"/>
              </a:lnSpc>
              <a:defRPr sz="1800"/>
            </a:lvl3pPr>
            <a:lvl4pPr marL="1371600">
              <a:lnSpc>
                <a:spcPts val="2000"/>
              </a:lnSpc>
              <a:defRPr sz="1800"/>
            </a:lvl4pPr>
            <a:lvl5pPr marL="1828800">
              <a:lnSpc>
                <a:spcPts val="2000"/>
              </a:lnSpc>
              <a:defRPr sz="18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3" name="Group 2">
            <a:extLst>
              <a:ext uri="{FF2B5EF4-FFF2-40B4-BE49-F238E27FC236}">
                <a16:creationId xmlns:a16="http://schemas.microsoft.com/office/drawing/2014/main" id="{464914EB-20DD-97B4-8FF9-94D739D21CA4}"/>
              </a:ext>
              <a:ext uri="{C183D7F6-B498-43B3-948B-1728B52AA6E4}">
                <adec:decorative xmlns:adec="http://schemas.microsoft.com/office/drawing/2017/decorative" val="1"/>
              </a:ext>
            </a:extLst>
          </p:cNvPr>
          <p:cNvGrpSpPr/>
          <p:nvPr userDrawn="1"/>
        </p:nvGrpSpPr>
        <p:grpSpPr>
          <a:xfrm>
            <a:off x="-9867" y="-7753"/>
            <a:ext cx="4187536" cy="6865753"/>
            <a:chOff x="-9867" y="-7753"/>
            <a:chExt cx="4187536" cy="6865753"/>
          </a:xfrm>
        </p:grpSpPr>
        <p:sp>
          <p:nvSpPr>
            <p:cNvPr id="64" name="Rectangle 63">
              <a:extLst>
                <a:ext uri="{FF2B5EF4-FFF2-40B4-BE49-F238E27FC236}">
                  <a16:creationId xmlns:a16="http://schemas.microsoft.com/office/drawing/2014/main"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descr="A black and white striped pattern&#10;&#10;Description automatically generated with low confidence">
              <a:extLst>
                <a:ext uri="{FF2B5EF4-FFF2-40B4-BE49-F238E27FC236}">
                  <a16:creationId xmlns:a16="http://schemas.microsoft.com/office/drawing/2014/main"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54BCEF24-C76B-44E5-A457-E55658E8EB8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75" name="Rectangle 74">
              <a:extLst>
                <a:ext uri="{FF2B5EF4-FFF2-40B4-BE49-F238E27FC236}">
                  <a16:creationId xmlns:a16="http://schemas.microsoft.com/office/drawing/2014/main"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6" name="Straight Connector 65">
              <a:extLst>
                <a:ext uri="{FF2B5EF4-FFF2-40B4-BE49-F238E27FC236}">
                  <a16:creationId xmlns:a16="http://schemas.microsoft.com/office/drawing/2014/main"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Footer Placeholder 4">
            <a:extLst>
              <a:ext uri="{FF2B5EF4-FFF2-40B4-BE49-F238E27FC236}">
                <a16:creationId xmlns:a16="http://schemas.microsoft.com/office/drawing/2014/main" id="{A8925BB7-B630-981C-964B-37A5DCBEA2E2}"/>
              </a:ext>
            </a:extLst>
          </p:cNvPr>
          <p:cNvSpPr>
            <a:spLocks noGrp="1"/>
          </p:cNvSpPr>
          <p:nvPr>
            <p:ph type="ftr" sz="quarter" idx="11"/>
          </p:nvPr>
        </p:nvSpPr>
        <p:spPr>
          <a:xfrm>
            <a:off x="7306165" y="6355080"/>
            <a:ext cx="2286000" cy="365125"/>
          </a:xfrm>
        </p:spPr>
        <p:txBody>
          <a:bodyPr/>
          <a:lstStyle>
            <a:lvl1pPr>
              <a:defRPr>
                <a:solidFill>
                  <a:schemeClr val="tx1"/>
                </a:solidFill>
              </a:defRPr>
            </a:lvl1pPr>
          </a:lstStyle>
          <a:p>
            <a:r>
              <a:rPr lang="en-US"/>
              <a:t>Presentation title</a:t>
            </a:r>
            <a:endParaRPr lang="en-US" dirty="0"/>
          </a:p>
        </p:txBody>
      </p:sp>
      <p:sp>
        <p:nvSpPr>
          <p:cNvPr id="5" name="Slide Number Placeholder 5">
            <a:extLst>
              <a:ext uri="{FF2B5EF4-FFF2-40B4-BE49-F238E27FC236}">
                <a16:creationId xmlns:a16="http://schemas.microsoft.com/office/drawing/2014/main" id="{4B4D24B0-E841-7B76-D133-06ABBAB6B6FF}"/>
              </a:ext>
            </a:extLst>
          </p:cNvPr>
          <p:cNvSpPr>
            <a:spLocks noGrp="1"/>
          </p:cNvSpPr>
          <p:nvPr>
            <p:ph type="sldNum" sz="quarter" idx="12"/>
          </p:nvPr>
        </p:nvSpPr>
        <p:spPr>
          <a:xfrm>
            <a:off x="10967357" y="6356350"/>
            <a:ext cx="457200" cy="365125"/>
          </a:xfrm>
        </p:spPr>
        <p:txBody>
          <a:bodyPr/>
          <a:lstStyle>
            <a:lvl1pPr>
              <a:defRPr>
                <a:solidFill>
                  <a:schemeClr val="tx1"/>
                </a:solidFill>
              </a:defRPr>
            </a:lvl1pPr>
          </a:lstStyle>
          <a:p>
            <a:fld id="{B5CEABB6-07DC-46E8-9B57-56EC44A396E5}" type="slidenum">
              <a:rPr lang="en-US" smtClean="0"/>
              <a:pPr/>
              <a:t>‹#›</a:t>
            </a:fld>
            <a:endParaRPr lang="en-US" dirty="0"/>
          </a:p>
        </p:txBody>
      </p:sp>
      <p:sp>
        <p:nvSpPr>
          <p:cNvPr id="6" name="Date Placeholder 3">
            <a:extLst>
              <a:ext uri="{FF2B5EF4-FFF2-40B4-BE49-F238E27FC236}">
                <a16:creationId xmlns:a16="http://schemas.microsoft.com/office/drawing/2014/main" id="{C7D011F5-A799-BEAA-9160-5743D58B456A}"/>
              </a:ext>
            </a:extLst>
          </p:cNvPr>
          <p:cNvSpPr>
            <a:spLocks noGrp="1"/>
          </p:cNvSpPr>
          <p:nvPr>
            <p:ph type="dt" sz="half" idx="10"/>
          </p:nvPr>
        </p:nvSpPr>
        <p:spPr>
          <a:xfrm>
            <a:off x="4833694" y="6353175"/>
            <a:ext cx="1097280" cy="365125"/>
          </a:xfrm>
        </p:spPr>
        <p:txBody>
          <a:bodyPr/>
          <a:lstStyle>
            <a:lvl1pPr>
              <a:defRPr>
                <a:solidFill>
                  <a:schemeClr val="tx1"/>
                </a:solidFill>
              </a:defRPr>
            </a:lvl1pPr>
          </a:lstStyle>
          <a:p>
            <a:r>
              <a:rPr lang="en-US"/>
              <a:t>12/11/2023</a:t>
            </a:r>
            <a:endParaRPr lang="en-US" dirty="0"/>
          </a:p>
        </p:txBody>
      </p:sp>
    </p:spTree>
    <p:extLst>
      <p:ext uri="{BB962C8B-B14F-4D97-AF65-F5344CB8AC3E}">
        <p14:creationId xmlns:p14="http://schemas.microsoft.com/office/powerpoint/2010/main" val="19373990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Picture">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4833694" y="660358"/>
            <a:ext cx="6594768" cy="5537284"/>
          </a:xfrm>
        </p:spPr>
        <p:txBody>
          <a:bodyPr anchor="ctr">
            <a:normAutofit/>
          </a:bodyPr>
          <a:lstStyle>
            <a:lvl1pPr algn="l">
              <a:defRPr sz="4800" cap="all" baseline="0">
                <a:solidFill>
                  <a:schemeClr val="tx2"/>
                </a:solidFill>
              </a:defRPr>
            </a:lvl1pPr>
          </a:lstStyle>
          <a:p>
            <a:r>
              <a:rPr lang="en-US" dirty="0"/>
              <a:t>Click to add title</a:t>
            </a:r>
          </a:p>
        </p:txBody>
      </p:sp>
      <p:sp>
        <p:nvSpPr>
          <p:cNvPr id="63" name="Picture Placeholder 62">
            <a:extLst>
              <a:ext uri="{FF2B5EF4-FFF2-40B4-BE49-F238E27FC236}">
                <a16:creationId xmlns:a16="http://schemas.microsoft.com/office/drawing/2014/main" id="{A461CB72-9777-50F4-94EC-91A4EE864A4A}"/>
              </a:ext>
            </a:extLst>
          </p:cNvPr>
          <p:cNvSpPr>
            <a:spLocks noGrp="1"/>
          </p:cNvSpPr>
          <p:nvPr>
            <p:ph type="pic" sz="quarter" idx="13" hasCustomPrompt="1"/>
          </p:nvPr>
        </p:nvSpPr>
        <p:spPr>
          <a:xfrm rot="10800000">
            <a:off x="1" y="761322"/>
            <a:ext cx="4076118" cy="6096678"/>
          </a:xfrm>
          <a:custGeom>
            <a:avLst/>
            <a:gdLst>
              <a:gd name="connsiteX0" fmla="*/ 0 w 4076118"/>
              <a:gd name="connsiteY0" fmla="*/ 0 h 6096678"/>
              <a:gd name="connsiteX1" fmla="*/ 4076118 w 4076118"/>
              <a:gd name="connsiteY1" fmla="*/ 0 h 6096678"/>
              <a:gd name="connsiteX2" fmla="*/ 4076118 w 4076118"/>
              <a:gd name="connsiteY2" fmla="*/ 2038351 h 6096678"/>
              <a:gd name="connsiteX3" fmla="*/ 4076118 w 4076118"/>
              <a:gd name="connsiteY3" fmla="*/ 2048256 h 6096678"/>
              <a:gd name="connsiteX4" fmla="*/ 4076118 w 4076118"/>
              <a:gd name="connsiteY4" fmla="*/ 6096678 h 6096678"/>
              <a:gd name="connsiteX5" fmla="*/ 27696 w 4076118"/>
              <a:gd name="connsiteY5" fmla="*/ 2048256 h 6096678"/>
              <a:gd name="connsiteX6" fmla="*/ 0 w 4076118"/>
              <a:gd name="connsiteY6" fmla="*/ 2048256 h 60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8" h="6096678">
                <a:moveTo>
                  <a:pt x="0" y="0"/>
                </a:moveTo>
                <a:lnTo>
                  <a:pt x="4076118" y="0"/>
                </a:lnTo>
                <a:lnTo>
                  <a:pt x="4076118" y="2038351"/>
                </a:lnTo>
                <a:lnTo>
                  <a:pt x="4076118" y="2048256"/>
                </a:lnTo>
                <a:lnTo>
                  <a:pt x="4076118" y="6096678"/>
                </a:lnTo>
                <a:lnTo>
                  <a:pt x="27696" y="2048256"/>
                </a:lnTo>
                <a:lnTo>
                  <a:pt x="0" y="2048256"/>
                </a:lnTo>
                <a:close/>
              </a:path>
            </a:pathLst>
          </a:custGeom>
        </p:spPr>
        <p:txBody>
          <a:bodyPr wrap="square">
            <a:noAutofit/>
          </a:bodyPr>
          <a:lstStyle>
            <a:lvl1pPr algn="ctr">
              <a:defRPr sz="2000">
                <a:solidFill>
                  <a:schemeClr val="bg1"/>
                </a:solidFill>
              </a:defRPr>
            </a:lvl1pPr>
          </a:lstStyle>
          <a:p>
            <a:r>
              <a:rPr lang="en-US" dirty="0"/>
              <a:t>Click icon to insert picture</a:t>
            </a:r>
          </a:p>
        </p:txBody>
      </p:sp>
      <p:grpSp>
        <p:nvGrpSpPr>
          <p:cNvPr id="4" name="Group 3">
            <a:extLst>
              <a:ext uri="{FF2B5EF4-FFF2-40B4-BE49-F238E27FC236}">
                <a16:creationId xmlns:a16="http://schemas.microsoft.com/office/drawing/2014/main" id="{A1EA6F58-FA46-C921-5758-59234B148D4F}"/>
              </a:ext>
              <a:ext uri="{C183D7F6-B498-43B3-948B-1728B52AA6E4}">
                <adec:decorative xmlns:adec="http://schemas.microsoft.com/office/drawing/2017/decorative" val="1"/>
              </a:ext>
            </a:extLst>
          </p:cNvPr>
          <p:cNvGrpSpPr/>
          <p:nvPr userDrawn="1"/>
        </p:nvGrpSpPr>
        <p:grpSpPr>
          <a:xfrm>
            <a:off x="0" y="0"/>
            <a:ext cx="4069439" cy="4828833"/>
            <a:chOff x="0" y="0"/>
            <a:chExt cx="4069439" cy="4828833"/>
          </a:xfrm>
        </p:grpSpPr>
        <p:sp>
          <p:nvSpPr>
            <p:cNvPr id="7" name="Rectangle 6">
              <a:extLst>
                <a:ext uri="{FF2B5EF4-FFF2-40B4-BE49-F238E27FC236}">
                  <a16:creationId xmlns:a16="http://schemas.microsoft.com/office/drawing/2014/main" id="{06F989FA-6E7A-3A98-AF95-F2384308BD32}"/>
                </a:ext>
              </a:extLst>
            </p:cNvPr>
            <p:cNvSpPr>
              <a:spLocks/>
            </p:cNvSpPr>
            <p:nvPr userDrawn="1"/>
          </p:nvSpPr>
          <p:spPr>
            <a:xfrm rot="10800000" flipH="1">
              <a:off x="2026630" y="776431"/>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23">
              <a:extLst>
                <a:ext uri="{FF2B5EF4-FFF2-40B4-BE49-F238E27FC236}">
                  <a16:creationId xmlns:a16="http://schemas.microsoft.com/office/drawing/2014/main" id="{F0BAC8B3-F184-675F-DC5F-C48CE69D7622}"/>
                </a:ext>
              </a:extLst>
            </p:cNvPr>
            <p:cNvSpPr/>
            <p:nvPr userDrawn="1"/>
          </p:nvSpPr>
          <p:spPr>
            <a:xfrm rot="10800000">
              <a:off x="0" y="766136"/>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0B75A35-885A-CE38-4F65-95EF186B13D1}"/>
                </a:ext>
              </a:extLst>
            </p:cNvPr>
            <p:cNvSpPr/>
            <p:nvPr userDrawn="1"/>
          </p:nvSpPr>
          <p:spPr>
            <a:xfrm rot="10800000">
              <a:off x="1351" y="0"/>
              <a:ext cx="2029968" cy="7749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4B488086-4998-410C-FCC8-29CA6288A79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39471" y="2798865"/>
              <a:ext cx="2029968" cy="2029968"/>
            </a:xfrm>
            <a:prstGeom prst="rect">
              <a:avLst/>
            </a:prstGeom>
          </p:spPr>
        </p:pic>
        <p:sp>
          <p:nvSpPr>
            <p:cNvPr id="41" name="Rectangle 40">
              <a:extLst>
                <a:ext uri="{FF2B5EF4-FFF2-40B4-BE49-F238E27FC236}">
                  <a16:creationId xmlns:a16="http://schemas.microsoft.com/office/drawing/2014/main" id="{26879019-2911-2F60-CC5B-25D1BE752B8D}"/>
                </a:ext>
              </a:extLst>
            </p:cNvPr>
            <p:cNvSpPr/>
            <p:nvPr userDrawn="1"/>
          </p:nvSpPr>
          <p:spPr>
            <a:xfrm rot="10800000">
              <a:off x="2029604" y="0"/>
              <a:ext cx="2029968" cy="784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A black and white striped pattern&#10;&#10;Description automatically generated with low confidence">
              <a:extLst>
                <a:ext uri="{FF2B5EF4-FFF2-40B4-BE49-F238E27FC236}">
                  <a16:creationId xmlns:a16="http://schemas.microsoft.com/office/drawing/2014/main" id="{CD1CD1B2-7EBC-96B6-A02D-7972C278746E}"/>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rot="10800000">
              <a:off x="2035948" y="788197"/>
              <a:ext cx="2019299" cy="999451"/>
            </a:xfrm>
            <a:prstGeom prst="rect">
              <a:avLst/>
            </a:prstGeom>
          </p:spPr>
        </p:pic>
      </p:grpSp>
    </p:spTree>
    <p:extLst>
      <p:ext uri="{BB962C8B-B14F-4D97-AF65-F5344CB8AC3E}">
        <p14:creationId xmlns:p14="http://schemas.microsoft.com/office/powerpoint/2010/main" val="1506966382"/>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title + Picture ">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4833694" y="544285"/>
            <a:ext cx="6594768" cy="3445329"/>
          </a:xfrm>
        </p:spPr>
        <p:txBody>
          <a:bodyPr anchor="b">
            <a:normAutofit/>
          </a:bodyPr>
          <a:lstStyle>
            <a:lvl1pPr algn="l">
              <a:defRPr sz="48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4829789" y="4130045"/>
            <a:ext cx="6594768" cy="1951523"/>
          </a:xfrm>
        </p:spPr>
        <p:txBody>
          <a:bodyPr>
            <a:normAutofit/>
          </a:bodyPr>
          <a:lstStyle>
            <a:lvl1pPr marL="0" indent="0" algn="l">
              <a:lnSpc>
                <a:spcPct val="150000"/>
              </a:lnSpc>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grpSp>
        <p:nvGrpSpPr>
          <p:cNvPr id="4" name="Group 3">
            <a:extLst>
              <a:ext uri="{FF2B5EF4-FFF2-40B4-BE49-F238E27FC236}">
                <a16:creationId xmlns:a16="http://schemas.microsoft.com/office/drawing/2014/main" id="{C2A24CB0-5164-75CE-ED27-EF876C19C655}"/>
              </a:ext>
              <a:ext uri="{C183D7F6-B498-43B3-948B-1728B52AA6E4}">
                <adec:decorative xmlns:adec="http://schemas.microsoft.com/office/drawing/2017/decorative" val="1"/>
              </a:ext>
            </a:extLst>
          </p:cNvPr>
          <p:cNvGrpSpPr/>
          <p:nvPr userDrawn="1"/>
        </p:nvGrpSpPr>
        <p:grpSpPr>
          <a:xfrm>
            <a:off x="0" y="2029167"/>
            <a:ext cx="4069439" cy="4828833"/>
            <a:chOff x="0" y="2029167"/>
            <a:chExt cx="4069439" cy="4828833"/>
          </a:xfrm>
        </p:grpSpPr>
        <p:sp>
          <p:nvSpPr>
            <p:cNvPr id="7" name="Rectangle 6">
              <a:extLst>
                <a:ext uri="{FF2B5EF4-FFF2-40B4-BE49-F238E27FC236}">
                  <a16:creationId xmlns:a16="http://schemas.microsoft.com/office/drawing/2014/main" id="{06F989FA-6E7A-3A98-AF95-F2384308BD32}"/>
                </a:ext>
              </a:extLst>
            </p:cNvPr>
            <p:cNvSpPr/>
            <p:nvPr userDrawn="1"/>
          </p:nvSpPr>
          <p:spPr>
            <a:xfrm flipH="1">
              <a:off x="9867" y="4051601"/>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23">
              <a:extLst>
                <a:ext uri="{FF2B5EF4-FFF2-40B4-BE49-F238E27FC236}">
                  <a16:creationId xmlns:a16="http://schemas.microsoft.com/office/drawing/2014/main" id="{F0BAC8B3-F184-675F-DC5F-C48CE69D7622}"/>
                </a:ext>
              </a:extLst>
            </p:cNvPr>
            <p:cNvSpPr/>
            <p:nvPr userDrawn="1"/>
          </p:nvSpPr>
          <p:spPr>
            <a:xfrm>
              <a:off x="2039471" y="4061896"/>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0B75A35-885A-CE38-4F65-95EF186B13D1}"/>
                </a:ext>
              </a:extLst>
            </p:cNvPr>
            <p:cNvSpPr/>
            <p:nvPr userDrawn="1"/>
          </p:nvSpPr>
          <p:spPr>
            <a:xfrm>
              <a:off x="2038120" y="6083058"/>
              <a:ext cx="2029968" cy="7749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4B488086-4998-410C-FCC8-29CA6288A79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2029167"/>
              <a:ext cx="2029968" cy="2029968"/>
            </a:xfrm>
            <a:prstGeom prst="rect">
              <a:avLst/>
            </a:prstGeom>
          </p:spPr>
        </p:pic>
        <p:grpSp>
          <p:nvGrpSpPr>
            <p:cNvPr id="19" name="Group 18">
              <a:extLst>
                <a:ext uri="{FF2B5EF4-FFF2-40B4-BE49-F238E27FC236}">
                  <a16:creationId xmlns:a16="http://schemas.microsoft.com/office/drawing/2014/main" id="{227BDAED-0D36-04AE-1A0C-E36977943C38}"/>
                </a:ext>
              </a:extLst>
            </p:cNvPr>
            <p:cNvGrpSpPr/>
            <p:nvPr userDrawn="1"/>
          </p:nvGrpSpPr>
          <p:grpSpPr>
            <a:xfrm>
              <a:off x="110109" y="4130046"/>
              <a:ext cx="1920240" cy="1920240"/>
              <a:chOff x="5361924" y="7472790"/>
              <a:chExt cx="1828800" cy="1828800"/>
            </a:xfrm>
          </p:grpSpPr>
          <p:grpSp>
            <p:nvGrpSpPr>
              <p:cNvPr id="20" name="Group 19">
                <a:extLst>
                  <a:ext uri="{FF2B5EF4-FFF2-40B4-BE49-F238E27FC236}">
                    <a16:creationId xmlns:a16="http://schemas.microsoft.com/office/drawing/2014/main" id="{DCF3798F-8E8C-7928-8347-8BC5B07B29F9}"/>
                  </a:ext>
                </a:extLst>
              </p:cNvPr>
              <p:cNvGrpSpPr/>
              <p:nvPr userDrawn="1"/>
            </p:nvGrpSpPr>
            <p:grpSpPr>
              <a:xfrm>
                <a:off x="5361924" y="7472790"/>
                <a:ext cx="1828800" cy="1828800"/>
                <a:chOff x="5361924" y="7472790"/>
                <a:chExt cx="1828800" cy="1828800"/>
              </a:xfrm>
            </p:grpSpPr>
            <p:grpSp>
              <p:nvGrpSpPr>
                <p:cNvPr id="22" name="Group 21">
                  <a:extLst>
                    <a:ext uri="{FF2B5EF4-FFF2-40B4-BE49-F238E27FC236}">
                      <a16:creationId xmlns:a16="http://schemas.microsoft.com/office/drawing/2014/main" id="{A488BF7D-B7D9-249A-4EC2-8A1F6311D1BD}"/>
                    </a:ext>
                  </a:extLst>
                </p:cNvPr>
                <p:cNvGrpSpPr/>
                <p:nvPr userDrawn="1"/>
              </p:nvGrpSpPr>
              <p:grpSpPr>
                <a:xfrm>
                  <a:off x="5361924" y="7472790"/>
                  <a:ext cx="1828800" cy="1828800"/>
                  <a:chOff x="5388428" y="7173291"/>
                  <a:chExt cx="1828800" cy="1828800"/>
                </a:xfrm>
              </p:grpSpPr>
              <p:grpSp>
                <p:nvGrpSpPr>
                  <p:cNvPr id="29" name="Group 28">
                    <a:extLst>
                      <a:ext uri="{FF2B5EF4-FFF2-40B4-BE49-F238E27FC236}">
                        <a16:creationId xmlns:a16="http://schemas.microsoft.com/office/drawing/2014/main" id="{C68EE8A4-53F3-EAAD-F43C-1F73C11BCE4C}"/>
                      </a:ext>
                    </a:extLst>
                  </p:cNvPr>
                  <p:cNvGrpSpPr/>
                  <p:nvPr userDrawn="1"/>
                </p:nvGrpSpPr>
                <p:grpSpPr>
                  <a:xfrm>
                    <a:off x="5388428" y="7173291"/>
                    <a:ext cx="1828800" cy="1828800"/>
                    <a:chOff x="5388428" y="7173291"/>
                    <a:chExt cx="1828800" cy="1828800"/>
                  </a:xfrm>
                </p:grpSpPr>
                <p:grpSp>
                  <p:nvGrpSpPr>
                    <p:cNvPr id="31" name="Group 30">
                      <a:extLst>
                        <a:ext uri="{FF2B5EF4-FFF2-40B4-BE49-F238E27FC236}">
                          <a16:creationId xmlns:a16="http://schemas.microsoft.com/office/drawing/2014/main" id="{806ABFB8-B814-19D4-3D47-A20F5AE8785F}"/>
                        </a:ext>
                      </a:extLst>
                    </p:cNvPr>
                    <p:cNvGrpSpPr/>
                    <p:nvPr userDrawn="1"/>
                  </p:nvGrpSpPr>
                  <p:grpSpPr>
                    <a:xfrm>
                      <a:off x="5388428" y="7173291"/>
                      <a:ext cx="1828800" cy="1828800"/>
                      <a:chOff x="5579044" y="7049770"/>
                      <a:chExt cx="1828800" cy="1828800"/>
                    </a:xfrm>
                  </p:grpSpPr>
                  <p:grpSp>
                    <p:nvGrpSpPr>
                      <p:cNvPr id="33" name="Group 32">
                        <a:extLst>
                          <a:ext uri="{FF2B5EF4-FFF2-40B4-BE49-F238E27FC236}">
                            <a16:creationId xmlns:a16="http://schemas.microsoft.com/office/drawing/2014/main" id="{992340A8-8A61-1791-D56D-37F56A662FEC}"/>
                          </a:ext>
                        </a:extLst>
                      </p:cNvPr>
                      <p:cNvGrpSpPr/>
                      <p:nvPr userDrawn="1"/>
                    </p:nvGrpSpPr>
                    <p:grpSpPr>
                      <a:xfrm>
                        <a:off x="5579044" y="7049770"/>
                        <a:ext cx="1828800" cy="1828800"/>
                        <a:chOff x="5579044" y="7049770"/>
                        <a:chExt cx="1828800" cy="1828800"/>
                      </a:xfrm>
                    </p:grpSpPr>
                    <p:grpSp>
                      <p:nvGrpSpPr>
                        <p:cNvPr id="35" name="Group 34">
                          <a:extLst>
                            <a:ext uri="{FF2B5EF4-FFF2-40B4-BE49-F238E27FC236}">
                              <a16:creationId xmlns:a16="http://schemas.microsoft.com/office/drawing/2014/main" id="{CD482B6F-4CF8-CEB3-7478-EB1A76DCF567}"/>
                            </a:ext>
                          </a:extLst>
                        </p:cNvPr>
                        <p:cNvGrpSpPr/>
                        <p:nvPr userDrawn="1"/>
                      </p:nvGrpSpPr>
                      <p:grpSpPr>
                        <a:xfrm>
                          <a:off x="5579044" y="7049770"/>
                          <a:ext cx="1828800" cy="1828800"/>
                          <a:chOff x="5579044" y="7049770"/>
                          <a:chExt cx="1828800" cy="1828800"/>
                        </a:xfrm>
                      </p:grpSpPr>
                      <p:grpSp>
                        <p:nvGrpSpPr>
                          <p:cNvPr id="37" name="Group 36">
                            <a:extLst>
                              <a:ext uri="{FF2B5EF4-FFF2-40B4-BE49-F238E27FC236}">
                                <a16:creationId xmlns:a16="http://schemas.microsoft.com/office/drawing/2014/main" id="{48DB94FE-59B9-2EAD-D619-84D732CEACD3}"/>
                              </a:ext>
                            </a:extLst>
                          </p:cNvPr>
                          <p:cNvGrpSpPr/>
                          <p:nvPr userDrawn="1"/>
                        </p:nvGrpSpPr>
                        <p:grpSpPr>
                          <a:xfrm>
                            <a:off x="5579044" y="7049770"/>
                            <a:ext cx="1828800" cy="1828800"/>
                            <a:chOff x="5579044" y="7049770"/>
                            <a:chExt cx="1828800" cy="1828800"/>
                          </a:xfrm>
                        </p:grpSpPr>
                        <p:sp>
                          <p:nvSpPr>
                            <p:cNvPr id="39" name="Oval 38">
                              <a:extLst>
                                <a:ext uri="{FF2B5EF4-FFF2-40B4-BE49-F238E27FC236}">
                                  <a16:creationId xmlns:a16="http://schemas.microsoft.com/office/drawing/2014/main" id="{E9EB6EED-2663-2442-C484-EF27395DCEB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0" name="Oval 39">
                              <a:extLst>
                                <a:ext uri="{FF2B5EF4-FFF2-40B4-BE49-F238E27FC236}">
                                  <a16:creationId xmlns:a16="http://schemas.microsoft.com/office/drawing/2014/main" id="{E5978766-DE51-5FF5-41BE-B1007C37165E}"/>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8" name="Oval 37">
                            <a:extLst>
                              <a:ext uri="{FF2B5EF4-FFF2-40B4-BE49-F238E27FC236}">
                                <a16:creationId xmlns:a16="http://schemas.microsoft.com/office/drawing/2014/main" id="{749B68DA-C119-6301-085A-2E7F3F7E3CB1}"/>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6" name="Oval 35">
                          <a:extLst>
                            <a:ext uri="{FF2B5EF4-FFF2-40B4-BE49-F238E27FC236}">
                              <a16:creationId xmlns:a16="http://schemas.microsoft.com/office/drawing/2014/main" id="{D753957E-F4A5-E4CA-B8B3-F6AE73F159F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4" name="Oval 33">
                        <a:extLst>
                          <a:ext uri="{FF2B5EF4-FFF2-40B4-BE49-F238E27FC236}">
                            <a16:creationId xmlns:a16="http://schemas.microsoft.com/office/drawing/2014/main" id="{3C4F46AE-42C2-9E3D-D294-F9297389D110}"/>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2" name="Oval 31">
                      <a:extLst>
                        <a:ext uri="{FF2B5EF4-FFF2-40B4-BE49-F238E27FC236}">
                          <a16:creationId xmlns:a16="http://schemas.microsoft.com/office/drawing/2014/main" id="{42376F25-4466-0F15-CD2F-B821AC9CCE5C}"/>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0" name="Oval 29">
                    <a:extLst>
                      <a:ext uri="{FF2B5EF4-FFF2-40B4-BE49-F238E27FC236}">
                        <a16:creationId xmlns:a16="http://schemas.microsoft.com/office/drawing/2014/main" id="{BBC988D2-4FFC-612A-DD91-A41B6194EF6C}"/>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4" name="Oval 23">
                  <a:extLst>
                    <a:ext uri="{FF2B5EF4-FFF2-40B4-BE49-F238E27FC236}">
                      <a16:creationId xmlns:a16="http://schemas.microsoft.com/office/drawing/2014/main" id="{53690E8A-1D3D-3D5D-932E-D2A2CFE5BDAB}"/>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5" name="Oval 24">
                  <a:extLst>
                    <a:ext uri="{FF2B5EF4-FFF2-40B4-BE49-F238E27FC236}">
                      <a16:creationId xmlns:a16="http://schemas.microsoft.com/office/drawing/2014/main" id="{1AE08D7C-4190-C00C-19F0-BEC1F608B97A}"/>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6" name="Oval 25">
                  <a:extLst>
                    <a:ext uri="{FF2B5EF4-FFF2-40B4-BE49-F238E27FC236}">
                      <a16:creationId xmlns:a16="http://schemas.microsoft.com/office/drawing/2014/main" id="{7B3E9873-3672-0001-60F1-6068B67A6DFE}"/>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7" name="Oval 26">
                  <a:extLst>
                    <a:ext uri="{FF2B5EF4-FFF2-40B4-BE49-F238E27FC236}">
                      <a16:creationId xmlns:a16="http://schemas.microsoft.com/office/drawing/2014/main" id="{4CD85BCE-3B9E-234C-4D1D-EC1A6A57D298}"/>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8" name="Oval 27">
                  <a:extLst>
                    <a:ext uri="{FF2B5EF4-FFF2-40B4-BE49-F238E27FC236}">
                      <a16:creationId xmlns:a16="http://schemas.microsoft.com/office/drawing/2014/main" id="{5CC66A2F-CBBE-220E-5ECB-528B8EE34F83}"/>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1" name="Oval 20">
                <a:extLst>
                  <a:ext uri="{FF2B5EF4-FFF2-40B4-BE49-F238E27FC236}">
                    <a16:creationId xmlns:a16="http://schemas.microsoft.com/office/drawing/2014/main" id="{B7B0A7FC-B497-31A6-1F93-414F96AF4C4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1" name="Rectangle 40">
              <a:extLst>
                <a:ext uri="{FF2B5EF4-FFF2-40B4-BE49-F238E27FC236}">
                  <a16:creationId xmlns:a16="http://schemas.microsoft.com/office/drawing/2014/main" id="{26879019-2911-2F60-CC5B-25D1BE752B8D}"/>
                </a:ext>
              </a:extLst>
            </p:cNvPr>
            <p:cNvSpPr/>
            <p:nvPr userDrawn="1"/>
          </p:nvSpPr>
          <p:spPr>
            <a:xfrm>
              <a:off x="9867" y="6073440"/>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8CCEA94B-F499-5FCA-D063-7FD71F10F95B}"/>
                </a:ext>
              </a:extLst>
            </p:cNvPr>
            <p:cNvSpPr/>
            <p:nvPr userDrawn="1"/>
          </p:nvSpPr>
          <p:spPr>
            <a:xfrm>
              <a:off x="9867" y="405160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63" name="Picture Placeholder 62">
            <a:extLst>
              <a:ext uri="{FF2B5EF4-FFF2-40B4-BE49-F238E27FC236}">
                <a16:creationId xmlns:a16="http://schemas.microsoft.com/office/drawing/2014/main" id="{A461CB72-9777-50F4-94EC-91A4EE864A4A}"/>
              </a:ext>
            </a:extLst>
          </p:cNvPr>
          <p:cNvSpPr>
            <a:spLocks noGrp="1"/>
          </p:cNvSpPr>
          <p:nvPr>
            <p:ph type="pic" sz="quarter" idx="13" hasCustomPrompt="1"/>
          </p:nvPr>
        </p:nvSpPr>
        <p:spPr>
          <a:xfrm>
            <a:off x="0" y="-1"/>
            <a:ext cx="4076118" cy="6096678"/>
          </a:xfrm>
          <a:custGeom>
            <a:avLst/>
            <a:gdLst>
              <a:gd name="connsiteX0" fmla="*/ 0 w 4076118"/>
              <a:gd name="connsiteY0" fmla="*/ 0 h 6096678"/>
              <a:gd name="connsiteX1" fmla="*/ 4076118 w 4076118"/>
              <a:gd name="connsiteY1" fmla="*/ 0 h 6096678"/>
              <a:gd name="connsiteX2" fmla="*/ 4076118 w 4076118"/>
              <a:gd name="connsiteY2" fmla="*/ 2038351 h 6096678"/>
              <a:gd name="connsiteX3" fmla="*/ 4076118 w 4076118"/>
              <a:gd name="connsiteY3" fmla="*/ 2048256 h 6096678"/>
              <a:gd name="connsiteX4" fmla="*/ 4076118 w 4076118"/>
              <a:gd name="connsiteY4" fmla="*/ 6096678 h 6096678"/>
              <a:gd name="connsiteX5" fmla="*/ 27696 w 4076118"/>
              <a:gd name="connsiteY5" fmla="*/ 2048256 h 6096678"/>
              <a:gd name="connsiteX6" fmla="*/ 0 w 4076118"/>
              <a:gd name="connsiteY6" fmla="*/ 2048256 h 60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8" h="6096678">
                <a:moveTo>
                  <a:pt x="0" y="0"/>
                </a:moveTo>
                <a:lnTo>
                  <a:pt x="4076118" y="0"/>
                </a:lnTo>
                <a:lnTo>
                  <a:pt x="4076118" y="2038351"/>
                </a:lnTo>
                <a:lnTo>
                  <a:pt x="4076118" y="2048256"/>
                </a:lnTo>
                <a:lnTo>
                  <a:pt x="4076118" y="6096678"/>
                </a:lnTo>
                <a:lnTo>
                  <a:pt x="27696" y="2048256"/>
                </a:lnTo>
                <a:lnTo>
                  <a:pt x="0" y="2048256"/>
                </a:lnTo>
                <a:close/>
              </a:path>
            </a:pathLst>
          </a:custGeom>
        </p:spPr>
        <p:txBody>
          <a:bodyPr wrap="square">
            <a:noAutofit/>
          </a:bodyPr>
          <a:lstStyle>
            <a:lvl1pPr marL="0" indent="0" algn="ctr">
              <a:buNone/>
              <a:defRPr sz="2000">
                <a:solidFill>
                  <a:schemeClr val="bg1"/>
                </a:solidFill>
              </a:defRPr>
            </a:lvl1pPr>
          </a:lstStyle>
          <a:p>
            <a:r>
              <a:rPr lang="en-US" dirty="0"/>
              <a:t>Click icon to insert picture</a:t>
            </a:r>
          </a:p>
        </p:txBody>
      </p:sp>
    </p:spTree>
    <p:extLst>
      <p:ext uri="{BB962C8B-B14F-4D97-AF65-F5344CB8AC3E}">
        <p14:creationId xmlns:p14="http://schemas.microsoft.com/office/powerpoint/2010/main" val="17235676"/>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1">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762001" y="896112"/>
            <a:ext cx="6589150" cy="1988706"/>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C8EF03D4-C3B7-918C-FF43-0A9C106ACA0F}"/>
              </a:ext>
              <a:ext uri="{C183D7F6-B498-43B3-948B-1728B52AA6E4}">
                <adec:decorative xmlns:adec="http://schemas.microsoft.com/office/drawing/2017/decorative" val="1"/>
              </a:ext>
            </a:extLst>
          </p:cNvPr>
          <p:cNvGrpSpPr/>
          <p:nvPr userDrawn="1"/>
        </p:nvGrpSpPr>
        <p:grpSpPr>
          <a:xfrm>
            <a:off x="8127476" y="-9144"/>
            <a:ext cx="4069095" cy="6867144"/>
            <a:chOff x="8127476" y="-9144"/>
            <a:chExt cx="4069095" cy="6867144"/>
          </a:xfrm>
        </p:grpSpPr>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Date Placeholder 3">
            <a:extLst>
              <a:ext uri="{FF2B5EF4-FFF2-40B4-BE49-F238E27FC236}">
                <a16:creationId xmlns:a16="http://schemas.microsoft.com/office/drawing/2014/main" id="{56895315-7883-40AA-AB6E-E7F8B77E5BAC}"/>
              </a:ext>
            </a:extLst>
          </p:cNvPr>
          <p:cNvSpPr>
            <a:spLocks noGrp="1"/>
          </p:cNvSpPr>
          <p:nvPr>
            <p:ph type="dt" sz="half" idx="10"/>
          </p:nvPr>
        </p:nvSpPr>
        <p:spPr>
          <a:xfrm>
            <a:off x="761295" y="6355080"/>
            <a:ext cx="1097280" cy="365125"/>
          </a:xfrm>
        </p:spPr>
        <p:txBody>
          <a:bodyPr/>
          <a:lstStyle>
            <a:lvl1pPr>
              <a:defRPr>
                <a:solidFill>
                  <a:schemeClr val="bg1"/>
                </a:solidFill>
              </a:defRPr>
            </a:lvl1pPr>
          </a:lstStyle>
          <a:p>
            <a:r>
              <a:rPr lang="en-US"/>
              <a:t>12/11/2023</a:t>
            </a:r>
            <a:endParaRPr lang="en-US" dirty="0"/>
          </a:p>
        </p:txBody>
      </p:sp>
      <p:sp>
        <p:nvSpPr>
          <p:cNvPr id="68" name="Footer Placeholder 4">
            <a:extLst>
              <a:ext uri="{FF2B5EF4-FFF2-40B4-BE49-F238E27FC236}">
                <a16:creationId xmlns:a16="http://schemas.microsoft.com/office/drawing/2014/main"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a:t>Presentation title</a:t>
            </a:r>
            <a:endParaRPr lang="en-US" dirty="0"/>
          </a:p>
        </p:txBody>
      </p:sp>
      <p:sp>
        <p:nvSpPr>
          <p:cNvPr id="69" name="Slide Number Placeholder 5">
            <a:extLst>
              <a:ext uri="{FF2B5EF4-FFF2-40B4-BE49-F238E27FC236}">
                <a16:creationId xmlns:a16="http://schemas.microsoft.com/office/drawing/2014/main"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4" name="Content Placeholder 2">
            <a:extLst>
              <a:ext uri="{FF2B5EF4-FFF2-40B4-BE49-F238E27FC236}">
                <a16:creationId xmlns:a16="http://schemas.microsoft.com/office/drawing/2014/main" id="{3BB414F1-8F08-3A3B-45E3-9F44595164A1}"/>
              </a:ext>
            </a:extLst>
          </p:cNvPr>
          <p:cNvSpPr>
            <a:spLocks noGrp="1"/>
          </p:cNvSpPr>
          <p:nvPr>
            <p:ph sz="half" idx="14" hasCustomPrompt="1"/>
          </p:nvPr>
        </p:nvSpPr>
        <p:spPr>
          <a:xfrm>
            <a:off x="762001" y="3058886"/>
            <a:ext cx="6597372" cy="3296194"/>
          </a:xfrm>
        </p:spPr>
        <p:txBody>
          <a:bodyPr>
            <a:normAutofit/>
          </a:bodyPr>
          <a:lstStyle>
            <a:lvl1pPr marL="0" indent="0">
              <a:lnSpc>
                <a:spcPts val="2000"/>
              </a:lnSpc>
              <a:buFont typeface="Arial" panose="020B0604020202020204" pitchFamily="34" charset="0"/>
              <a:buNone/>
              <a:defRPr sz="1800">
                <a:solidFill>
                  <a:schemeClr val="bg1"/>
                </a:solidFill>
              </a:defRPr>
            </a:lvl1pPr>
            <a:lvl2pPr marL="457200">
              <a:lnSpc>
                <a:spcPts val="2000"/>
              </a:lnSpc>
              <a:defRPr sz="1800">
                <a:solidFill>
                  <a:schemeClr val="bg1"/>
                </a:solidFill>
              </a:defRPr>
            </a:lvl2pPr>
            <a:lvl3pPr marL="914400">
              <a:lnSpc>
                <a:spcPts val="2000"/>
              </a:lnSpc>
              <a:defRPr sz="1800">
                <a:solidFill>
                  <a:schemeClr val="bg1"/>
                </a:solidFill>
              </a:defRPr>
            </a:lvl3pPr>
            <a:lvl4pPr marL="1371600">
              <a:lnSpc>
                <a:spcPts val="2000"/>
              </a:lnSpc>
              <a:defRPr sz="1800">
                <a:solidFill>
                  <a:schemeClr val="bg1"/>
                </a:solidFill>
              </a:defRPr>
            </a:lvl4pPr>
            <a:lvl5pPr marL="1828800">
              <a:lnSpc>
                <a:spcPts val="2000"/>
              </a:lnSpc>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8069602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Subtitle">
    <p:bg>
      <p:bgPr>
        <a:solidFill>
          <a:schemeClr val="accent3"/>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F09F422-89F7-BDA7-7801-F364BA5D95A5}"/>
              </a:ext>
              <a:ext uri="{C183D7F6-B498-43B3-948B-1728B52AA6E4}">
                <adec:decorative xmlns:adec="http://schemas.microsoft.com/office/drawing/2017/decorative" val="1"/>
              </a:ext>
            </a:extLst>
          </p:cNvPr>
          <p:cNvGrpSpPr/>
          <p:nvPr userDrawn="1"/>
        </p:nvGrpSpPr>
        <p:grpSpPr>
          <a:xfrm>
            <a:off x="-3045" y="-4303"/>
            <a:ext cx="7252590" cy="6862680"/>
            <a:chOff x="-3045" y="-4303"/>
            <a:chExt cx="7252590" cy="6862680"/>
          </a:xfrm>
        </p:grpSpPr>
        <p:sp>
          <p:nvSpPr>
            <p:cNvPr id="34" name="Rectangle 33">
              <a:extLst>
                <a:ext uri="{FF2B5EF4-FFF2-40B4-BE49-F238E27FC236}">
                  <a16:creationId xmlns:a16="http://schemas.microsoft.com/office/drawing/2014/main" id="{D629CA98-D89C-4A69-9A55-8D6C17DCDDF0}"/>
                </a:ext>
              </a:extLst>
            </p:cNvPr>
            <p:cNvSpPr/>
            <p:nvPr userDrawn="1"/>
          </p:nvSpPr>
          <p:spPr>
            <a:xfrm>
              <a:off x="-1146"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Graphic 27">
              <a:extLst>
                <a:ext uri="{FF2B5EF4-FFF2-40B4-BE49-F238E27FC236}">
                  <a16:creationId xmlns:a16="http://schemas.microsoft.com/office/drawing/2014/main" id="{12C5F573-21FC-4A6F-B46F-5583E20C994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3045" y="-4303"/>
              <a:ext cx="2029968" cy="2029968"/>
            </a:xfrm>
            <a:prstGeom prst="rect">
              <a:avLst/>
            </a:prstGeom>
          </p:spPr>
        </p:pic>
        <p:sp>
          <p:nvSpPr>
            <p:cNvPr id="39" name="Rectangle 38">
              <a:extLst>
                <a:ext uri="{FF2B5EF4-FFF2-40B4-BE49-F238E27FC236}">
                  <a16:creationId xmlns:a16="http://schemas.microsoft.com/office/drawing/2014/main" id="{EA65556A-38A5-4BA5-9A40-33F02F960B1E}"/>
                </a:ext>
              </a:extLst>
            </p:cNvPr>
            <p:cNvSpPr/>
            <p:nvPr userDrawn="1"/>
          </p:nvSpPr>
          <p:spPr>
            <a:xfrm>
              <a:off x="3757"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37900790-71B8-45C8-9B6D-07E23CEA7632}"/>
                </a:ext>
              </a:extLst>
            </p:cNvPr>
            <p:cNvSpPr/>
            <p:nvPr userDrawn="1"/>
          </p:nvSpPr>
          <p:spPr>
            <a:xfrm>
              <a:off x="-21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28AC969-4FA2-44AD-A273-2A0B7839749F}"/>
                </a:ext>
              </a:extLst>
            </p:cNvPr>
            <p:cNvSpPr/>
            <p:nvPr userDrawn="1"/>
          </p:nvSpPr>
          <p:spPr>
            <a:xfrm>
              <a:off x="4071442" y="4058828"/>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91CB31D0-C621-4EF7-AE25-5C3BCD5882C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038053" y="2029625"/>
              <a:ext cx="2029878" cy="2023760"/>
            </a:xfrm>
            <a:prstGeom prst="rect">
              <a:avLst/>
            </a:prstGeom>
          </p:spPr>
        </p:pic>
        <p:pic>
          <p:nvPicPr>
            <p:cNvPr id="69" name="Graphic 68">
              <a:extLst>
                <a:ext uri="{FF2B5EF4-FFF2-40B4-BE49-F238E27FC236}">
                  <a16:creationId xmlns:a16="http://schemas.microsoft.com/office/drawing/2014/main" id="{B2CC2F02-F98F-4E69-AA01-CCF96A602E12}"/>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034034" y="4055808"/>
              <a:ext cx="2029968" cy="2029968"/>
            </a:xfrm>
            <a:prstGeom prst="rect">
              <a:avLst/>
            </a:prstGeom>
          </p:spPr>
        </p:pic>
        <p:sp>
          <p:nvSpPr>
            <p:cNvPr id="8" name="Rectangle 9">
              <a:extLst>
                <a:ext uri="{FF2B5EF4-FFF2-40B4-BE49-F238E27FC236}">
                  <a16:creationId xmlns:a16="http://schemas.microsoft.com/office/drawing/2014/main" id="{FE05B395-CB62-452B-A84F-936AD8EDDA92}"/>
                </a:ext>
              </a:extLst>
            </p:cNvPr>
            <p:cNvSpPr/>
            <p:nvPr userDrawn="1"/>
          </p:nvSpPr>
          <p:spPr>
            <a:xfrm>
              <a:off x="2028568"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a:extLst>
                <a:ext uri="{FF2B5EF4-FFF2-40B4-BE49-F238E27FC236}">
                  <a16:creationId xmlns:a16="http://schemas.microsoft.com/office/drawing/2014/main" id="{2622C30D-68C5-43FD-997F-CFD4DD72E164}"/>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5400000">
              <a:off x="2043950"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id="{AC3CDBDC-6EB4-4B7D-A9F6-4CFA748349B5}"/>
                </a:ext>
              </a:extLst>
            </p:cNvPr>
            <p:cNvPicPr>
              <a:picLocks noChangeAspect="1"/>
            </p:cNvPicPr>
            <p:nvPr userDrawn="1"/>
          </p:nvPicPr>
          <p:blipFill>
            <a:blip r:embed="rId10" cstate="screen">
              <a:extLst>
                <a:ext uri="{28A0092B-C50C-407E-A947-70E740481C1C}">
                  <a14:useLocalDpi xmlns:a14="http://schemas.microsoft.com/office/drawing/2010/main" val="0"/>
                </a:ext>
              </a:extLst>
            </a:blip>
            <a:stretch>
              <a:fillRect/>
            </a:stretch>
          </p:blipFill>
          <p:spPr>
            <a:xfrm>
              <a:off x="1406" y="3062893"/>
              <a:ext cx="2019299" cy="999451"/>
            </a:xfrm>
            <a:prstGeom prst="rect">
              <a:avLst/>
            </a:prstGeom>
          </p:spPr>
        </p:pic>
        <p:grpSp>
          <p:nvGrpSpPr>
            <p:cNvPr id="162" name="Group 161">
              <a:extLst>
                <a:ext uri="{FF2B5EF4-FFF2-40B4-BE49-F238E27FC236}">
                  <a16:creationId xmlns:a16="http://schemas.microsoft.com/office/drawing/2014/main" id="{34457344-691C-417A-9C29-5AD8ABC43E5A}"/>
                </a:ext>
              </a:extLst>
            </p:cNvPr>
            <p:cNvGrpSpPr/>
            <p:nvPr userDrawn="1"/>
          </p:nvGrpSpPr>
          <p:grpSpPr>
            <a:xfrm>
              <a:off x="4433" y="4836676"/>
              <a:ext cx="1965960" cy="1965960"/>
              <a:chOff x="5361924" y="7472790"/>
              <a:chExt cx="1828800" cy="1828800"/>
            </a:xfrm>
          </p:grpSpPr>
          <p:grpSp>
            <p:nvGrpSpPr>
              <p:cNvPr id="163" name="Group 162">
                <a:extLst>
                  <a:ext uri="{FF2B5EF4-FFF2-40B4-BE49-F238E27FC236}">
                    <a16:creationId xmlns:a16="http://schemas.microsoft.com/office/drawing/2014/main"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85" name="Oval 184">
                              <a:extLst>
                                <a:ext uri="{FF2B5EF4-FFF2-40B4-BE49-F238E27FC236}">
                                  <a16:creationId xmlns:a16="http://schemas.microsoft.com/office/drawing/2014/main"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3" name="Oval 182">
                            <a:extLst>
                              <a:ext uri="{FF2B5EF4-FFF2-40B4-BE49-F238E27FC236}">
                                <a16:creationId xmlns:a16="http://schemas.microsoft.com/office/drawing/2014/main"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1" name="Oval 180">
                          <a:extLst>
                            <a:ext uri="{FF2B5EF4-FFF2-40B4-BE49-F238E27FC236}">
                              <a16:creationId xmlns:a16="http://schemas.microsoft.com/office/drawing/2014/main"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9" name="Oval 178">
                        <a:extLst>
                          <a:ext uri="{FF2B5EF4-FFF2-40B4-BE49-F238E27FC236}">
                            <a16:creationId xmlns:a16="http://schemas.microsoft.com/office/drawing/2014/main"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7" name="Oval 176">
                      <a:extLst>
                        <a:ext uri="{FF2B5EF4-FFF2-40B4-BE49-F238E27FC236}">
                          <a16:creationId xmlns:a16="http://schemas.microsoft.com/office/drawing/2014/main"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4" name="Oval 173">
                    <a:extLst>
                      <a:ext uri="{FF2B5EF4-FFF2-40B4-BE49-F238E27FC236}">
                        <a16:creationId xmlns:a16="http://schemas.microsoft.com/office/drawing/2014/main"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6" name="Oval 165">
                  <a:extLst>
                    <a:ext uri="{FF2B5EF4-FFF2-40B4-BE49-F238E27FC236}">
                      <a16:creationId xmlns:a16="http://schemas.microsoft.com/office/drawing/2014/main"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7" name="Oval 166">
                  <a:extLst>
                    <a:ext uri="{FF2B5EF4-FFF2-40B4-BE49-F238E27FC236}">
                      <a16:creationId xmlns:a16="http://schemas.microsoft.com/office/drawing/2014/main"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9" name="Oval 168">
                  <a:extLst>
                    <a:ext uri="{FF2B5EF4-FFF2-40B4-BE49-F238E27FC236}">
                      <a16:creationId xmlns:a16="http://schemas.microsoft.com/office/drawing/2014/main"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1" name="Oval 170">
                  <a:extLst>
                    <a:ext uri="{FF2B5EF4-FFF2-40B4-BE49-F238E27FC236}">
                      <a16:creationId xmlns:a16="http://schemas.microsoft.com/office/drawing/2014/main"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2" name="Oval 171">
                  <a:extLst>
                    <a:ext uri="{FF2B5EF4-FFF2-40B4-BE49-F238E27FC236}">
                      <a16:creationId xmlns:a16="http://schemas.microsoft.com/office/drawing/2014/main"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4" name="Oval 163">
                <a:extLst>
                  <a:ext uri="{FF2B5EF4-FFF2-40B4-BE49-F238E27FC236}">
                    <a16:creationId xmlns:a16="http://schemas.microsoft.com/office/drawing/2014/main"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7" name="Freeform: Shape 66">
              <a:extLst>
                <a:ext uri="{FF2B5EF4-FFF2-40B4-BE49-F238E27FC236}">
                  <a16:creationId xmlns:a16="http://schemas.microsoft.com/office/drawing/2014/main" id="{75F20D6C-6085-4D3F-9186-6895908C97B9}"/>
                </a:ext>
              </a:extLst>
            </p:cNvPr>
            <p:cNvSpPr/>
            <p:nvPr userDrawn="1"/>
          </p:nvSpPr>
          <p:spPr>
            <a:xfrm rot="16200000">
              <a:off x="506891"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Rectangle 70">
              <a:extLst>
                <a:ext uri="{FF2B5EF4-FFF2-40B4-BE49-F238E27FC236}">
                  <a16:creationId xmlns:a16="http://schemas.microsoft.com/office/drawing/2014/main" id="{BC56BE23-DE49-4D55-A6A0-DFE2A870120D}"/>
                </a:ext>
              </a:extLst>
            </p:cNvPr>
            <p:cNvSpPr/>
            <p:nvPr userDrawn="1"/>
          </p:nvSpPr>
          <p:spPr>
            <a:xfrm>
              <a:off x="2028658"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a16="http://schemas.microsoft.com/office/drawing/2014/main" id="{BCF3BD55-FF25-4CA9-8016-81AEB8AA43E8}"/>
                </a:ext>
              </a:extLst>
            </p:cNvPr>
            <p:cNvSpPr/>
            <p:nvPr userDrawn="1"/>
          </p:nvSpPr>
          <p:spPr>
            <a:xfrm>
              <a:off x="3838078"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DE09EA6C-7AC2-47BE-95B8-4D3412867BA5}"/>
                </a:ext>
              </a:extLst>
            </p:cNvPr>
            <p:cNvCxnSpPr>
              <a:cxnSpLocks/>
            </p:cNvCxnSpPr>
            <p:nvPr userDrawn="1"/>
          </p:nvCxnSpPr>
          <p:spPr>
            <a:xfrm flipV="1">
              <a:off x="0" y="1990665"/>
              <a:ext cx="4023360"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4974771" y="576943"/>
            <a:ext cx="6449786" cy="2785508"/>
          </a:xfrm>
        </p:spPr>
        <p:txBody>
          <a:bodyPr anchor="b">
            <a:normAutofit/>
          </a:bodyPr>
          <a:lstStyle>
            <a:lvl1pPr algn="l">
              <a:defRPr sz="48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EB00591F-8CE8-B626-C81A-6C960B2BAECA}"/>
              </a:ext>
            </a:extLst>
          </p:cNvPr>
          <p:cNvSpPr>
            <a:spLocks noGrp="1"/>
          </p:cNvSpPr>
          <p:nvPr>
            <p:ph type="subTitle" idx="1" hasCustomPrompt="1"/>
          </p:nvPr>
        </p:nvSpPr>
        <p:spPr>
          <a:xfrm>
            <a:off x="4974772" y="3373686"/>
            <a:ext cx="6449785" cy="1029586"/>
          </a:xfrm>
        </p:spPr>
        <p:txBody>
          <a:bodyPr>
            <a:normAutofit/>
          </a:bodyPr>
          <a:lstStyle>
            <a:lvl1pPr marL="0" indent="0" algn="l">
              <a:lnSpc>
                <a:spcPct val="150000"/>
              </a:lnSpc>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192" name="Date Placeholder 3">
            <a:extLst>
              <a:ext uri="{FF2B5EF4-FFF2-40B4-BE49-F238E27FC236}">
                <a16:creationId xmlns:a16="http://schemas.microsoft.com/office/drawing/2014/main" id="{2837477B-3D20-4982-86AF-91100FE408D3}"/>
              </a:ext>
            </a:extLst>
          </p:cNvPr>
          <p:cNvSpPr>
            <a:spLocks noGrp="1"/>
          </p:cNvSpPr>
          <p:nvPr>
            <p:ph type="dt" sz="half" idx="10"/>
          </p:nvPr>
        </p:nvSpPr>
        <p:spPr>
          <a:xfrm>
            <a:off x="7519821" y="6353175"/>
            <a:ext cx="1097280" cy="365125"/>
          </a:xfrm>
        </p:spPr>
        <p:txBody>
          <a:bodyPr/>
          <a:lstStyle>
            <a:lvl1pPr>
              <a:defRPr>
                <a:solidFill>
                  <a:schemeClr val="bg1"/>
                </a:solidFill>
              </a:defRPr>
            </a:lvl1pPr>
          </a:lstStyle>
          <a:p>
            <a:r>
              <a:rPr lang="en-US"/>
              <a:t>12/11/2023</a:t>
            </a:r>
            <a:endParaRPr lang="en-US" dirty="0"/>
          </a:p>
        </p:txBody>
      </p:sp>
      <p:sp>
        <p:nvSpPr>
          <p:cNvPr id="193" name="Footer Placeholder 4">
            <a:extLst>
              <a:ext uri="{FF2B5EF4-FFF2-40B4-BE49-F238E27FC236}">
                <a16:creationId xmlns:a16="http://schemas.microsoft.com/office/drawing/2014/main"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a:t>Presentation title</a:t>
            </a:r>
            <a:endParaRPr lang="en-US" dirty="0"/>
          </a:p>
        </p:txBody>
      </p:sp>
      <p:sp>
        <p:nvSpPr>
          <p:cNvPr id="194" name="Slide Number Placeholder 5">
            <a:extLst>
              <a:ext uri="{FF2B5EF4-FFF2-40B4-BE49-F238E27FC236}">
                <a16:creationId xmlns:a16="http://schemas.microsoft.com/office/drawing/2014/main" id="{FB77B535-C760-4E32-8A7E-BF9AD08BBC39}"/>
              </a:ext>
            </a:extLst>
          </p:cNvPr>
          <p:cNvSpPr>
            <a:spLocks noGrp="1"/>
          </p:cNvSpPr>
          <p:nvPr>
            <p:ph type="sldNum" sz="quarter" idx="12"/>
          </p:nvPr>
        </p:nvSpPr>
        <p:spPr>
          <a:xfrm>
            <a:off x="11123295" y="6352847"/>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64770521"/>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771736" y="896112"/>
            <a:ext cx="9389288" cy="1362456"/>
          </a:xfrm>
        </p:spPr>
        <p:txBody>
          <a:bodyPr anchor="t" anchorCtr="0"/>
          <a:lstStyle>
            <a:lvl1pPr>
              <a:defRPr cap="all" baseline="0">
                <a:solidFill>
                  <a:schemeClr val="accent1"/>
                </a:solidFill>
              </a:defRPr>
            </a:lvl1pPr>
          </a:lstStyle>
          <a:p>
            <a:r>
              <a:rPr lang="en-US" dirty="0"/>
              <a:t>CLICK TO ADD TITLE</a:t>
            </a:r>
          </a:p>
        </p:txBody>
      </p:sp>
      <p:grpSp>
        <p:nvGrpSpPr>
          <p:cNvPr id="5" name="Group 4">
            <a:extLst>
              <a:ext uri="{FF2B5EF4-FFF2-40B4-BE49-F238E27FC236}">
                <a16:creationId xmlns:a16="http://schemas.microsoft.com/office/drawing/2014/main" id="{E88DF45F-9FEA-47BE-AC15-52BE148E1814}"/>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771735" y="6353175"/>
            <a:ext cx="1097280" cy="365125"/>
          </a:xfrm>
        </p:spPr>
        <p:txBody>
          <a:bodyPr/>
          <a:lstStyle>
            <a:lvl1pPr>
              <a:defRPr>
                <a:solidFill>
                  <a:schemeClr val="tx1">
                    <a:lumMod val="75000"/>
                    <a:lumOff val="25000"/>
                  </a:schemeClr>
                </a:solidFill>
              </a:defRPr>
            </a:lvl1pPr>
          </a:lstStyle>
          <a:p>
            <a:r>
              <a:rPr lang="en-US"/>
              <a:t>12/11/2023</a:t>
            </a:r>
            <a:endParaRPr lang="en-US" dirty="0"/>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a:t>Presentation title</a:t>
            </a:r>
            <a:endParaRPr lang="en-US" dirty="0"/>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6" name="Content Placeholder 2">
            <a:extLst>
              <a:ext uri="{FF2B5EF4-FFF2-40B4-BE49-F238E27FC236}">
                <a16:creationId xmlns:a16="http://schemas.microsoft.com/office/drawing/2014/main" id="{B135D7B7-20E9-ADCF-4417-B443AF3112FC}"/>
              </a:ext>
            </a:extLst>
          </p:cNvPr>
          <p:cNvSpPr>
            <a:spLocks noGrp="1"/>
          </p:cNvSpPr>
          <p:nvPr>
            <p:ph sz="half" idx="14" hasCustomPrompt="1"/>
          </p:nvPr>
        </p:nvSpPr>
        <p:spPr>
          <a:xfrm>
            <a:off x="771734" y="2590800"/>
            <a:ext cx="4515035" cy="3505200"/>
          </a:xfrm>
        </p:spPr>
        <p:txBody>
          <a:bodyPr>
            <a:normAutofit/>
          </a:bodyPr>
          <a:lstStyle>
            <a:lvl1pPr marL="0" indent="0">
              <a:lnSpc>
                <a:spcPts val="2000"/>
              </a:lnSpc>
              <a:buFont typeface="Arial" panose="020B0604020202020204" pitchFamily="34" charset="0"/>
              <a:buNone/>
              <a:defRPr sz="1800"/>
            </a:lvl1pPr>
            <a:lvl2pPr marL="457200">
              <a:lnSpc>
                <a:spcPts val="2000"/>
              </a:lnSpc>
              <a:defRPr sz="1800"/>
            </a:lvl2pPr>
            <a:lvl3pPr marL="914400">
              <a:lnSpc>
                <a:spcPts val="2000"/>
              </a:lnSpc>
              <a:defRPr sz="1800"/>
            </a:lvl3pPr>
            <a:lvl4pPr marL="1371600">
              <a:lnSpc>
                <a:spcPts val="2000"/>
              </a:lnSpc>
              <a:defRPr sz="1800"/>
            </a:lvl4pPr>
            <a:lvl5pPr marL="1828800">
              <a:lnSpc>
                <a:spcPts val="2000"/>
              </a:lnSpc>
              <a:defRPr sz="18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a:extLst>
              <a:ext uri="{FF2B5EF4-FFF2-40B4-BE49-F238E27FC236}">
                <a16:creationId xmlns:a16="http://schemas.microsoft.com/office/drawing/2014/main" id="{5D4468C5-0B68-8408-80C5-F8681CA98918}"/>
              </a:ext>
            </a:extLst>
          </p:cNvPr>
          <p:cNvSpPr>
            <a:spLocks noGrp="1"/>
          </p:cNvSpPr>
          <p:nvPr>
            <p:ph sz="half" idx="15" hasCustomPrompt="1"/>
          </p:nvPr>
        </p:nvSpPr>
        <p:spPr>
          <a:xfrm>
            <a:off x="5645989" y="2590800"/>
            <a:ext cx="4515035" cy="3505200"/>
          </a:xfrm>
        </p:spPr>
        <p:txBody>
          <a:bodyPr>
            <a:normAutofit/>
          </a:bodyPr>
          <a:lstStyle>
            <a:lvl1pPr marL="0" indent="0">
              <a:lnSpc>
                <a:spcPts val="2000"/>
              </a:lnSpc>
              <a:buFont typeface="Arial" panose="020B0604020202020204" pitchFamily="34" charset="0"/>
              <a:buNone/>
              <a:defRPr sz="1800"/>
            </a:lvl1pPr>
            <a:lvl2pPr marL="457200">
              <a:lnSpc>
                <a:spcPts val="2000"/>
              </a:lnSpc>
              <a:defRPr sz="1800"/>
            </a:lvl2pPr>
            <a:lvl3pPr marL="914400">
              <a:lnSpc>
                <a:spcPts val="2000"/>
              </a:lnSpc>
              <a:defRPr sz="1800"/>
            </a:lvl3pPr>
            <a:lvl4pPr marL="1371600">
              <a:lnSpc>
                <a:spcPts val="2000"/>
              </a:lnSpc>
              <a:defRPr sz="1800"/>
            </a:lvl4pPr>
            <a:lvl5pPr marL="1828800">
              <a:lnSpc>
                <a:spcPts val="2000"/>
              </a:lnSpc>
              <a:defRPr sz="18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88813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accent6">
            <a:lumMod val="60000"/>
            <a:lumOff val="40000"/>
          </a:schemeClr>
        </a:solidFill>
        <a:effectLst/>
      </p:bgPr>
    </p:bg>
    <p:spTree>
      <p:nvGrpSpPr>
        <p:cNvPr id="1" name=""/>
        <p:cNvGrpSpPr/>
        <p:nvPr/>
      </p:nvGrpSpPr>
      <p:grpSpPr>
        <a:xfrm>
          <a:off x="0" y="0"/>
          <a:ext cx="0" cy="0"/>
          <a:chOff x="0" y="0"/>
          <a:chExt cx="0" cy="0"/>
        </a:xfrm>
      </p:grpSpPr>
      <p:pic>
        <p:nvPicPr>
          <p:cNvPr id="26" name="Graphic 25">
            <a:extLst>
              <a:ext uri="{FF2B5EF4-FFF2-40B4-BE49-F238E27FC236}">
                <a16:creationId xmlns:a16="http://schemas.microsoft.com/office/drawing/2014/main" id="{E1BC9BFE-80C0-4DA9-92DB-070C41E412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403102"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 uri="{C183D7F6-B498-43B3-948B-1728B52AA6E4}">
                <adec:decorative xmlns:adec="http://schemas.microsoft.com/office/drawing/2017/decorative" val="1"/>
              </a:ext>
            </a:extLst>
          </p:cNvPr>
          <p:cNvSpPr/>
          <p:nvPr userDrawn="1"/>
        </p:nvSpPr>
        <p:spPr>
          <a:xfrm rot="13508190">
            <a:off x="-1025089"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407892"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 uri="{C183D7F6-B498-43B3-948B-1728B52AA6E4}">
                <adec:decorative xmlns:adec="http://schemas.microsoft.com/office/drawing/2017/decorative" val="1"/>
              </a:ext>
            </a:extLst>
          </p:cNvPr>
          <p:cNvSpPr/>
          <p:nvPr userDrawn="1"/>
        </p:nvSpPr>
        <p:spPr>
          <a:xfrm rot="18900000">
            <a:off x="413443"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021285"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1859807"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 uri="{C183D7F6-B498-43B3-948B-1728B52AA6E4}">
                <adec:decorative xmlns:adec="http://schemas.microsoft.com/office/drawing/2017/decorative" val="1"/>
              </a:ext>
            </a:extLst>
          </p:cNvPr>
          <p:cNvGrpSpPr/>
          <p:nvPr userDrawn="1"/>
        </p:nvGrpSpPr>
        <p:grpSpPr>
          <a:xfrm>
            <a:off x="-7411"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 uri="{C183D7F6-B498-43B3-948B-1728B52AA6E4}">
                <adec:decorative xmlns:adec="http://schemas.microsoft.com/office/drawing/2017/decorative" val="1"/>
              </a:ext>
            </a:extLst>
          </p:cNvPr>
          <p:cNvSpPr/>
          <p:nvPr userDrawn="1"/>
        </p:nvSpPr>
        <p:spPr>
          <a:xfrm>
            <a:off x="1793659"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3" name="Freeform: Shape 162">
            <a:extLst>
              <a:ext uri="{FF2B5EF4-FFF2-40B4-BE49-F238E27FC236}">
                <a16:creationId xmlns:a16="http://schemas.microsoft.com/office/drawing/2014/main" id="{FEE07693-1822-40D4-88A4-0F663C787D7E}"/>
              </a:ext>
              <a:ext uri="{C183D7F6-B498-43B3-948B-1728B52AA6E4}">
                <adec:decorative xmlns:adec="http://schemas.microsoft.com/office/drawing/2017/decorative" val="1"/>
              </a:ext>
            </a:extLst>
          </p:cNvPr>
          <p:cNvSpPr/>
          <p:nvPr userDrawn="1"/>
        </p:nvSpPr>
        <p:spPr>
          <a:xfrm>
            <a:off x="1035546"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itle 1">
            <a:extLst>
              <a:ext uri="{FF2B5EF4-FFF2-40B4-BE49-F238E27FC236}">
                <a16:creationId xmlns:a16="http://schemas.microsoft.com/office/drawing/2014/main" id="{C8142DAF-BE54-C239-5685-89D55E027E4E}"/>
              </a:ext>
            </a:extLst>
          </p:cNvPr>
          <p:cNvSpPr>
            <a:spLocks noGrp="1"/>
          </p:cNvSpPr>
          <p:nvPr>
            <p:ph type="title" hasCustomPrompt="1"/>
          </p:nvPr>
        </p:nvSpPr>
        <p:spPr>
          <a:xfrm>
            <a:off x="3520440" y="896111"/>
            <a:ext cx="7889768" cy="2039341"/>
          </a:xfrm>
        </p:spPr>
        <p:txBody>
          <a:bodyPr anchor="t" anchorCtr="0"/>
          <a:lstStyle>
            <a:lvl1pPr>
              <a:defRPr cap="all" baseline="0">
                <a:solidFill>
                  <a:schemeClr val="accent1"/>
                </a:solidFill>
              </a:defRPr>
            </a:lvl1pPr>
          </a:lstStyle>
          <a:p>
            <a:r>
              <a:rPr lang="en-US" dirty="0"/>
              <a:t>CLICK TO ADD TITLE</a:t>
            </a:r>
          </a:p>
        </p:txBody>
      </p:sp>
      <p:sp>
        <p:nvSpPr>
          <p:cNvPr id="10" name="Content Placeholder 2">
            <a:extLst>
              <a:ext uri="{FF2B5EF4-FFF2-40B4-BE49-F238E27FC236}">
                <a16:creationId xmlns:a16="http://schemas.microsoft.com/office/drawing/2014/main" id="{5A2EBD71-EB16-773C-A6CB-C6E1259AE70B}"/>
              </a:ext>
            </a:extLst>
          </p:cNvPr>
          <p:cNvSpPr>
            <a:spLocks noGrp="1"/>
          </p:cNvSpPr>
          <p:nvPr>
            <p:ph sz="half" idx="14" hasCustomPrompt="1"/>
          </p:nvPr>
        </p:nvSpPr>
        <p:spPr>
          <a:xfrm>
            <a:off x="3520440" y="3259056"/>
            <a:ext cx="2994660" cy="3006531"/>
          </a:xfrm>
        </p:spPr>
        <p:txBody>
          <a:bodyPr>
            <a:normAutofit/>
          </a:bodyPr>
          <a:lstStyle>
            <a:lvl1pPr marL="285750" indent="-285750">
              <a:lnSpc>
                <a:spcPts val="2000"/>
              </a:lnSpc>
              <a:buFont typeface="Arial" panose="020B0604020202020204" pitchFamily="34" charset="0"/>
              <a:buChar char="•"/>
              <a:defRPr sz="1800"/>
            </a:lvl1pPr>
            <a:lvl2pPr>
              <a:lnSpc>
                <a:spcPts val="2000"/>
              </a:lnSpc>
              <a:defRPr sz="1800"/>
            </a:lvl2pPr>
            <a:lvl3pPr>
              <a:lnSpc>
                <a:spcPts val="2000"/>
              </a:lnSpc>
              <a:defRPr sz="1800"/>
            </a:lvl3pPr>
            <a:lvl4pPr>
              <a:lnSpc>
                <a:spcPts val="2000"/>
              </a:lnSpc>
              <a:defRPr sz="1800"/>
            </a:lvl4pPr>
            <a:lvl5pPr>
              <a:lnSpc>
                <a:spcPts val="2000"/>
              </a:lnSpc>
              <a:defRPr sz="1800"/>
            </a:lvl5pPr>
          </a:lstStyle>
          <a:p>
            <a:pPr lvl="0"/>
            <a:r>
              <a:rPr lang="en-US" dirty="0"/>
              <a:t>Click to add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56944BE1-9937-7EA2-AA56-336B8D5CAADA}"/>
              </a:ext>
            </a:extLst>
          </p:cNvPr>
          <p:cNvSpPr>
            <a:spLocks noGrp="1"/>
          </p:cNvSpPr>
          <p:nvPr>
            <p:ph sz="half" idx="1" hasCustomPrompt="1"/>
          </p:nvPr>
        </p:nvSpPr>
        <p:spPr>
          <a:xfrm>
            <a:off x="6826432" y="3253740"/>
            <a:ext cx="4580088" cy="3006531"/>
          </a:xfrm>
        </p:spPr>
        <p:txBody>
          <a:bodyPr>
            <a:normAutofit/>
          </a:bodyPr>
          <a:lstStyle>
            <a:lvl1pPr marL="0" indent="0">
              <a:lnSpc>
                <a:spcPts val="2000"/>
              </a:lnSpc>
              <a:buNone/>
              <a:defRPr sz="1800"/>
            </a:lvl1pPr>
            <a:lvl2pPr marL="457200">
              <a:lnSpc>
                <a:spcPts val="2000"/>
              </a:lnSpc>
              <a:defRPr sz="1800"/>
            </a:lvl2pPr>
            <a:lvl3pPr marL="914400">
              <a:lnSpc>
                <a:spcPts val="2000"/>
              </a:lnSpc>
              <a:defRPr sz="1800"/>
            </a:lvl3pPr>
            <a:lvl4pPr marL="1371600">
              <a:lnSpc>
                <a:spcPts val="2000"/>
              </a:lnSpc>
              <a:defRPr sz="1800"/>
            </a:lvl4pPr>
            <a:lvl5pPr marL="1828800">
              <a:lnSpc>
                <a:spcPts val="2000"/>
              </a:lnSpc>
              <a:defRPr sz="18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3523723" y="6353175"/>
            <a:ext cx="1097280" cy="365125"/>
          </a:xfrm>
        </p:spPr>
        <p:txBody>
          <a:bodyPr/>
          <a:lstStyle>
            <a:lvl1pPr>
              <a:defRPr>
                <a:solidFill>
                  <a:schemeClr val="tx1">
                    <a:lumMod val="75000"/>
                    <a:lumOff val="25000"/>
                  </a:schemeClr>
                </a:solidFill>
              </a:defRPr>
            </a:lvl1pPr>
          </a:lstStyle>
          <a:p>
            <a:r>
              <a:rPr lang="en-US"/>
              <a:t>12/11/2023</a:t>
            </a:r>
            <a:endParaRPr lang="en-US" dirty="0"/>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6642161" y="6350000"/>
            <a:ext cx="2286000" cy="365125"/>
          </a:xfrm>
        </p:spPr>
        <p:txBody>
          <a:bodyPr/>
          <a:lstStyle>
            <a:lvl1pPr>
              <a:defRPr>
                <a:solidFill>
                  <a:schemeClr val="tx1">
                    <a:lumMod val="75000"/>
                    <a:lumOff val="25000"/>
                  </a:schemeClr>
                </a:solidFill>
              </a:defRPr>
            </a:lvl1pPr>
          </a:lstStyle>
          <a:p>
            <a:r>
              <a:rPr lang="en-US"/>
              <a:t>Presentation title</a:t>
            </a:r>
            <a:endParaRPr lang="en-US" dirty="0"/>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0949320"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921514593"/>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Pictur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3807877" y="898524"/>
            <a:ext cx="7606895" cy="2029967"/>
          </a:xfrm>
        </p:spPr>
        <p:txBody>
          <a:bodyPr anchor="t" anchorCtr="0"/>
          <a:lstStyle>
            <a:lvl1pPr>
              <a:defRPr cap="all" baseline="0">
                <a:solidFill>
                  <a:schemeClr val="tx2"/>
                </a:solidFill>
              </a:defRPr>
            </a:lvl1pPr>
          </a:lstStyle>
          <a:p>
            <a:r>
              <a:rPr lang="en-US" dirty="0"/>
              <a:t>CLICK TO ADD TITLE</a:t>
            </a:r>
          </a:p>
        </p:txBody>
      </p:sp>
      <p:sp>
        <p:nvSpPr>
          <p:cNvPr id="27" name="Picture Placeholder 26">
            <a:extLst>
              <a:ext uri="{FF2B5EF4-FFF2-40B4-BE49-F238E27FC236}">
                <a16:creationId xmlns:a16="http://schemas.microsoft.com/office/drawing/2014/main" id="{01CF25F4-1889-5FE4-9BE0-413C509639DC}"/>
              </a:ext>
            </a:extLst>
          </p:cNvPr>
          <p:cNvSpPr>
            <a:spLocks noGrp="1"/>
          </p:cNvSpPr>
          <p:nvPr>
            <p:ph type="pic" sz="quarter" idx="15" hasCustomPrompt="1"/>
          </p:nvPr>
        </p:nvSpPr>
        <p:spPr>
          <a:xfrm>
            <a:off x="1011337" y="9212"/>
            <a:ext cx="2029967" cy="4850544"/>
          </a:xfrm>
          <a:custGeom>
            <a:avLst/>
            <a:gdLst>
              <a:gd name="connsiteX0" fmla="*/ 0 w 2029967"/>
              <a:gd name="connsiteY0" fmla="*/ 0 h 4850544"/>
              <a:gd name="connsiteX1" fmla="*/ 2029967 w 2029967"/>
              <a:gd name="connsiteY1" fmla="*/ 0 h 4850544"/>
              <a:gd name="connsiteX2" fmla="*/ 2029967 w 2029967"/>
              <a:gd name="connsiteY2" fmla="*/ 4850544 h 4850544"/>
              <a:gd name="connsiteX3" fmla="*/ 2025599 w 2029967"/>
              <a:gd name="connsiteY3" fmla="*/ 4850544 h 4850544"/>
              <a:gd name="connsiteX4" fmla="*/ 2 w 2029967"/>
              <a:gd name="connsiteY4" fmla="*/ 2824947 h 4850544"/>
              <a:gd name="connsiteX5" fmla="*/ 2 w 2029967"/>
              <a:gd name="connsiteY5" fmla="*/ 4850544 h 4850544"/>
              <a:gd name="connsiteX6" fmla="*/ 0 w 2029967"/>
              <a:gd name="connsiteY6" fmla="*/ 4850544 h 485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9967" h="4850544">
                <a:moveTo>
                  <a:pt x="0" y="0"/>
                </a:moveTo>
                <a:lnTo>
                  <a:pt x="2029967" y="0"/>
                </a:lnTo>
                <a:lnTo>
                  <a:pt x="2029967" y="4850544"/>
                </a:lnTo>
                <a:lnTo>
                  <a:pt x="2025599" y="4850544"/>
                </a:lnTo>
                <a:lnTo>
                  <a:pt x="2" y="2824947"/>
                </a:lnTo>
                <a:lnTo>
                  <a:pt x="2" y="4850544"/>
                </a:lnTo>
                <a:lnTo>
                  <a:pt x="0" y="4850544"/>
                </a:lnTo>
                <a:close/>
              </a:path>
            </a:pathLst>
          </a:custGeom>
        </p:spPr>
        <p:txBody>
          <a:bodyPr wrap="square">
            <a:noAutofit/>
          </a:bodyPr>
          <a:lstStyle>
            <a:lvl1pPr marL="0" indent="0" algn="l">
              <a:buNone/>
              <a:defRPr sz="2000">
                <a:solidFill>
                  <a:schemeClr val="bg1"/>
                </a:solidFill>
              </a:defRPr>
            </a:lvl1pPr>
          </a:lstStyle>
          <a:p>
            <a:r>
              <a:rPr lang="en-US" dirty="0"/>
              <a:t>Click icon to insert picture</a:t>
            </a:r>
          </a:p>
        </p:txBody>
      </p:sp>
      <p:sp>
        <p:nvSpPr>
          <p:cNvPr id="34" name="Rectangle 33">
            <a:extLst>
              <a:ext uri="{FF2B5EF4-FFF2-40B4-BE49-F238E27FC236}">
                <a16:creationId xmlns:a16="http://schemas.microsoft.com/office/drawing/2014/main" id="{9CC28908-2548-441C-BE9D-8728E1FC84C0}"/>
              </a:ext>
              <a:ext uri="{C183D7F6-B498-43B3-948B-1728B52AA6E4}">
                <adec:decorative xmlns:adec="http://schemas.microsoft.com/office/drawing/2017/decorative" val="1"/>
              </a:ext>
            </a:extLst>
          </p:cNvPr>
          <p:cNvSpPr/>
          <p:nvPr userDrawn="1"/>
        </p:nvSpPr>
        <p:spPr>
          <a:xfrm>
            <a:off x="1011339" y="4863266"/>
            <a:ext cx="2029968" cy="200489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a:extLst>
              <a:ext uri="{FF2B5EF4-FFF2-40B4-BE49-F238E27FC236}">
                <a16:creationId xmlns:a16="http://schemas.microsoft.com/office/drawing/2014/main" id="{731DC170-FB16-45F8-B62C-DCAB2B9AC3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1011338" y="5865203"/>
            <a:ext cx="2019299" cy="999451"/>
          </a:xfrm>
          <a:prstGeom prst="rect">
            <a:avLst/>
          </a:prstGeom>
        </p:spPr>
      </p:pic>
      <p:sp>
        <p:nvSpPr>
          <p:cNvPr id="5" name="Content Placeholder 2">
            <a:extLst>
              <a:ext uri="{FF2B5EF4-FFF2-40B4-BE49-F238E27FC236}">
                <a16:creationId xmlns:a16="http://schemas.microsoft.com/office/drawing/2014/main" id="{ADE2E4A5-BFB0-8F89-C606-A1581EB9FC6E}"/>
              </a:ext>
            </a:extLst>
          </p:cNvPr>
          <p:cNvSpPr>
            <a:spLocks noGrp="1"/>
          </p:cNvSpPr>
          <p:nvPr>
            <p:ph sz="half" idx="16" hasCustomPrompt="1"/>
          </p:nvPr>
        </p:nvSpPr>
        <p:spPr>
          <a:xfrm>
            <a:off x="3803953" y="3259138"/>
            <a:ext cx="7615274" cy="2978150"/>
          </a:xfrm>
        </p:spPr>
        <p:txBody>
          <a:bodyPr>
            <a:normAutofit/>
          </a:bodyPr>
          <a:lstStyle>
            <a:lvl1pPr marL="285750" indent="-285750">
              <a:lnSpc>
                <a:spcPts val="2000"/>
              </a:lnSpc>
              <a:buFont typeface="Arial" panose="020B0604020202020204" pitchFamily="34" charset="0"/>
              <a:buChar char="•"/>
              <a:defRPr sz="1800">
                <a:solidFill>
                  <a:schemeClr val="tx2"/>
                </a:solidFill>
              </a:defRPr>
            </a:lvl1pPr>
            <a:lvl2pPr marL="685800">
              <a:lnSpc>
                <a:spcPts val="2000"/>
              </a:lnSpc>
              <a:defRPr sz="1800">
                <a:solidFill>
                  <a:schemeClr val="tx2"/>
                </a:solidFill>
              </a:defRPr>
            </a:lvl2pPr>
            <a:lvl3pPr marL="1143000">
              <a:lnSpc>
                <a:spcPts val="2000"/>
              </a:lnSpc>
              <a:defRPr sz="1800">
                <a:solidFill>
                  <a:schemeClr val="tx2"/>
                </a:solidFill>
              </a:defRPr>
            </a:lvl3pPr>
            <a:lvl4pPr marL="1600200">
              <a:lnSpc>
                <a:spcPts val="2000"/>
              </a:lnSpc>
              <a:defRPr sz="1800">
                <a:solidFill>
                  <a:schemeClr val="tx2"/>
                </a:solidFill>
              </a:defRPr>
            </a:lvl4pPr>
            <a:lvl5pPr marL="2057400">
              <a:lnSpc>
                <a:spcPts val="2000"/>
              </a:lnSpc>
              <a:defRPr sz="1800">
                <a:solidFill>
                  <a:schemeClr val="tx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3803953" y="6353175"/>
            <a:ext cx="1097280" cy="365125"/>
          </a:xfrm>
        </p:spPr>
        <p:txBody>
          <a:bodyPr/>
          <a:lstStyle>
            <a:lvl1pPr>
              <a:defRPr>
                <a:solidFill>
                  <a:schemeClr val="bg1"/>
                </a:solidFill>
              </a:defRPr>
            </a:lvl1pPr>
          </a:lstStyle>
          <a:p>
            <a:r>
              <a:rPr lang="en-US"/>
              <a:t>12/11/2023</a:t>
            </a:r>
            <a:endParaRPr lang="en-US" dirty="0"/>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6788630" y="6350000"/>
            <a:ext cx="2286000" cy="365125"/>
          </a:xfrm>
        </p:spPr>
        <p:txBody>
          <a:bodyPr/>
          <a:lstStyle>
            <a:lvl1pPr>
              <a:defRPr>
                <a:solidFill>
                  <a:schemeClr val="bg1"/>
                </a:solidFill>
              </a:defRPr>
            </a:lvl1pPr>
          </a:lstStyle>
          <a:p>
            <a:r>
              <a:rPr lang="en-US"/>
              <a:t>Presentation title</a:t>
            </a:r>
            <a:endParaRPr lang="en-US" dirty="0"/>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0962027"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grpSp>
        <p:nvGrpSpPr>
          <p:cNvPr id="9" name="Group 8">
            <a:extLst>
              <a:ext uri="{FF2B5EF4-FFF2-40B4-BE49-F238E27FC236}">
                <a16:creationId xmlns:a16="http://schemas.microsoft.com/office/drawing/2014/main" id="{378F81CD-65D4-6CA1-E2C2-34DF58B566B2}"/>
              </a:ext>
              <a:ext uri="{C183D7F6-B498-43B3-948B-1728B52AA6E4}">
                <adec:decorative xmlns:adec="http://schemas.microsoft.com/office/drawing/2017/decorative" val="1"/>
              </a:ext>
            </a:extLst>
          </p:cNvPr>
          <p:cNvGrpSpPr/>
          <p:nvPr userDrawn="1"/>
        </p:nvGrpSpPr>
        <p:grpSpPr>
          <a:xfrm>
            <a:off x="-1000" y="0"/>
            <a:ext cx="1015984" cy="6858000"/>
            <a:chOff x="-1000" y="0"/>
            <a:chExt cx="1015984" cy="6858000"/>
          </a:xfrm>
        </p:grpSpPr>
        <p:sp>
          <p:nvSpPr>
            <p:cNvPr id="10" name="Rectangle 9">
              <a:extLst>
                <a:ext uri="{FF2B5EF4-FFF2-40B4-BE49-F238E27FC236}">
                  <a16:creationId xmlns:a16="http://schemas.microsoft.com/office/drawing/2014/main" id="{E419657A-6BE9-88F7-BE4C-6BF3C13F7E91}"/>
                </a:ext>
                <a:ext uri="{C183D7F6-B498-43B3-948B-1728B52AA6E4}">
                  <adec:decorative xmlns:adec="http://schemas.microsoft.com/office/drawing/2017/decorative" val="1"/>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BB2BB8E-26BE-8FBF-1C62-4F42858193C1}"/>
                </a:ext>
                <a:ext uri="{C183D7F6-B498-43B3-948B-1728B52AA6E4}">
                  <adec:decorative xmlns:adec="http://schemas.microsoft.com/office/drawing/2017/decorative"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864BEFA-BF82-8BAF-1977-518DCAB0F3EC}"/>
                </a:ext>
                <a:ext uri="{C183D7F6-B498-43B3-948B-1728B52AA6E4}">
                  <adec:decorative xmlns:adec="http://schemas.microsoft.com/office/drawing/2017/decorative"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14C6E7FC-E03B-5EE2-7126-8CC1FBCB9DC3}"/>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rot="5400000">
              <a:off x="-462818" y="552957"/>
              <a:ext cx="1828800" cy="905164"/>
            </a:xfrm>
            <a:prstGeom prst="rect">
              <a:avLst/>
            </a:prstGeom>
          </p:spPr>
        </p:pic>
        <p:sp>
          <p:nvSpPr>
            <p:cNvPr id="14" name="Rectangle 13">
              <a:extLst>
                <a:ext uri="{FF2B5EF4-FFF2-40B4-BE49-F238E27FC236}">
                  <a16:creationId xmlns:a16="http://schemas.microsoft.com/office/drawing/2014/main" id="{659957EF-0F68-275E-1FFC-87388D717462}"/>
                </a:ext>
                <a:ext uri="{C183D7F6-B498-43B3-948B-1728B52AA6E4}">
                  <adec:decorative xmlns:adec="http://schemas.microsoft.com/office/drawing/2017/decorative"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ECECEEA3-55C1-1632-4F14-7E57A802667B}"/>
                </a:ext>
                <a:ext uri="{C183D7F6-B498-43B3-948B-1728B52AA6E4}">
                  <adec:decorative xmlns:adec="http://schemas.microsoft.com/office/drawing/2017/decorative"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6" name="Graphic 15">
              <a:extLst>
                <a:ext uri="{FF2B5EF4-FFF2-40B4-BE49-F238E27FC236}">
                  <a16:creationId xmlns:a16="http://schemas.microsoft.com/office/drawing/2014/main" id="{A6290E86-B21F-0C88-099F-07B046CA1D4B}"/>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380762"/>
              <a:ext cx="1828800" cy="914400"/>
            </a:xfrm>
            <a:prstGeom prst="rect">
              <a:avLst/>
            </a:prstGeom>
          </p:spPr>
        </p:pic>
      </p:grpSp>
      <p:sp>
        <p:nvSpPr>
          <p:cNvPr id="26" name="Rectangle 23">
            <a:extLst>
              <a:ext uri="{FF2B5EF4-FFF2-40B4-BE49-F238E27FC236}">
                <a16:creationId xmlns:a16="http://schemas.microsoft.com/office/drawing/2014/main" id="{E489F066-AA0F-D3C7-739B-15808100E736}"/>
              </a:ext>
              <a:ext uri="{C183D7F6-B498-43B3-948B-1728B52AA6E4}">
                <adec:decorative xmlns:adec="http://schemas.microsoft.com/office/drawing/2017/decorative" val="1"/>
              </a:ext>
            </a:extLst>
          </p:cNvPr>
          <p:cNvSpPr/>
          <p:nvPr userDrawn="1"/>
        </p:nvSpPr>
        <p:spPr>
          <a:xfrm>
            <a:off x="1011339" y="283415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2555004"/>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762000" y="365125"/>
            <a:ext cx="106680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762000" y="1825625"/>
            <a:ext cx="106680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762000" y="6356350"/>
            <a:ext cx="28194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12/11/2023</a:t>
            </a:r>
            <a:endParaRPr lang="en-US" dirty="0"/>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819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700" r:id="rId1"/>
    <p:sldLayoutId id="2147483666" r:id="rId2"/>
    <p:sldLayoutId id="2147483704" r:id="rId3"/>
    <p:sldLayoutId id="2147483702" r:id="rId4"/>
    <p:sldLayoutId id="2147483678" r:id="rId5"/>
    <p:sldLayoutId id="2147483681" r:id="rId6"/>
    <p:sldLayoutId id="2147483696" r:id="rId7"/>
    <p:sldLayoutId id="2147483691" r:id="rId8"/>
    <p:sldLayoutId id="2147483677" r:id="rId9"/>
    <p:sldLayoutId id="2147483699" r:id="rId10"/>
    <p:sldLayoutId id="2147483685" r:id="rId11"/>
    <p:sldLayoutId id="2147483676" r:id="rId12"/>
    <p:sldLayoutId id="2147483649" r:id="rId13"/>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a:xfrm>
            <a:off x="2640123" y="535520"/>
            <a:ext cx="9387753" cy="2893480"/>
          </a:xfrm>
        </p:spPr>
        <p:txBody>
          <a:bodyPr>
            <a:normAutofit/>
          </a:bodyPr>
          <a:lstStyle/>
          <a:p>
            <a:pPr algn="ctr"/>
            <a:r>
              <a:rPr lang="en-US" i="1" dirty="0">
                <a:effectLst>
                  <a:outerShdw blurRad="38100" dist="38100" dir="2700000" algn="tl">
                    <a:srgbClr val="000000">
                      <a:alpha val="43137"/>
                    </a:srgbClr>
                  </a:outerShdw>
                </a:effectLst>
              </a:rPr>
              <a:t>“Living a life Worthy </a:t>
            </a:r>
            <a:br>
              <a:rPr lang="en-US" i="1" dirty="0">
                <a:effectLst>
                  <a:outerShdw blurRad="38100" dist="38100" dir="2700000" algn="tl">
                    <a:srgbClr val="000000">
                      <a:alpha val="43137"/>
                    </a:srgbClr>
                  </a:outerShdw>
                </a:effectLst>
              </a:rPr>
            </a:br>
            <a:r>
              <a:rPr lang="en-US" i="1" dirty="0">
                <a:effectLst>
                  <a:outerShdw blurRad="38100" dist="38100" dir="2700000" algn="tl">
                    <a:srgbClr val="000000">
                      <a:alpha val="43137"/>
                    </a:srgbClr>
                  </a:outerShdw>
                </a:effectLst>
              </a:rPr>
              <a:t>of the Lord”</a:t>
            </a:r>
          </a:p>
        </p:txBody>
      </p:sp>
      <p:sp>
        <p:nvSpPr>
          <p:cNvPr id="3" name="Rectangle 2">
            <a:extLst>
              <a:ext uri="{FF2B5EF4-FFF2-40B4-BE49-F238E27FC236}">
                <a16:creationId xmlns:a16="http://schemas.microsoft.com/office/drawing/2014/main" id="{5A675842-FE66-1D84-3E63-71058B8A6EE7}"/>
              </a:ext>
            </a:extLst>
          </p:cNvPr>
          <p:cNvSpPr/>
          <p:nvPr/>
        </p:nvSpPr>
        <p:spPr>
          <a:xfrm>
            <a:off x="5659822" y="4289698"/>
            <a:ext cx="6161816" cy="923330"/>
          </a:xfrm>
          <a:prstGeom prst="rect">
            <a:avLst/>
          </a:prstGeom>
          <a:noFill/>
        </p:spPr>
        <p:txBody>
          <a:bodyPr wrap="none" lIns="91440" tIns="45720" rIns="91440" bIns="45720">
            <a:spAutoFit/>
          </a:bodyPr>
          <a:lstStyle/>
          <a:p>
            <a:pPr algn="ctr"/>
            <a:r>
              <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Colossians 1:9-14</a:t>
            </a:r>
          </a:p>
        </p:txBody>
      </p:sp>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4D775-2A59-4492-17FA-2E5796FD6FB5}"/>
            </a:ext>
          </a:extLst>
        </p:cNvPr>
        <p:cNvGrpSpPr/>
        <p:nvPr/>
      </p:nvGrpSpPr>
      <p:grpSpPr>
        <a:xfrm>
          <a:off x="0" y="0"/>
          <a:ext cx="0" cy="0"/>
          <a:chOff x="0" y="0"/>
          <a:chExt cx="0" cy="0"/>
        </a:xfrm>
      </p:grpSpPr>
      <p:sp>
        <p:nvSpPr>
          <p:cNvPr id="23" name="Title 22">
            <a:extLst>
              <a:ext uri="{FF2B5EF4-FFF2-40B4-BE49-F238E27FC236}">
                <a16:creationId xmlns:a16="http://schemas.microsoft.com/office/drawing/2014/main" id="{5F90E507-56D1-5676-0DBB-63DA3F25CCF8}"/>
              </a:ext>
            </a:extLst>
          </p:cNvPr>
          <p:cNvSpPr>
            <a:spLocks noGrp="1"/>
          </p:cNvSpPr>
          <p:nvPr>
            <p:ph type="title"/>
          </p:nvPr>
        </p:nvSpPr>
        <p:spPr>
          <a:xfrm>
            <a:off x="4107767" y="333403"/>
            <a:ext cx="7751298" cy="1358140"/>
          </a:xfrm>
        </p:spPr>
        <p:txBody>
          <a:bodyPr>
            <a:normAutofit/>
          </a:bodyPr>
          <a:lstStyle/>
          <a:p>
            <a:r>
              <a:rPr lang="en-US" dirty="0">
                <a:solidFill>
                  <a:srgbClr val="FFFF00"/>
                </a:solidFill>
                <a:effectLst>
                  <a:outerShdw blurRad="38100" dist="38100" dir="2700000" algn="tl">
                    <a:srgbClr val="000000">
                      <a:alpha val="43137"/>
                    </a:srgbClr>
                  </a:outerShdw>
                </a:effectLst>
              </a:rPr>
              <a:t>Colossians 1:13-14 (ESV)</a:t>
            </a:r>
          </a:p>
        </p:txBody>
      </p:sp>
      <p:sp>
        <p:nvSpPr>
          <p:cNvPr id="6" name="TextBox 5">
            <a:extLst>
              <a:ext uri="{FF2B5EF4-FFF2-40B4-BE49-F238E27FC236}">
                <a16:creationId xmlns:a16="http://schemas.microsoft.com/office/drawing/2014/main" id="{5BC2D4F2-76A6-7B75-8F03-3C264A04178D}"/>
              </a:ext>
            </a:extLst>
          </p:cNvPr>
          <p:cNvSpPr txBox="1"/>
          <p:nvPr/>
        </p:nvSpPr>
        <p:spPr>
          <a:xfrm>
            <a:off x="1448972" y="1446284"/>
            <a:ext cx="10410093" cy="5078313"/>
          </a:xfrm>
          <a:prstGeom prst="rect">
            <a:avLst/>
          </a:prstGeom>
          <a:noFill/>
        </p:spPr>
        <p:txBody>
          <a:bodyPr wrap="square" rtlCol="0">
            <a:spAutoFit/>
          </a:bodyPr>
          <a:lstStyle/>
          <a:p>
            <a:pPr algn="just"/>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He has </a:t>
            </a:r>
            <a:r>
              <a:rPr lang="en-US" sz="5400" dirty="0">
                <a:solidFill>
                  <a:srgbClr val="FF0000"/>
                </a:solidFill>
                <a:effectLst>
                  <a:outerShdw blurRad="38100" dist="38100" dir="2700000" algn="tl">
                    <a:srgbClr val="000000">
                      <a:alpha val="43137"/>
                    </a:srgbClr>
                  </a:outerShdw>
                </a:effectLst>
                <a:highlight>
                  <a:srgbClr val="00FFFF"/>
                </a:highlight>
                <a:latin typeface="Georgia" panose="02040502050405020303" pitchFamily="18" charset="0"/>
              </a:rPr>
              <a:t>delivered</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us from the </a:t>
            </a:r>
            <a:r>
              <a:rPr lang="en-US" sz="5400" u="sng" dirty="0">
                <a:solidFill>
                  <a:srgbClr val="FFFF00"/>
                </a:solidFill>
                <a:effectLst>
                  <a:outerShdw blurRad="38100" dist="38100" dir="2700000" algn="tl">
                    <a:srgbClr val="000000">
                      <a:alpha val="43137"/>
                    </a:srgbClr>
                  </a:outerShdw>
                </a:effectLst>
                <a:latin typeface="Georgia" panose="02040502050405020303" pitchFamily="18" charset="0"/>
              </a:rPr>
              <a:t>domain of darkness</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and </a:t>
            </a:r>
            <a:r>
              <a:rPr lang="en-US" sz="5400" dirty="0">
                <a:solidFill>
                  <a:srgbClr val="FF0000"/>
                </a:solidFill>
                <a:effectLst>
                  <a:outerShdw blurRad="38100" dist="38100" dir="2700000" algn="tl">
                    <a:srgbClr val="000000">
                      <a:alpha val="43137"/>
                    </a:srgbClr>
                  </a:outerShdw>
                </a:effectLst>
                <a:highlight>
                  <a:srgbClr val="00FFFF"/>
                </a:highlight>
                <a:latin typeface="Georgia" panose="02040502050405020303" pitchFamily="18" charset="0"/>
              </a:rPr>
              <a:t>transferred</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us to the </a:t>
            </a:r>
            <a:r>
              <a:rPr lang="en-US" sz="5400" u="sng" dirty="0">
                <a:solidFill>
                  <a:srgbClr val="FFFF00"/>
                </a:solidFill>
                <a:effectLst>
                  <a:outerShdw blurRad="38100" dist="38100" dir="2700000" algn="tl">
                    <a:srgbClr val="000000">
                      <a:alpha val="43137"/>
                    </a:srgbClr>
                  </a:outerShdw>
                </a:effectLst>
                <a:latin typeface="Georgia" panose="02040502050405020303" pitchFamily="18" charset="0"/>
              </a:rPr>
              <a:t>kingdom of His beloved Son</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in whom we have </a:t>
            </a:r>
            <a:r>
              <a:rPr lang="en-US" sz="5400" dirty="0">
                <a:solidFill>
                  <a:srgbClr val="FF0000"/>
                </a:solidFill>
                <a:effectLst>
                  <a:outerShdw blurRad="38100" dist="38100" dir="2700000" algn="tl">
                    <a:srgbClr val="000000">
                      <a:alpha val="43137"/>
                    </a:srgbClr>
                  </a:outerShdw>
                </a:effectLst>
                <a:highlight>
                  <a:srgbClr val="00FFFF"/>
                </a:highlight>
                <a:latin typeface="Georgia" panose="02040502050405020303" pitchFamily="18" charset="0"/>
              </a:rPr>
              <a:t>redemption</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the </a:t>
            </a:r>
            <a:r>
              <a:rPr lang="en-US" sz="5400" u="sng" dirty="0">
                <a:solidFill>
                  <a:srgbClr val="FFFF00"/>
                </a:solidFill>
                <a:effectLst>
                  <a:outerShdw blurRad="38100" dist="38100" dir="2700000" algn="tl">
                    <a:srgbClr val="000000">
                      <a:alpha val="43137"/>
                    </a:srgbClr>
                  </a:outerShdw>
                </a:effectLst>
                <a:latin typeface="Georgia" panose="02040502050405020303" pitchFamily="18" charset="0"/>
              </a:rPr>
              <a:t>forgiveness</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of </a:t>
            </a:r>
            <a:r>
              <a:rPr lang="en-US" sz="5400" u="sng" dirty="0">
                <a:solidFill>
                  <a:srgbClr val="FFFF00"/>
                </a:solidFill>
                <a:effectLst>
                  <a:outerShdw blurRad="38100" dist="38100" dir="2700000" algn="tl">
                    <a:srgbClr val="000000">
                      <a:alpha val="43137"/>
                    </a:srgbClr>
                  </a:outerShdw>
                </a:effectLst>
                <a:latin typeface="Georgia" panose="02040502050405020303" pitchFamily="18" charset="0"/>
              </a:rPr>
              <a:t>sins</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a:t>
            </a:r>
          </a:p>
        </p:txBody>
      </p:sp>
    </p:spTree>
    <p:extLst>
      <p:ext uri="{BB962C8B-B14F-4D97-AF65-F5344CB8AC3E}">
        <p14:creationId xmlns:p14="http://schemas.microsoft.com/office/powerpoint/2010/main" val="8102652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4000">
        <p15:prstTrans prst="curtains"/>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BA220-3681-D791-504C-8428C98542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C7974D-66B6-77D4-F472-220D6B569070}"/>
              </a:ext>
            </a:extLst>
          </p:cNvPr>
          <p:cNvSpPr>
            <a:spLocks noGrp="1"/>
          </p:cNvSpPr>
          <p:nvPr>
            <p:ph type="title"/>
          </p:nvPr>
        </p:nvSpPr>
        <p:spPr>
          <a:xfrm>
            <a:off x="-126610" y="211940"/>
            <a:ext cx="8018585" cy="1433980"/>
          </a:xfrm>
        </p:spPr>
        <p:txBody>
          <a:bodyPr>
            <a:noAutofit/>
          </a:bodyPr>
          <a:lstStyle/>
          <a:p>
            <a:pPr algn="ctr"/>
            <a:r>
              <a:rPr lang="en-US" i="1" cap="none" dirty="0">
                <a:effectLst>
                  <a:outerShdw blurRad="38100" dist="38100" dir="2700000" algn="tl">
                    <a:srgbClr val="000000">
                      <a:alpha val="43137"/>
                    </a:srgbClr>
                  </a:outerShdw>
                </a:effectLst>
              </a:rPr>
              <a:t>“Living a life worthy </a:t>
            </a:r>
            <a:br>
              <a:rPr lang="en-US" i="1" cap="none" dirty="0">
                <a:effectLst>
                  <a:outerShdw blurRad="38100" dist="38100" dir="2700000" algn="tl">
                    <a:srgbClr val="000000">
                      <a:alpha val="43137"/>
                    </a:srgbClr>
                  </a:outerShdw>
                </a:effectLst>
              </a:rPr>
            </a:br>
            <a:r>
              <a:rPr lang="en-US" i="1" cap="none" dirty="0">
                <a:effectLst>
                  <a:outerShdw blurRad="38100" dist="38100" dir="2700000" algn="tl">
                    <a:srgbClr val="000000">
                      <a:alpha val="43137"/>
                    </a:srgbClr>
                  </a:outerShdw>
                </a:effectLst>
              </a:rPr>
              <a:t>of the Lord”</a:t>
            </a:r>
            <a:endParaRPr lang="en-US" sz="3200" cap="none" dirty="0">
              <a:solidFill>
                <a:srgbClr val="FFFF00"/>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FCC787FD-5BCB-09A0-1690-0B0F31274FE7}"/>
              </a:ext>
            </a:extLst>
          </p:cNvPr>
          <p:cNvSpPr txBox="1"/>
          <p:nvPr/>
        </p:nvSpPr>
        <p:spPr>
          <a:xfrm>
            <a:off x="5514534" y="6088559"/>
            <a:ext cx="7891975" cy="769441"/>
          </a:xfrm>
          <a:prstGeom prst="rect">
            <a:avLst/>
          </a:prstGeom>
          <a:noFill/>
        </p:spPr>
        <p:txBody>
          <a:bodyPr wrap="square">
            <a:spAutoFit/>
          </a:bodyPr>
          <a:lstStyle/>
          <a:p>
            <a:pPr algn="ctr"/>
            <a:r>
              <a:rPr lang="en-US" sz="4400" b="1" cap="none" spc="0" dirty="0">
                <a:ln w="12700" cmpd="sng">
                  <a:solidFill>
                    <a:schemeClr val="accent4"/>
                  </a:solidFill>
                  <a:prstDash val="solid"/>
                </a:ln>
                <a:solidFill>
                  <a:schemeClr val="bg1"/>
                </a:solidFill>
                <a:effectLst>
                  <a:outerShdw blurRad="38100" dist="38100" dir="2700000" algn="tl">
                    <a:srgbClr val="000000">
                      <a:alpha val="43137"/>
                    </a:srgbClr>
                  </a:outerShdw>
                </a:effectLst>
              </a:rPr>
              <a:t>Colossians 1:9-14</a:t>
            </a:r>
          </a:p>
        </p:txBody>
      </p:sp>
      <p:sp>
        <p:nvSpPr>
          <p:cNvPr id="9" name="TextBox 8">
            <a:extLst>
              <a:ext uri="{FF2B5EF4-FFF2-40B4-BE49-F238E27FC236}">
                <a16:creationId xmlns:a16="http://schemas.microsoft.com/office/drawing/2014/main" id="{57003B40-236B-D920-ACB6-44D3DC31E5D9}"/>
              </a:ext>
            </a:extLst>
          </p:cNvPr>
          <p:cNvSpPr txBox="1"/>
          <p:nvPr/>
        </p:nvSpPr>
        <p:spPr>
          <a:xfrm>
            <a:off x="647114" y="1856935"/>
            <a:ext cx="7244861" cy="4524315"/>
          </a:xfrm>
          <a:prstGeom prst="rect">
            <a:avLst/>
          </a:prstGeom>
          <a:noFill/>
        </p:spPr>
        <p:txBody>
          <a:bodyPr wrap="square" rtlCol="0">
            <a:spAutoFit/>
          </a:bodyPr>
          <a:lstStyle/>
          <a:p>
            <a:pPr marL="342900" indent="-342900">
              <a:buAutoNum type="arabicPeriod"/>
            </a:pPr>
            <a:r>
              <a:rPr lang="en-US" sz="3600" b="1" dirty="0">
                <a:solidFill>
                  <a:srgbClr val="FFFF00"/>
                </a:solidFill>
                <a:effectLst>
                  <a:outerShdw blurRad="38100" dist="38100" dir="2700000" algn="tl">
                    <a:srgbClr val="000000">
                      <a:alpha val="43137"/>
                    </a:srgbClr>
                  </a:outerShdw>
                </a:effectLst>
              </a:rPr>
              <a:t> </a:t>
            </a:r>
            <a:r>
              <a:rPr lang="en-US" sz="3600" b="1" u="sng" dirty="0">
                <a:solidFill>
                  <a:schemeClr val="bg1"/>
                </a:solidFill>
                <a:effectLst>
                  <a:outerShdw blurRad="38100" dist="38100" dir="2700000" algn="tl">
                    <a:srgbClr val="000000">
                      <a:alpha val="43137"/>
                    </a:srgbClr>
                  </a:outerShdw>
                </a:effectLst>
              </a:rPr>
              <a:t>Embrace</a:t>
            </a:r>
            <a:r>
              <a:rPr lang="en-US" sz="3600" b="1" dirty="0">
                <a:solidFill>
                  <a:srgbClr val="FFFF00"/>
                </a:solidFill>
                <a:effectLst>
                  <a:outerShdw blurRad="38100" dist="38100" dir="2700000" algn="tl">
                    <a:srgbClr val="000000">
                      <a:alpha val="43137"/>
                    </a:srgbClr>
                  </a:outerShdw>
                </a:effectLst>
              </a:rPr>
              <a:t> God’s will (v. 9)</a:t>
            </a:r>
          </a:p>
          <a:p>
            <a:pPr marL="342900" indent="-342900">
              <a:buAutoNum type="arabicPeriod"/>
            </a:pPr>
            <a:endParaRPr lang="en-US" sz="3600" b="1" dirty="0">
              <a:solidFill>
                <a:srgbClr val="FFFF00"/>
              </a:solidFill>
              <a:effectLst>
                <a:outerShdw blurRad="38100" dist="38100" dir="2700000" algn="tl">
                  <a:srgbClr val="000000">
                    <a:alpha val="43137"/>
                  </a:srgbClr>
                </a:outerShdw>
              </a:effectLst>
            </a:endParaRPr>
          </a:p>
          <a:p>
            <a:pPr marL="342900" indent="-342900">
              <a:buAutoNum type="arabicPeriod"/>
            </a:pPr>
            <a:r>
              <a:rPr lang="en-US" sz="3600" b="1" dirty="0">
                <a:solidFill>
                  <a:srgbClr val="FFFF00"/>
                </a:solidFill>
                <a:effectLst>
                  <a:outerShdw blurRad="38100" dist="38100" dir="2700000" algn="tl">
                    <a:srgbClr val="000000">
                      <a:alpha val="43137"/>
                    </a:srgbClr>
                  </a:outerShdw>
                </a:effectLst>
              </a:rPr>
              <a:t> </a:t>
            </a:r>
            <a:r>
              <a:rPr lang="en-US" sz="3600" b="1" u="sng" dirty="0">
                <a:solidFill>
                  <a:schemeClr val="bg1"/>
                </a:solidFill>
                <a:effectLst>
                  <a:outerShdw blurRad="38100" dist="38100" dir="2700000" algn="tl">
                    <a:srgbClr val="000000">
                      <a:alpha val="43137"/>
                    </a:srgbClr>
                  </a:outerShdw>
                </a:effectLst>
              </a:rPr>
              <a:t>Bear</a:t>
            </a:r>
            <a:r>
              <a:rPr lang="en-US" sz="3600" b="1" dirty="0">
                <a:solidFill>
                  <a:srgbClr val="FFFF00"/>
                </a:solidFill>
                <a:effectLst>
                  <a:outerShdw blurRad="38100" dist="38100" dir="2700000" algn="tl">
                    <a:srgbClr val="000000">
                      <a:alpha val="43137"/>
                    </a:srgbClr>
                  </a:outerShdw>
                </a:effectLst>
              </a:rPr>
              <a:t> spiritual fruit (v. 10)</a:t>
            </a:r>
          </a:p>
          <a:p>
            <a:pPr marL="342900" indent="-342900">
              <a:buAutoNum type="arabicPeriod"/>
            </a:pPr>
            <a:endParaRPr lang="en-US" sz="3600" b="1" dirty="0">
              <a:solidFill>
                <a:srgbClr val="FFFF00"/>
              </a:solidFill>
              <a:effectLst>
                <a:outerShdw blurRad="38100" dist="38100" dir="2700000" algn="tl">
                  <a:srgbClr val="000000">
                    <a:alpha val="43137"/>
                  </a:srgbClr>
                </a:outerShdw>
              </a:effectLst>
            </a:endParaRPr>
          </a:p>
          <a:p>
            <a:pPr marL="342900" indent="-342900">
              <a:buAutoNum type="arabicPeriod"/>
            </a:pPr>
            <a:r>
              <a:rPr lang="en-US" sz="3600" b="1" dirty="0">
                <a:solidFill>
                  <a:srgbClr val="FFFF00"/>
                </a:solidFill>
                <a:effectLst>
                  <a:outerShdw blurRad="38100" dist="38100" dir="2700000" algn="tl">
                    <a:srgbClr val="000000">
                      <a:alpha val="43137"/>
                    </a:srgbClr>
                  </a:outerShdw>
                </a:effectLst>
              </a:rPr>
              <a:t> </a:t>
            </a:r>
            <a:r>
              <a:rPr lang="en-US" sz="3600" b="1" u="sng" dirty="0">
                <a:solidFill>
                  <a:schemeClr val="bg1"/>
                </a:solidFill>
                <a:effectLst>
                  <a:outerShdw blurRad="38100" dist="38100" dir="2700000" algn="tl">
                    <a:srgbClr val="000000">
                      <a:alpha val="43137"/>
                    </a:srgbClr>
                  </a:outerShdw>
                </a:effectLst>
              </a:rPr>
              <a:t>Endure</a:t>
            </a:r>
            <a:r>
              <a:rPr lang="en-US" sz="3600" b="1" dirty="0">
                <a:solidFill>
                  <a:srgbClr val="FFFF00"/>
                </a:solidFill>
                <a:effectLst>
                  <a:outerShdw blurRad="38100" dist="38100" dir="2700000" algn="tl">
                    <a:srgbClr val="000000">
                      <a:alpha val="43137"/>
                    </a:srgbClr>
                  </a:outerShdw>
                </a:effectLst>
              </a:rPr>
              <a:t> in His power (v. 11)</a:t>
            </a:r>
          </a:p>
          <a:p>
            <a:pPr marL="342900" indent="-342900">
              <a:buAutoNum type="arabicPeriod"/>
            </a:pPr>
            <a:endParaRPr lang="en-US" sz="3600" b="1" dirty="0">
              <a:solidFill>
                <a:srgbClr val="FFFF00"/>
              </a:solidFill>
              <a:effectLst>
                <a:outerShdw blurRad="38100" dist="38100" dir="2700000" algn="tl">
                  <a:srgbClr val="000000">
                    <a:alpha val="43137"/>
                  </a:srgbClr>
                </a:outerShdw>
              </a:effectLst>
            </a:endParaRPr>
          </a:p>
          <a:p>
            <a:pPr marL="342900" indent="-342900">
              <a:buAutoNum type="arabicPeriod"/>
            </a:pPr>
            <a:r>
              <a:rPr lang="en-US" sz="3600" b="1" dirty="0">
                <a:solidFill>
                  <a:srgbClr val="FFFF00"/>
                </a:solidFill>
                <a:effectLst>
                  <a:outerShdw blurRad="38100" dist="38100" dir="2700000" algn="tl">
                    <a:srgbClr val="000000">
                      <a:alpha val="43137"/>
                    </a:srgbClr>
                  </a:outerShdw>
                </a:effectLst>
              </a:rPr>
              <a:t> Give thanks for His </a:t>
            </a:r>
            <a:r>
              <a:rPr lang="en-US" sz="3600" b="1" u="sng" dirty="0">
                <a:solidFill>
                  <a:schemeClr val="bg1"/>
                </a:solidFill>
                <a:effectLst>
                  <a:outerShdw blurRad="38100" dist="38100" dir="2700000" algn="tl">
                    <a:srgbClr val="000000">
                      <a:alpha val="43137"/>
                    </a:srgbClr>
                  </a:outerShdw>
                </a:effectLst>
              </a:rPr>
              <a:t>redemption</a:t>
            </a:r>
            <a:r>
              <a:rPr lang="en-US" sz="3600" b="1" dirty="0">
                <a:solidFill>
                  <a:srgbClr val="FFFF00"/>
                </a:solidFill>
                <a:effectLst>
                  <a:outerShdw blurRad="38100" dist="38100" dir="2700000" algn="tl">
                    <a:srgbClr val="000000">
                      <a:alpha val="43137"/>
                    </a:srgbClr>
                  </a:outerShdw>
                </a:effectLst>
              </a:rPr>
              <a:t> (vv. 12-14)</a:t>
            </a:r>
          </a:p>
        </p:txBody>
      </p:sp>
    </p:spTree>
    <p:extLst>
      <p:ext uri="{BB962C8B-B14F-4D97-AF65-F5344CB8AC3E}">
        <p14:creationId xmlns:p14="http://schemas.microsoft.com/office/powerpoint/2010/main" val="80817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80">
                                          <p:stCondLst>
                                            <p:cond delay="0"/>
                                          </p:stCondLst>
                                        </p:cTn>
                                        <p:tgtEl>
                                          <p:spTgt spid="9">
                                            <p:txEl>
                                              <p:pRg st="0" end="0"/>
                                            </p:txEl>
                                          </p:spTgt>
                                        </p:tgtEl>
                                      </p:cBhvr>
                                    </p:animEffect>
                                    <p:anim calcmode="lin" valueType="num">
                                      <p:cBhvr>
                                        <p:cTn id="8"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xEl>
                                              <p:pRg st="0" end="0"/>
                                            </p:txEl>
                                          </p:spTgt>
                                        </p:tgtEl>
                                      </p:cBhvr>
                                      <p:to x="100000" y="60000"/>
                                    </p:animScale>
                                    <p:animScale>
                                      <p:cBhvr>
                                        <p:cTn id="14" dur="166" decel="50000">
                                          <p:stCondLst>
                                            <p:cond delay="676"/>
                                          </p:stCondLst>
                                        </p:cTn>
                                        <p:tgtEl>
                                          <p:spTgt spid="9">
                                            <p:txEl>
                                              <p:pRg st="0" end="0"/>
                                            </p:txEl>
                                          </p:spTgt>
                                        </p:tgtEl>
                                      </p:cBhvr>
                                      <p:to x="100000" y="100000"/>
                                    </p:animScale>
                                    <p:animScale>
                                      <p:cBhvr>
                                        <p:cTn id="15" dur="26">
                                          <p:stCondLst>
                                            <p:cond delay="1312"/>
                                          </p:stCondLst>
                                        </p:cTn>
                                        <p:tgtEl>
                                          <p:spTgt spid="9">
                                            <p:txEl>
                                              <p:pRg st="0" end="0"/>
                                            </p:txEl>
                                          </p:spTgt>
                                        </p:tgtEl>
                                      </p:cBhvr>
                                      <p:to x="100000" y="80000"/>
                                    </p:animScale>
                                    <p:animScale>
                                      <p:cBhvr>
                                        <p:cTn id="16" dur="166" decel="50000">
                                          <p:stCondLst>
                                            <p:cond delay="1338"/>
                                          </p:stCondLst>
                                        </p:cTn>
                                        <p:tgtEl>
                                          <p:spTgt spid="9">
                                            <p:txEl>
                                              <p:pRg st="0" end="0"/>
                                            </p:txEl>
                                          </p:spTgt>
                                        </p:tgtEl>
                                      </p:cBhvr>
                                      <p:to x="100000" y="100000"/>
                                    </p:animScale>
                                    <p:animScale>
                                      <p:cBhvr>
                                        <p:cTn id="17" dur="26">
                                          <p:stCondLst>
                                            <p:cond delay="1642"/>
                                          </p:stCondLst>
                                        </p:cTn>
                                        <p:tgtEl>
                                          <p:spTgt spid="9">
                                            <p:txEl>
                                              <p:pRg st="0" end="0"/>
                                            </p:txEl>
                                          </p:spTgt>
                                        </p:tgtEl>
                                      </p:cBhvr>
                                      <p:to x="100000" y="90000"/>
                                    </p:animScale>
                                    <p:animScale>
                                      <p:cBhvr>
                                        <p:cTn id="18" dur="166" decel="50000">
                                          <p:stCondLst>
                                            <p:cond delay="1668"/>
                                          </p:stCondLst>
                                        </p:cTn>
                                        <p:tgtEl>
                                          <p:spTgt spid="9">
                                            <p:txEl>
                                              <p:pRg st="0" end="0"/>
                                            </p:txEl>
                                          </p:spTgt>
                                        </p:tgtEl>
                                      </p:cBhvr>
                                      <p:to x="100000" y="100000"/>
                                    </p:animScale>
                                    <p:animScale>
                                      <p:cBhvr>
                                        <p:cTn id="19" dur="26">
                                          <p:stCondLst>
                                            <p:cond delay="1808"/>
                                          </p:stCondLst>
                                        </p:cTn>
                                        <p:tgtEl>
                                          <p:spTgt spid="9">
                                            <p:txEl>
                                              <p:pRg st="0" end="0"/>
                                            </p:txEl>
                                          </p:spTgt>
                                        </p:tgtEl>
                                      </p:cBhvr>
                                      <p:to x="100000" y="95000"/>
                                    </p:animScale>
                                    <p:animScale>
                                      <p:cBhvr>
                                        <p:cTn id="20" dur="166" decel="50000">
                                          <p:stCondLst>
                                            <p:cond delay="1834"/>
                                          </p:stCondLst>
                                        </p:cTn>
                                        <p:tgtEl>
                                          <p:spTgt spid="9">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2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2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barn(inVertical)">
                                      <p:cBhvr>
                                        <p:cTn id="31" dur="3000"/>
                                        <p:tgtEl>
                                          <p:spTgt spid="9">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9">
                                            <p:txEl>
                                              <p:pRg st="6" end="6"/>
                                            </p:txEl>
                                          </p:spTgt>
                                        </p:tgtEl>
                                        <p:attrNameLst>
                                          <p:attrName>style.visibility</p:attrName>
                                        </p:attrNameLst>
                                      </p:cBhvr>
                                      <p:to>
                                        <p:strVal val="visible"/>
                                      </p:to>
                                    </p:set>
                                    <p:anim calcmode="lin" valueType="num">
                                      <p:cBhvr additive="base">
                                        <p:cTn id="36" dur="2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37" dur="2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08C79-A4AC-4B5D-92DF-600737E4D11A}"/>
              </a:ext>
            </a:extLst>
          </p:cNvPr>
          <p:cNvSpPr>
            <a:spLocks noGrp="1"/>
          </p:cNvSpPr>
          <p:nvPr>
            <p:ph type="title"/>
          </p:nvPr>
        </p:nvSpPr>
        <p:spPr>
          <a:xfrm>
            <a:off x="3516752" y="136525"/>
            <a:ext cx="7889768" cy="1714689"/>
          </a:xfrm>
        </p:spPr>
        <p:txBody>
          <a:bodyPr>
            <a:normAutofit/>
          </a:bodyPr>
          <a:lstStyle/>
          <a:p>
            <a:r>
              <a:rPr lang="en-US" sz="6000" u="sng" dirty="0">
                <a:effectLst>
                  <a:outerShdw blurRad="38100" dist="38100" dir="2700000" algn="tl">
                    <a:srgbClr val="000000">
                      <a:alpha val="43137"/>
                    </a:srgbClr>
                  </a:outerShdw>
                </a:effectLst>
              </a:rPr>
              <a:t>The Lord’s Supper</a:t>
            </a:r>
          </a:p>
        </p:txBody>
      </p:sp>
      <p:sp>
        <p:nvSpPr>
          <p:cNvPr id="7" name="Text Placeholder 6">
            <a:extLst>
              <a:ext uri="{FF2B5EF4-FFF2-40B4-BE49-F238E27FC236}">
                <a16:creationId xmlns:a16="http://schemas.microsoft.com/office/drawing/2014/main" id="{02492136-277B-808E-9D1B-0527359207DB}"/>
              </a:ext>
            </a:extLst>
          </p:cNvPr>
          <p:cNvSpPr>
            <a:spLocks noGrp="1"/>
          </p:cNvSpPr>
          <p:nvPr>
            <p:ph sz="half" idx="1"/>
          </p:nvPr>
        </p:nvSpPr>
        <p:spPr>
          <a:xfrm>
            <a:off x="3052689" y="1491175"/>
            <a:ext cx="9139311" cy="5230300"/>
          </a:xfrm>
        </p:spPr>
        <p:txBody>
          <a:bodyPr>
            <a:normAutofit/>
          </a:bodyPr>
          <a:lstStyle/>
          <a:p>
            <a:pPr algn="just">
              <a:lnSpc>
                <a:spcPct val="100000"/>
              </a:lnSpc>
            </a:pPr>
            <a:r>
              <a:rPr lang="en-US" sz="3500" dirty="0">
                <a:solidFill>
                  <a:srgbClr val="002060"/>
                </a:solidFill>
                <a:latin typeface="Georgia" panose="02040502050405020303" pitchFamily="18" charset="0"/>
              </a:rPr>
              <a:t>“Whoever, therefore, eats the bread or drinks the cup of the Lord in an unworthy manner will be guilty concerning the body and blood of the Lord.  Let a person examine himself, then, and so eat of the bread and drink of the cup.  For anyone who eats and drinks without discerning the body eats and drinks judgment on himself.”                </a:t>
            </a:r>
          </a:p>
          <a:p>
            <a:pPr>
              <a:lnSpc>
                <a:spcPct val="100000"/>
              </a:lnSpc>
            </a:pPr>
            <a:r>
              <a:rPr lang="en-US" sz="3500" dirty="0">
                <a:effectLst>
                  <a:outerShdw blurRad="38100" dist="38100" dir="2700000" algn="tl">
                    <a:srgbClr val="000000">
                      <a:alpha val="43137"/>
                    </a:srgbClr>
                  </a:outerShdw>
                </a:effectLst>
                <a:latin typeface="Georgia" panose="02040502050405020303" pitchFamily="18" charset="0"/>
              </a:rPr>
              <a:t>						     1 Cor 11:27-30</a:t>
            </a:r>
          </a:p>
        </p:txBody>
      </p:sp>
      <p:sp>
        <p:nvSpPr>
          <p:cNvPr id="14" name="Slide Number Placeholder 13">
            <a:extLst>
              <a:ext uri="{FF2B5EF4-FFF2-40B4-BE49-F238E27FC236}">
                <a16:creationId xmlns:a16="http://schemas.microsoft.com/office/drawing/2014/main" id="{F3DE1AA4-0AE6-C6D5-E252-BBD5ED259E32}"/>
              </a:ext>
            </a:extLst>
          </p:cNvPr>
          <p:cNvSpPr>
            <a:spLocks noGrp="1"/>
          </p:cNvSpPr>
          <p:nvPr>
            <p:ph type="sldNum" sz="quarter" idx="12"/>
          </p:nvPr>
        </p:nvSpPr>
        <p:spPr/>
        <p:txBody>
          <a:bodyPr/>
          <a:lstStyle/>
          <a:p>
            <a:fld id="{B5CEABB6-07DC-46E8-9B57-56EC44A396E5}" type="slidenum">
              <a:rPr lang="en-US" smtClean="0"/>
              <a:pPr/>
              <a:t>12</a:t>
            </a:fld>
            <a:endParaRPr lang="en-US" dirty="0"/>
          </a:p>
        </p:txBody>
      </p:sp>
    </p:spTree>
    <p:extLst>
      <p:ext uri="{BB962C8B-B14F-4D97-AF65-F5344CB8AC3E}">
        <p14:creationId xmlns:p14="http://schemas.microsoft.com/office/powerpoint/2010/main" val="141878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67C1A-E107-97C1-4300-87507B71A5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BB985-9E97-A831-C303-B74220E3C330}"/>
              </a:ext>
            </a:extLst>
          </p:cNvPr>
          <p:cNvSpPr>
            <a:spLocks noGrp="1"/>
          </p:cNvSpPr>
          <p:nvPr>
            <p:ph type="title"/>
          </p:nvPr>
        </p:nvSpPr>
        <p:spPr>
          <a:xfrm>
            <a:off x="267286" y="544421"/>
            <a:ext cx="10668000" cy="1325563"/>
          </a:xfrm>
        </p:spPr>
        <p:txBody>
          <a:bodyPr>
            <a:noAutofit/>
          </a:bodyPr>
          <a:lstStyle/>
          <a:p>
            <a:pPr algn="ctr"/>
            <a:r>
              <a:rPr lang="en-US" sz="6000" i="1" cap="none" dirty="0">
                <a:solidFill>
                  <a:srgbClr val="C00000"/>
                </a:solidFill>
                <a:effectLst>
                  <a:outerShdw blurRad="38100" dist="38100" dir="2700000" algn="tl">
                    <a:srgbClr val="000000">
                      <a:alpha val="43137"/>
                    </a:srgbClr>
                  </a:outerShdw>
                </a:effectLst>
              </a:rPr>
              <a:t>To live a life worthy of </a:t>
            </a:r>
            <a:br>
              <a:rPr lang="en-US" sz="6000" i="1" cap="none" dirty="0">
                <a:solidFill>
                  <a:srgbClr val="C00000"/>
                </a:solidFill>
                <a:effectLst>
                  <a:outerShdw blurRad="38100" dist="38100" dir="2700000" algn="tl">
                    <a:srgbClr val="000000">
                      <a:alpha val="43137"/>
                    </a:srgbClr>
                  </a:outerShdw>
                </a:effectLst>
              </a:rPr>
            </a:br>
            <a:r>
              <a:rPr lang="en-US" sz="6000" i="1" cap="none" dirty="0">
                <a:solidFill>
                  <a:srgbClr val="C00000"/>
                </a:solidFill>
                <a:effectLst>
                  <a:outerShdw blurRad="38100" dist="38100" dir="2700000" algn="tl">
                    <a:srgbClr val="000000">
                      <a:alpha val="43137"/>
                    </a:srgbClr>
                  </a:outerShdw>
                </a:effectLst>
              </a:rPr>
              <a:t>the Lord, we must:</a:t>
            </a:r>
            <a:r>
              <a:rPr lang="en-US" i="1" cap="none" dirty="0">
                <a:solidFill>
                  <a:srgbClr val="C00000"/>
                </a:solidFill>
                <a:effectLst>
                  <a:outerShdw blurRad="38100" dist="38100" dir="2700000" algn="tl">
                    <a:srgbClr val="000000">
                      <a:alpha val="43137"/>
                    </a:srgbClr>
                  </a:outerShdw>
                </a:effectLst>
              </a:rPr>
              <a:t>​</a:t>
            </a:r>
          </a:p>
        </p:txBody>
      </p:sp>
      <p:sp>
        <p:nvSpPr>
          <p:cNvPr id="6" name="Text Placeholder 5">
            <a:extLst>
              <a:ext uri="{FF2B5EF4-FFF2-40B4-BE49-F238E27FC236}">
                <a16:creationId xmlns:a16="http://schemas.microsoft.com/office/drawing/2014/main" id="{C48655CA-2C39-2AF8-BFA8-2D82B4B8E906}"/>
              </a:ext>
            </a:extLst>
          </p:cNvPr>
          <p:cNvSpPr>
            <a:spLocks noGrp="1"/>
          </p:cNvSpPr>
          <p:nvPr>
            <p:ph type="body" sz="quarter" idx="13"/>
          </p:nvPr>
        </p:nvSpPr>
        <p:spPr>
          <a:xfrm>
            <a:off x="701039" y="3019663"/>
            <a:ext cx="10030265" cy="3936707"/>
          </a:xfrm>
        </p:spPr>
        <p:txBody>
          <a:bodyPr>
            <a:normAutofit/>
          </a:bodyPr>
          <a:lstStyle/>
          <a:p>
            <a:pPr marL="0" indent="0" algn="ctr">
              <a:buNone/>
            </a:pPr>
            <a:r>
              <a:rPr lang="en-US" sz="9600" i="1" dirty="0">
                <a:solidFill>
                  <a:srgbClr val="002060"/>
                </a:solidFill>
                <a:effectLst>
                  <a:outerShdw blurRad="38100" dist="38100" dir="2700000" algn="tl">
                    <a:srgbClr val="000000">
                      <a:alpha val="43137"/>
                    </a:srgbClr>
                  </a:outerShdw>
                </a:effectLst>
              </a:rPr>
              <a:t>1. </a:t>
            </a:r>
            <a:r>
              <a:rPr lang="en-US" sz="9600" b="1" u="sng" dirty="0">
                <a:solidFill>
                  <a:srgbClr val="002060"/>
                </a:solidFill>
                <a:effectLst>
                  <a:outerShdw blurRad="38100" dist="38100" dir="2700000" algn="tl">
                    <a:srgbClr val="000000">
                      <a:alpha val="43137"/>
                    </a:srgbClr>
                  </a:outerShdw>
                </a:effectLst>
              </a:rPr>
              <a:t>Embrace</a:t>
            </a:r>
            <a:r>
              <a:rPr lang="en-US" sz="9600" i="1" dirty="0">
                <a:solidFill>
                  <a:srgbClr val="002060"/>
                </a:solidFill>
                <a:effectLst>
                  <a:outerShdw blurRad="38100" dist="38100" dir="2700000" algn="tl">
                    <a:srgbClr val="000000">
                      <a:alpha val="43137"/>
                    </a:srgbClr>
                  </a:outerShdw>
                </a:effectLst>
              </a:rPr>
              <a:t>   God’s will (v. 9)</a:t>
            </a:r>
          </a:p>
        </p:txBody>
      </p:sp>
    </p:spTree>
    <p:extLst>
      <p:ext uri="{BB962C8B-B14F-4D97-AF65-F5344CB8AC3E}">
        <p14:creationId xmlns:p14="http://schemas.microsoft.com/office/powerpoint/2010/main" val="3364284197"/>
      </p:ext>
    </p:extLst>
  </p:cSld>
  <p:clrMapOvr>
    <a:masterClrMapping/>
  </p:clrMapOvr>
  <mc:AlternateContent xmlns:mc="http://schemas.openxmlformats.org/markup-compatibility/2006">
    <mc:Choice xmlns:p14="http://schemas.microsoft.com/office/powerpoint/2010/main" Requires="p14">
      <p:transition spd="slow" p14:dur="2000">
        <p:push dir="u"/>
      </p:transition>
    </mc:Choice>
    <mc:Fallback>
      <p:transition spd="slow">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5FB75C3E-5885-49DD-8190-BB1E8C511A7E}"/>
              </a:ext>
            </a:extLst>
          </p:cNvPr>
          <p:cNvSpPr>
            <a:spLocks noGrp="1"/>
          </p:cNvSpPr>
          <p:nvPr>
            <p:ph type="title"/>
          </p:nvPr>
        </p:nvSpPr>
        <p:spPr>
          <a:xfrm>
            <a:off x="5350850" y="333403"/>
            <a:ext cx="6508214" cy="1358140"/>
          </a:xfrm>
        </p:spPr>
        <p:txBody>
          <a:bodyPr>
            <a:normAutofit/>
          </a:bodyPr>
          <a:lstStyle/>
          <a:p>
            <a:r>
              <a:rPr lang="en-US" dirty="0">
                <a:solidFill>
                  <a:srgbClr val="FFFF00"/>
                </a:solidFill>
                <a:effectLst>
                  <a:outerShdw blurRad="38100" dist="38100" dir="2700000" algn="tl">
                    <a:srgbClr val="000000">
                      <a:alpha val="43137"/>
                    </a:srgbClr>
                  </a:outerShdw>
                </a:effectLst>
              </a:rPr>
              <a:t>Colossians 1:9 (ESV)</a:t>
            </a:r>
          </a:p>
        </p:txBody>
      </p:sp>
      <p:sp>
        <p:nvSpPr>
          <p:cNvPr id="6" name="TextBox 5">
            <a:extLst>
              <a:ext uri="{FF2B5EF4-FFF2-40B4-BE49-F238E27FC236}">
                <a16:creationId xmlns:a16="http://schemas.microsoft.com/office/drawing/2014/main" id="{6ADCA571-10DE-7574-396F-1E2143B5DFB8}"/>
              </a:ext>
            </a:extLst>
          </p:cNvPr>
          <p:cNvSpPr txBox="1"/>
          <p:nvPr/>
        </p:nvSpPr>
        <p:spPr>
          <a:xfrm>
            <a:off x="1448971" y="1446284"/>
            <a:ext cx="10410093" cy="5078313"/>
          </a:xfrm>
          <a:prstGeom prst="rect">
            <a:avLst/>
          </a:prstGeom>
          <a:noFill/>
        </p:spPr>
        <p:txBody>
          <a:bodyPr wrap="square" rtlCol="0">
            <a:spAutoFit/>
          </a:bodyPr>
          <a:lstStyle/>
          <a:p>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And so, from the day we heard, we have </a:t>
            </a:r>
            <a:r>
              <a:rPr lang="en-US" sz="5400" u="sng" dirty="0">
                <a:solidFill>
                  <a:schemeClr val="bg1"/>
                </a:solidFill>
                <a:effectLst>
                  <a:outerShdw blurRad="38100" dist="38100" dir="2700000" algn="tl">
                    <a:srgbClr val="000000">
                      <a:alpha val="43137"/>
                    </a:srgbClr>
                  </a:outerShdw>
                </a:effectLst>
                <a:latin typeface="Georgia" panose="02040502050405020303" pitchFamily="18" charset="0"/>
              </a:rPr>
              <a:t>not ceased </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to pray for you, asking that you may be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filled</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with the </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knowledge</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of </a:t>
            </a:r>
            <a:r>
              <a:rPr lang="en-US" sz="5400" dirty="0">
                <a:solidFill>
                  <a:srgbClr val="FF0000"/>
                </a:solidFill>
                <a:effectLst>
                  <a:outerShdw blurRad="38100" dist="38100" dir="2700000" algn="tl">
                    <a:srgbClr val="000000">
                      <a:alpha val="43137"/>
                    </a:srgbClr>
                  </a:outerShdw>
                </a:effectLst>
                <a:highlight>
                  <a:srgbClr val="00FFFF"/>
                </a:highlight>
                <a:latin typeface="Georgia" panose="02040502050405020303" pitchFamily="18" charset="0"/>
              </a:rPr>
              <a:t>His will</a:t>
            </a:r>
            <a:r>
              <a:rPr lang="en-US" sz="5400" dirty="0">
                <a:solidFill>
                  <a:srgbClr val="FF0000"/>
                </a:solidFill>
                <a:effectLst>
                  <a:outerShdw blurRad="38100" dist="38100" dir="2700000" algn="tl">
                    <a:srgbClr val="000000">
                      <a:alpha val="43137"/>
                    </a:srgbClr>
                  </a:outerShdw>
                </a:effectLst>
                <a:latin typeface="Georgia" panose="02040502050405020303" pitchFamily="18" charset="0"/>
              </a:rPr>
              <a:t> </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in all </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spiritual wisdom</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and </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understanding</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a:t>
            </a:r>
          </a:p>
        </p:txBody>
      </p:sp>
    </p:spTree>
    <p:extLst>
      <p:ext uri="{BB962C8B-B14F-4D97-AF65-F5344CB8AC3E}">
        <p14:creationId xmlns:p14="http://schemas.microsoft.com/office/powerpoint/2010/main" val="4252466045"/>
      </p:ext>
    </p:extLst>
  </p:cSld>
  <p:clrMapOvr>
    <a:masterClrMapping/>
  </p:clrMapOvr>
  <mc:AlternateContent xmlns:mc="http://schemas.openxmlformats.org/markup-compatibility/2006">
    <mc:Choice xmlns:p14="http://schemas.microsoft.com/office/powerpoint/2010/main" Requires="p14">
      <p:transition spd="slow" p14:dur="30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C7633-B4C1-06B7-9863-EEC2FA94D0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504D84-D9B0-202E-5C1E-FD2A4985EDCD}"/>
              </a:ext>
            </a:extLst>
          </p:cNvPr>
          <p:cNvSpPr>
            <a:spLocks noGrp="1"/>
          </p:cNvSpPr>
          <p:nvPr>
            <p:ph type="title"/>
          </p:nvPr>
        </p:nvSpPr>
        <p:spPr>
          <a:xfrm>
            <a:off x="267286" y="544421"/>
            <a:ext cx="10668000" cy="1325563"/>
          </a:xfrm>
        </p:spPr>
        <p:txBody>
          <a:bodyPr>
            <a:noAutofit/>
          </a:bodyPr>
          <a:lstStyle/>
          <a:p>
            <a:pPr algn="ctr"/>
            <a:r>
              <a:rPr lang="en-US" sz="6000" i="1" cap="none" dirty="0">
                <a:solidFill>
                  <a:srgbClr val="C00000"/>
                </a:solidFill>
                <a:effectLst>
                  <a:outerShdw blurRad="38100" dist="38100" dir="2700000" algn="tl">
                    <a:srgbClr val="000000">
                      <a:alpha val="43137"/>
                    </a:srgbClr>
                  </a:outerShdw>
                </a:effectLst>
              </a:rPr>
              <a:t>To live a life worthy of </a:t>
            </a:r>
            <a:br>
              <a:rPr lang="en-US" sz="6000" i="1" cap="none" dirty="0">
                <a:solidFill>
                  <a:srgbClr val="C00000"/>
                </a:solidFill>
                <a:effectLst>
                  <a:outerShdw blurRad="38100" dist="38100" dir="2700000" algn="tl">
                    <a:srgbClr val="000000">
                      <a:alpha val="43137"/>
                    </a:srgbClr>
                  </a:outerShdw>
                </a:effectLst>
              </a:rPr>
            </a:br>
            <a:r>
              <a:rPr lang="en-US" sz="6000" i="1" cap="none" dirty="0">
                <a:solidFill>
                  <a:srgbClr val="C00000"/>
                </a:solidFill>
                <a:effectLst>
                  <a:outerShdw blurRad="38100" dist="38100" dir="2700000" algn="tl">
                    <a:srgbClr val="000000">
                      <a:alpha val="43137"/>
                    </a:srgbClr>
                  </a:outerShdw>
                </a:effectLst>
              </a:rPr>
              <a:t>the Lord, we must:</a:t>
            </a:r>
            <a:r>
              <a:rPr lang="en-US" i="1" cap="none" dirty="0">
                <a:solidFill>
                  <a:srgbClr val="C00000"/>
                </a:solidFill>
                <a:effectLst>
                  <a:outerShdw blurRad="38100" dist="38100" dir="2700000" algn="tl">
                    <a:srgbClr val="000000">
                      <a:alpha val="43137"/>
                    </a:srgbClr>
                  </a:outerShdw>
                </a:effectLst>
              </a:rPr>
              <a:t>​</a:t>
            </a:r>
          </a:p>
        </p:txBody>
      </p:sp>
      <p:sp>
        <p:nvSpPr>
          <p:cNvPr id="6" name="Text Placeholder 5">
            <a:extLst>
              <a:ext uri="{FF2B5EF4-FFF2-40B4-BE49-F238E27FC236}">
                <a16:creationId xmlns:a16="http://schemas.microsoft.com/office/drawing/2014/main" id="{69399912-382D-D8C3-E9CC-E5623198045F}"/>
              </a:ext>
            </a:extLst>
          </p:cNvPr>
          <p:cNvSpPr>
            <a:spLocks noGrp="1"/>
          </p:cNvSpPr>
          <p:nvPr>
            <p:ph type="body" sz="quarter" idx="13"/>
          </p:nvPr>
        </p:nvSpPr>
        <p:spPr>
          <a:xfrm>
            <a:off x="905021" y="3019663"/>
            <a:ext cx="10030265" cy="3936707"/>
          </a:xfrm>
        </p:spPr>
        <p:txBody>
          <a:bodyPr>
            <a:normAutofit/>
          </a:bodyPr>
          <a:lstStyle/>
          <a:p>
            <a:pPr marL="0" indent="0" algn="ctr">
              <a:buNone/>
            </a:pPr>
            <a:r>
              <a:rPr lang="en-US" sz="9600" i="1" dirty="0">
                <a:solidFill>
                  <a:srgbClr val="002060"/>
                </a:solidFill>
                <a:effectLst>
                  <a:outerShdw blurRad="38100" dist="38100" dir="2700000" algn="tl">
                    <a:srgbClr val="000000">
                      <a:alpha val="43137"/>
                    </a:srgbClr>
                  </a:outerShdw>
                </a:effectLst>
              </a:rPr>
              <a:t>2. </a:t>
            </a:r>
            <a:r>
              <a:rPr lang="en-US" sz="9600" b="1" u="sng" dirty="0">
                <a:solidFill>
                  <a:srgbClr val="002060"/>
                </a:solidFill>
                <a:effectLst>
                  <a:outerShdw blurRad="38100" dist="38100" dir="2700000" algn="tl">
                    <a:srgbClr val="000000">
                      <a:alpha val="43137"/>
                    </a:srgbClr>
                  </a:outerShdw>
                </a:effectLst>
              </a:rPr>
              <a:t>Bear</a:t>
            </a:r>
            <a:r>
              <a:rPr lang="en-US" sz="9600" i="1" dirty="0">
                <a:solidFill>
                  <a:srgbClr val="002060"/>
                </a:solidFill>
                <a:effectLst>
                  <a:outerShdw blurRad="38100" dist="38100" dir="2700000" algn="tl">
                    <a:srgbClr val="000000">
                      <a:alpha val="43137"/>
                    </a:srgbClr>
                  </a:outerShdw>
                </a:effectLst>
              </a:rPr>
              <a:t> spiritual fruit (v. 10)</a:t>
            </a:r>
          </a:p>
        </p:txBody>
      </p:sp>
    </p:spTree>
    <p:extLst>
      <p:ext uri="{BB962C8B-B14F-4D97-AF65-F5344CB8AC3E}">
        <p14:creationId xmlns:p14="http://schemas.microsoft.com/office/powerpoint/2010/main" val="3901410464"/>
      </p:ext>
    </p:extLst>
  </p:cSld>
  <p:clrMapOvr>
    <a:masterClrMapping/>
  </p:clrMapOvr>
  <mc:AlternateContent xmlns:mc="http://schemas.openxmlformats.org/markup-compatibility/2006">
    <mc:Choice xmlns:p14="http://schemas.microsoft.com/office/powerpoint/2010/main" Requires="p14">
      <p:transition spd="slow" p14:dur="20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A56AB-2731-F985-3A77-2C2631B9DDFB}"/>
            </a:ext>
          </a:extLst>
        </p:cNvPr>
        <p:cNvGrpSpPr/>
        <p:nvPr/>
      </p:nvGrpSpPr>
      <p:grpSpPr>
        <a:xfrm>
          <a:off x="0" y="0"/>
          <a:ext cx="0" cy="0"/>
          <a:chOff x="0" y="0"/>
          <a:chExt cx="0" cy="0"/>
        </a:xfrm>
      </p:grpSpPr>
      <p:sp>
        <p:nvSpPr>
          <p:cNvPr id="23" name="Title 22">
            <a:extLst>
              <a:ext uri="{FF2B5EF4-FFF2-40B4-BE49-F238E27FC236}">
                <a16:creationId xmlns:a16="http://schemas.microsoft.com/office/drawing/2014/main" id="{78321B59-ADA8-4CFC-2092-11F03923E577}"/>
              </a:ext>
            </a:extLst>
          </p:cNvPr>
          <p:cNvSpPr>
            <a:spLocks noGrp="1"/>
          </p:cNvSpPr>
          <p:nvPr>
            <p:ph type="title"/>
          </p:nvPr>
        </p:nvSpPr>
        <p:spPr>
          <a:xfrm>
            <a:off x="5022166" y="333403"/>
            <a:ext cx="6836898" cy="1358140"/>
          </a:xfrm>
        </p:spPr>
        <p:txBody>
          <a:bodyPr>
            <a:normAutofit/>
          </a:bodyPr>
          <a:lstStyle/>
          <a:p>
            <a:r>
              <a:rPr lang="en-US" dirty="0">
                <a:solidFill>
                  <a:srgbClr val="FFFF00"/>
                </a:solidFill>
                <a:effectLst>
                  <a:outerShdw blurRad="38100" dist="38100" dir="2700000" algn="tl">
                    <a:srgbClr val="000000">
                      <a:alpha val="43137"/>
                    </a:srgbClr>
                  </a:outerShdw>
                </a:effectLst>
              </a:rPr>
              <a:t>Colossians 1:10 (ESV)</a:t>
            </a:r>
          </a:p>
        </p:txBody>
      </p:sp>
      <p:sp>
        <p:nvSpPr>
          <p:cNvPr id="6" name="TextBox 5">
            <a:extLst>
              <a:ext uri="{FF2B5EF4-FFF2-40B4-BE49-F238E27FC236}">
                <a16:creationId xmlns:a16="http://schemas.microsoft.com/office/drawing/2014/main" id="{7996B467-8553-BE72-DA5F-981F6BB2BB6A}"/>
              </a:ext>
            </a:extLst>
          </p:cNvPr>
          <p:cNvSpPr txBox="1"/>
          <p:nvPr/>
        </p:nvSpPr>
        <p:spPr>
          <a:xfrm>
            <a:off x="1448971" y="1446284"/>
            <a:ext cx="10410093" cy="4247317"/>
          </a:xfrm>
          <a:prstGeom prst="rect">
            <a:avLst/>
          </a:prstGeom>
          <a:noFill/>
        </p:spPr>
        <p:txBody>
          <a:bodyPr wrap="square" rtlCol="0">
            <a:spAutoFit/>
          </a:bodyPr>
          <a:lstStyle/>
          <a:p>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…so as to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walk</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in a manner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worthy</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of the Lord, fully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pleasing</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 to Him: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bearing fruit in </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every </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good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work</a:t>
            </a:r>
            <a:r>
              <a:rPr lang="en-US" sz="5400" i="1" dirty="0">
                <a:solidFill>
                  <a:srgbClr val="FFFF00"/>
                </a:solidFill>
                <a:effectLst>
                  <a:outerShdw blurRad="38100" dist="38100" dir="2700000" algn="tl">
                    <a:srgbClr val="000000">
                      <a:alpha val="43137"/>
                    </a:srgbClr>
                  </a:outerShdw>
                </a:effectLst>
                <a:latin typeface="Georgia" panose="02040502050405020303" pitchFamily="18" charset="0"/>
              </a:rPr>
              <a:t> </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and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increasing</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in the </a:t>
            </a:r>
            <a:r>
              <a:rPr lang="en-US" sz="5400" i="1" u="sng" dirty="0">
                <a:solidFill>
                  <a:srgbClr val="FFFF00"/>
                </a:solidFill>
                <a:effectLst>
                  <a:outerShdw blurRad="38100" dist="38100" dir="2700000" algn="tl">
                    <a:srgbClr val="000000">
                      <a:alpha val="43137"/>
                    </a:srgbClr>
                  </a:outerShdw>
                </a:effectLst>
                <a:latin typeface="Georgia" panose="02040502050405020303" pitchFamily="18" charset="0"/>
              </a:rPr>
              <a:t>knowledge</a:t>
            </a:r>
            <a:r>
              <a:rPr lang="en-US" sz="5400" dirty="0">
                <a:solidFill>
                  <a:schemeClr val="bg1"/>
                </a:solidFill>
                <a:effectLst>
                  <a:outerShdw blurRad="38100" dist="38100" dir="2700000" algn="tl">
                    <a:srgbClr val="000000">
                      <a:alpha val="43137"/>
                    </a:srgbClr>
                  </a:outerShdw>
                </a:effectLst>
                <a:latin typeface="Georgia" panose="02040502050405020303" pitchFamily="18" charset="0"/>
              </a:rPr>
              <a:t> of God;</a:t>
            </a:r>
          </a:p>
        </p:txBody>
      </p:sp>
    </p:spTree>
    <p:extLst>
      <p:ext uri="{BB962C8B-B14F-4D97-AF65-F5344CB8AC3E}">
        <p14:creationId xmlns:p14="http://schemas.microsoft.com/office/powerpoint/2010/main" val="832032964"/>
      </p:ext>
    </p:extLst>
  </p:cSld>
  <p:clrMapOvr>
    <a:masterClrMapping/>
  </p:clrMapOvr>
  <mc:AlternateContent xmlns:mc="http://schemas.openxmlformats.org/markup-compatibility/2006">
    <mc:Choice xmlns:p14="http://schemas.microsoft.com/office/powerpoint/2010/main" Requires="p14">
      <p:transition spd="slow" p14:dur="3000">
        <p:randomBar dir="vert"/>
      </p:transition>
    </mc:Choice>
    <mc:Fallback>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CCBB6-99B2-CE9C-E3F0-D899B6FE5F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D5CCB0-71C8-3B20-84CD-024156C30616}"/>
              </a:ext>
            </a:extLst>
          </p:cNvPr>
          <p:cNvSpPr>
            <a:spLocks noGrp="1"/>
          </p:cNvSpPr>
          <p:nvPr>
            <p:ph type="title"/>
          </p:nvPr>
        </p:nvSpPr>
        <p:spPr>
          <a:xfrm>
            <a:off x="267286" y="544421"/>
            <a:ext cx="10668000" cy="1325563"/>
          </a:xfrm>
        </p:spPr>
        <p:txBody>
          <a:bodyPr>
            <a:noAutofit/>
          </a:bodyPr>
          <a:lstStyle/>
          <a:p>
            <a:pPr algn="ctr"/>
            <a:r>
              <a:rPr lang="en-US" sz="6000" i="1" cap="none" dirty="0">
                <a:solidFill>
                  <a:srgbClr val="C00000"/>
                </a:solidFill>
                <a:effectLst>
                  <a:outerShdw blurRad="38100" dist="38100" dir="2700000" algn="tl">
                    <a:srgbClr val="000000">
                      <a:alpha val="43137"/>
                    </a:srgbClr>
                  </a:outerShdw>
                </a:effectLst>
              </a:rPr>
              <a:t>To live a life worthy of </a:t>
            </a:r>
            <a:br>
              <a:rPr lang="en-US" sz="6000" i="1" cap="none" dirty="0">
                <a:solidFill>
                  <a:srgbClr val="C00000"/>
                </a:solidFill>
                <a:effectLst>
                  <a:outerShdw blurRad="38100" dist="38100" dir="2700000" algn="tl">
                    <a:srgbClr val="000000">
                      <a:alpha val="43137"/>
                    </a:srgbClr>
                  </a:outerShdw>
                </a:effectLst>
              </a:rPr>
            </a:br>
            <a:r>
              <a:rPr lang="en-US" sz="6000" i="1" cap="none" dirty="0">
                <a:solidFill>
                  <a:srgbClr val="C00000"/>
                </a:solidFill>
                <a:effectLst>
                  <a:outerShdw blurRad="38100" dist="38100" dir="2700000" algn="tl">
                    <a:srgbClr val="000000">
                      <a:alpha val="43137"/>
                    </a:srgbClr>
                  </a:outerShdw>
                </a:effectLst>
              </a:rPr>
              <a:t>the Lord, we must:</a:t>
            </a:r>
            <a:r>
              <a:rPr lang="en-US" i="1" cap="none" dirty="0">
                <a:solidFill>
                  <a:srgbClr val="C00000"/>
                </a:solidFill>
                <a:effectLst>
                  <a:outerShdw blurRad="38100" dist="38100" dir="2700000" algn="tl">
                    <a:srgbClr val="000000">
                      <a:alpha val="43137"/>
                    </a:srgbClr>
                  </a:outerShdw>
                </a:effectLst>
              </a:rPr>
              <a:t>​</a:t>
            </a:r>
          </a:p>
        </p:txBody>
      </p:sp>
      <p:sp>
        <p:nvSpPr>
          <p:cNvPr id="6" name="Text Placeholder 5">
            <a:extLst>
              <a:ext uri="{FF2B5EF4-FFF2-40B4-BE49-F238E27FC236}">
                <a16:creationId xmlns:a16="http://schemas.microsoft.com/office/drawing/2014/main" id="{5D5D2EC2-8E2D-DDB1-6F0F-7FB3544385C6}"/>
              </a:ext>
            </a:extLst>
          </p:cNvPr>
          <p:cNvSpPr>
            <a:spLocks noGrp="1"/>
          </p:cNvSpPr>
          <p:nvPr>
            <p:ph type="body" sz="quarter" idx="13"/>
          </p:nvPr>
        </p:nvSpPr>
        <p:spPr>
          <a:xfrm>
            <a:off x="905021" y="2921293"/>
            <a:ext cx="10030265" cy="3936707"/>
          </a:xfrm>
        </p:spPr>
        <p:txBody>
          <a:bodyPr>
            <a:normAutofit/>
          </a:bodyPr>
          <a:lstStyle/>
          <a:p>
            <a:pPr marL="0" indent="0" algn="ctr">
              <a:buNone/>
            </a:pPr>
            <a:r>
              <a:rPr lang="en-US" sz="9600" i="1" dirty="0">
                <a:solidFill>
                  <a:srgbClr val="002060"/>
                </a:solidFill>
                <a:effectLst>
                  <a:outerShdw blurRad="38100" dist="38100" dir="2700000" algn="tl">
                    <a:srgbClr val="000000">
                      <a:alpha val="43137"/>
                    </a:srgbClr>
                  </a:outerShdw>
                </a:effectLst>
              </a:rPr>
              <a:t>3. </a:t>
            </a:r>
            <a:r>
              <a:rPr lang="en-US" sz="9600" b="1" u="sng" dirty="0">
                <a:solidFill>
                  <a:srgbClr val="002060"/>
                </a:solidFill>
                <a:effectLst>
                  <a:outerShdw blurRad="38100" dist="38100" dir="2700000" algn="tl">
                    <a:srgbClr val="000000">
                      <a:alpha val="43137"/>
                    </a:srgbClr>
                  </a:outerShdw>
                </a:effectLst>
              </a:rPr>
              <a:t>Endure</a:t>
            </a:r>
            <a:r>
              <a:rPr lang="en-US" sz="9600" i="1" dirty="0">
                <a:solidFill>
                  <a:srgbClr val="002060"/>
                </a:solidFill>
                <a:effectLst>
                  <a:outerShdw blurRad="38100" dist="38100" dir="2700000" algn="tl">
                    <a:srgbClr val="000000">
                      <a:alpha val="43137"/>
                    </a:srgbClr>
                  </a:outerShdw>
                </a:effectLst>
              </a:rPr>
              <a:t> in His power (v. 11)</a:t>
            </a:r>
          </a:p>
        </p:txBody>
      </p:sp>
    </p:spTree>
    <p:extLst>
      <p:ext uri="{BB962C8B-B14F-4D97-AF65-F5344CB8AC3E}">
        <p14:creationId xmlns:p14="http://schemas.microsoft.com/office/powerpoint/2010/main" val="3570156031"/>
      </p:ext>
    </p:extLst>
  </p:cSld>
  <p:clrMapOvr>
    <a:masterClrMapping/>
  </p:clrMapOvr>
  <mc:AlternateContent xmlns:mc="http://schemas.openxmlformats.org/markup-compatibility/2006">
    <mc:Choice xmlns:p14="http://schemas.microsoft.com/office/powerpoint/2010/main" Requires="p14">
      <p:transition spd="slow" p14:dur="3000">
        <p:wipe/>
      </p:transition>
    </mc:Choice>
    <mc:Fallback>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496F9-CB25-D500-80BC-3F1E8336ECF8}"/>
            </a:ext>
          </a:extLst>
        </p:cNvPr>
        <p:cNvGrpSpPr/>
        <p:nvPr/>
      </p:nvGrpSpPr>
      <p:grpSpPr>
        <a:xfrm>
          <a:off x="0" y="0"/>
          <a:ext cx="0" cy="0"/>
          <a:chOff x="0" y="0"/>
          <a:chExt cx="0" cy="0"/>
        </a:xfrm>
      </p:grpSpPr>
      <p:sp>
        <p:nvSpPr>
          <p:cNvPr id="23" name="Title 22">
            <a:extLst>
              <a:ext uri="{FF2B5EF4-FFF2-40B4-BE49-F238E27FC236}">
                <a16:creationId xmlns:a16="http://schemas.microsoft.com/office/drawing/2014/main" id="{C87DA34F-F915-D5D9-6382-F90E6D3426B1}"/>
              </a:ext>
            </a:extLst>
          </p:cNvPr>
          <p:cNvSpPr>
            <a:spLocks noGrp="1"/>
          </p:cNvSpPr>
          <p:nvPr>
            <p:ph type="title"/>
          </p:nvPr>
        </p:nvSpPr>
        <p:spPr>
          <a:xfrm>
            <a:off x="4965894" y="590843"/>
            <a:ext cx="6893169" cy="1100700"/>
          </a:xfrm>
        </p:spPr>
        <p:txBody>
          <a:bodyPr>
            <a:normAutofit/>
          </a:bodyPr>
          <a:lstStyle/>
          <a:p>
            <a:r>
              <a:rPr lang="en-US" dirty="0">
                <a:solidFill>
                  <a:srgbClr val="FFFF00"/>
                </a:solidFill>
                <a:effectLst>
                  <a:outerShdw blurRad="38100" dist="38100" dir="2700000" algn="tl">
                    <a:srgbClr val="000000">
                      <a:alpha val="43137"/>
                    </a:srgbClr>
                  </a:outerShdw>
                </a:effectLst>
              </a:rPr>
              <a:t>Colossians 1:11 (ESV)</a:t>
            </a:r>
          </a:p>
        </p:txBody>
      </p:sp>
      <p:sp>
        <p:nvSpPr>
          <p:cNvPr id="6" name="TextBox 5">
            <a:extLst>
              <a:ext uri="{FF2B5EF4-FFF2-40B4-BE49-F238E27FC236}">
                <a16:creationId xmlns:a16="http://schemas.microsoft.com/office/drawing/2014/main" id="{09A4A174-2800-F19A-4F3D-6FCC9F01A1F0}"/>
              </a:ext>
            </a:extLst>
          </p:cNvPr>
          <p:cNvSpPr txBox="1"/>
          <p:nvPr/>
        </p:nvSpPr>
        <p:spPr>
          <a:xfrm>
            <a:off x="1659986" y="1691543"/>
            <a:ext cx="10199077" cy="4708981"/>
          </a:xfrm>
          <a:prstGeom prst="rect">
            <a:avLst/>
          </a:prstGeom>
          <a:noFill/>
        </p:spPr>
        <p:txBody>
          <a:bodyPr wrap="square" rtlCol="0">
            <a:spAutoFit/>
          </a:bodyPr>
          <a:lstStyle/>
          <a:p>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…being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strengthened</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with all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power</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according to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His</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glorious</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might</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for all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endurance</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and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patience</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with </a:t>
            </a:r>
            <a:r>
              <a:rPr lang="en-US" sz="6000" b="1" dirty="0">
                <a:solidFill>
                  <a:srgbClr val="FFFF00"/>
                </a:solidFill>
                <a:effectLst>
                  <a:outerShdw blurRad="38100" dist="38100" dir="2700000" algn="tl">
                    <a:srgbClr val="000000">
                      <a:alpha val="43137"/>
                    </a:srgbClr>
                  </a:outerShdw>
                </a:effectLst>
                <a:latin typeface="Georgia" panose="02040502050405020303" pitchFamily="18" charset="0"/>
              </a:rPr>
              <a:t>joy</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a:t>
            </a:r>
          </a:p>
        </p:txBody>
      </p:sp>
    </p:spTree>
    <p:extLst>
      <p:ext uri="{BB962C8B-B14F-4D97-AF65-F5344CB8AC3E}">
        <p14:creationId xmlns:p14="http://schemas.microsoft.com/office/powerpoint/2010/main" val="353479221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A231F-E265-B213-C9FF-073A25954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A70EDC-C520-5A31-DBA3-3C5247EF82F0}"/>
              </a:ext>
            </a:extLst>
          </p:cNvPr>
          <p:cNvSpPr>
            <a:spLocks noGrp="1"/>
          </p:cNvSpPr>
          <p:nvPr>
            <p:ph type="title"/>
          </p:nvPr>
        </p:nvSpPr>
        <p:spPr>
          <a:xfrm>
            <a:off x="267286" y="544421"/>
            <a:ext cx="10668000" cy="1325563"/>
          </a:xfrm>
        </p:spPr>
        <p:txBody>
          <a:bodyPr>
            <a:noAutofit/>
          </a:bodyPr>
          <a:lstStyle/>
          <a:p>
            <a:pPr algn="ctr"/>
            <a:r>
              <a:rPr lang="en-US" sz="6000" i="1" cap="none" dirty="0">
                <a:solidFill>
                  <a:srgbClr val="C00000"/>
                </a:solidFill>
                <a:effectLst>
                  <a:outerShdw blurRad="38100" dist="38100" dir="2700000" algn="tl">
                    <a:srgbClr val="000000">
                      <a:alpha val="43137"/>
                    </a:srgbClr>
                  </a:outerShdw>
                </a:effectLst>
              </a:rPr>
              <a:t>To live a life worthy of </a:t>
            </a:r>
            <a:br>
              <a:rPr lang="en-US" sz="6000" i="1" cap="none" dirty="0">
                <a:solidFill>
                  <a:srgbClr val="C00000"/>
                </a:solidFill>
                <a:effectLst>
                  <a:outerShdw blurRad="38100" dist="38100" dir="2700000" algn="tl">
                    <a:srgbClr val="000000">
                      <a:alpha val="43137"/>
                    </a:srgbClr>
                  </a:outerShdw>
                </a:effectLst>
              </a:rPr>
            </a:br>
            <a:r>
              <a:rPr lang="en-US" sz="6000" i="1" cap="none" dirty="0">
                <a:solidFill>
                  <a:srgbClr val="C00000"/>
                </a:solidFill>
                <a:effectLst>
                  <a:outerShdw blurRad="38100" dist="38100" dir="2700000" algn="tl">
                    <a:srgbClr val="000000">
                      <a:alpha val="43137"/>
                    </a:srgbClr>
                  </a:outerShdw>
                </a:effectLst>
              </a:rPr>
              <a:t>the Lord, we must:</a:t>
            </a:r>
            <a:r>
              <a:rPr lang="en-US" i="1" cap="none" dirty="0">
                <a:solidFill>
                  <a:srgbClr val="C00000"/>
                </a:solidFill>
                <a:effectLst>
                  <a:outerShdw blurRad="38100" dist="38100" dir="2700000" algn="tl">
                    <a:srgbClr val="000000">
                      <a:alpha val="43137"/>
                    </a:srgbClr>
                  </a:outerShdw>
                </a:effectLst>
              </a:rPr>
              <a:t>​</a:t>
            </a:r>
          </a:p>
        </p:txBody>
      </p:sp>
      <p:sp>
        <p:nvSpPr>
          <p:cNvPr id="6" name="Text Placeholder 5">
            <a:extLst>
              <a:ext uri="{FF2B5EF4-FFF2-40B4-BE49-F238E27FC236}">
                <a16:creationId xmlns:a16="http://schemas.microsoft.com/office/drawing/2014/main" id="{859B71BD-70B1-D098-6CB9-FD0A365326CB}"/>
              </a:ext>
            </a:extLst>
          </p:cNvPr>
          <p:cNvSpPr>
            <a:spLocks noGrp="1"/>
          </p:cNvSpPr>
          <p:nvPr>
            <p:ph type="body" sz="quarter" idx="13"/>
          </p:nvPr>
        </p:nvSpPr>
        <p:spPr>
          <a:xfrm>
            <a:off x="905021" y="2808647"/>
            <a:ext cx="10030265" cy="3936707"/>
          </a:xfrm>
        </p:spPr>
        <p:txBody>
          <a:bodyPr>
            <a:normAutofit/>
          </a:bodyPr>
          <a:lstStyle/>
          <a:p>
            <a:pPr marL="0" indent="0" algn="ctr">
              <a:buNone/>
            </a:pPr>
            <a:r>
              <a:rPr lang="en-US" sz="8000" i="1" dirty="0">
                <a:solidFill>
                  <a:srgbClr val="002060"/>
                </a:solidFill>
                <a:effectLst>
                  <a:outerShdw blurRad="38100" dist="38100" dir="2700000" algn="tl">
                    <a:srgbClr val="000000">
                      <a:alpha val="43137"/>
                    </a:srgbClr>
                  </a:outerShdw>
                </a:effectLst>
              </a:rPr>
              <a:t>4. Give thanks for His </a:t>
            </a:r>
            <a:r>
              <a:rPr lang="en-US" sz="8000" b="1" u="sng" dirty="0">
                <a:solidFill>
                  <a:srgbClr val="002060"/>
                </a:solidFill>
                <a:effectLst>
                  <a:outerShdw blurRad="38100" dist="38100" dir="2700000" algn="tl">
                    <a:srgbClr val="000000">
                      <a:alpha val="43137"/>
                    </a:srgbClr>
                  </a:outerShdw>
                </a:effectLst>
              </a:rPr>
              <a:t>Redemption</a:t>
            </a:r>
            <a:r>
              <a:rPr lang="en-US" sz="8000" i="1" dirty="0">
                <a:solidFill>
                  <a:srgbClr val="002060"/>
                </a:solidFill>
                <a:effectLst>
                  <a:outerShdw blurRad="38100" dist="38100" dir="2700000" algn="tl">
                    <a:srgbClr val="000000">
                      <a:alpha val="43137"/>
                    </a:srgbClr>
                  </a:outerShdw>
                </a:effectLst>
              </a:rPr>
              <a:t> </a:t>
            </a:r>
          </a:p>
          <a:p>
            <a:pPr marL="0" indent="0" algn="ctr">
              <a:buNone/>
            </a:pPr>
            <a:r>
              <a:rPr lang="en-US" sz="8000" i="1" dirty="0">
                <a:solidFill>
                  <a:srgbClr val="002060"/>
                </a:solidFill>
                <a:effectLst>
                  <a:outerShdw blurRad="38100" dist="38100" dir="2700000" algn="tl">
                    <a:srgbClr val="000000">
                      <a:alpha val="43137"/>
                    </a:srgbClr>
                  </a:outerShdw>
                </a:effectLst>
              </a:rPr>
              <a:t>(vv. 12-14)</a:t>
            </a:r>
          </a:p>
        </p:txBody>
      </p:sp>
    </p:spTree>
    <p:extLst>
      <p:ext uri="{BB962C8B-B14F-4D97-AF65-F5344CB8AC3E}">
        <p14:creationId xmlns:p14="http://schemas.microsoft.com/office/powerpoint/2010/main" val="986459288"/>
      </p:ext>
    </p:extLst>
  </p:cSld>
  <p:clrMapOvr>
    <a:masterClrMapping/>
  </p:clrMapOvr>
  <mc:AlternateContent xmlns:mc="http://schemas.openxmlformats.org/markup-compatibility/2006">
    <mc:Choice xmlns:p14="http://schemas.microsoft.com/office/powerpoint/2010/main" Requires="p14">
      <p:transition spd="slow" p14:dur="3000">
        <p14:flash/>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52547-38DA-C6F6-8C09-C79DB7657BF5}"/>
            </a:ext>
          </a:extLst>
        </p:cNvPr>
        <p:cNvGrpSpPr/>
        <p:nvPr/>
      </p:nvGrpSpPr>
      <p:grpSpPr>
        <a:xfrm>
          <a:off x="0" y="0"/>
          <a:ext cx="0" cy="0"/>
          <a:chOff x="0" y="0"/>
          <a:chExt cx="0" cy="0"/>
        </a:xfrm>
      </p:grpSpPr>
      <p:sp>
        <p:nvSpPr>
          <p:cNvPr id="23" name="Title 22">
            <a:extLst>
              <a:ext uri="{FF2B5EF4-FFF2-40B4-BE49-F238E27FC236}">
                <a16:creationId xmlns:a16="http://schemas.microsoft.com/office/drawing/2014/main" id="{76174887-4F18-086A-C327-4BF465C33EF2}"/>
              </a:ext>
            </a:extLst>
          </p:cNvPr>
          <p:cNvSpPr>
            <a:spLocks noGrp="1"/>
          </p:cNvSpPr>
          <p:nvPr>
            <p:ph type="title"/>
          </p:nvPr>
        </p:nvSpPr>
        <p:spPr>
          <a:xfrm>
            <a:off x="4965894" y="590843"/>
            <a:ext cx="6893169" cy="1100700"/>
          </a:xfrm>
        </p:spPr>
        <p:txBody>
          <a:bodyPr>
            <a:normAutofit/>
          </a:bodyPr>
          <a:lstStyle/>
          <a:p>
            <a:r>
              <a:rPr lang="en-US" dirty="0">
                <a:solidFill>
                  <a:srgbClr val="FFFF00"/>
                </a:solidFill>
                <a:effectLst>
                  <a:outerShdw blurRad="38100" dist="38100" dir="2700000" algn="tl">
                    <a:srgbClr val="000000">
                      <a:alpha val="43137"/>
                    </a:srgbClr>
                  </a:outerShdw>
                </a:effectLst>
              </a:rPr>
              <a:t>Colossians 1:12 (ESV)</a:t>
            </a:r>
          </a:p>
        </p:txBody>
      </p:sp>
      <p:sp>
        <p:nvSpPr>
          <p:cNvPr id="6" name="TextBox 5">
            <a:extLst>
              <a:ext uri="{FF2B5EF4-FFF2-40B4-BE49-F238E27FC236}">
                <a16:creationId xmlns:a16="http://schemas.microsoft.com/office/drawing/2014/main" id="{8DE412E0-3886-A610-289C-966353DBDA8B}"/>
              </a:ext>
            </a:extLst>
          </p:cNvPr>
          <p:cNvSpPr txBox="1"/>
          <p:nvPr/>
        </p:nvSpPr>
        <p:spPr>
          <a:xfrm>
            <a:off x="1814732" y="2205939"/>
            <a:ext cx="10199077" cy="3785652"/>
          </a:xfrm>
          <a:prstGeom prst="rect">
            <a:avLst/>
          </a:prstGeom>
          <a:noFill/>
        </p:spPr>
        <p:txBody>
          <a:bodyPr wrap="square" rtlCol="0">
            <a:spAutoFit/>
          </a:bodyPr>
          <a:lstStyle/>
          <a:p>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giving thanks </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to the Father, who has </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qualified</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you to </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share</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in the </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inheritance</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of the </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saints</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 in </a:t>
            </a:r>
            <a:r>
              <a:rPr lang="en-US" sz="6000" u="sng" dirty="0">
                <a:solidFill>
                  <a:srgbClr val="FFFF00"/>
                </a:solidFill>
                <a:effectLst>
                  <a:outerShdw blurRad="38100" dist="38100" dir="2700000" algn="tl">
                    <a:srgbClr val="000000">
                      <a:alpha val="43137"/>
                    </a:srgbClr>
                  </a:outerShdw>
                </a:effectLst>
                <a:latin typeface="Georgia" panose="02040502050405020303" pitchFamily="18" charset="0"/>
              </a:rPr>
              <a:t>light</a:t>
            </a:r>
            <a:r>
              <a:rPr lang="en-US" sz="6000" dirty="0">
                <a:solidFill>
                  <a:schemeClr val="bg1"/>
                </a:solidFill>
                <a:effectLst>
                  <a:outerShdw blurRad="38100" dist="38100" dir="2700000" algn="tl">
                    <a:srgbClr val="000000">
                      <a:alpha val="43137"/>
                    </a:srgbClr>
                  </a:outerShdw>
                </a:effectLst>
                <a:latin typeface="Georgia" panose="02040502050405020303" pitchFamily="18" charset="0"/>
              </a:rPr>
              <a:t>.</a:t>
            </a:r>
          </a:p>
        </p:txBody>
      </p:sp>
    </p:spTree>
    <p:extLst>
      <p:ext uri="{BB962C8B-B14F-4D97-AF65-F5344CB8AC3E}">
        <p14:creationId xmlns:p14="http://schemas.microsoft.com/office/powerpoint/2010/main" val="22640383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theme/theme1.xml><?xml version="1.0" encoding="utf-8"?>
<a:theme xmlns:a="http://schemas.openxmlformats.org/drawingml/2006/main" name="Custom">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33968143_Win32_SL_V3" id="{4DA6DF5E-F5DF-461D-8863-50E9C5721FD0}" vid="{BC6DDDB8-E14A-47D1-98C5-2C109624FD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8451406B-581B-4C29-A833-E33D8A6AB075}">
  <ds:schemaRefs>
    <ds:schemaRef ds:uri="http://schemas.microsoft.com/sharepoint/v3/contenttype/forms"/>
  </ds:schemaRefs>
</ds:datastoreItem>
</file>

<file path=customXml/itemProps2.xml><?xml version="1.0" encoding="utf-8"?>
<ds:datastoreItem xmlns:ds="http://schemas.openxmlformats.org/officeDocument/2006/customXml" ds:itemID="{18903D25-5BE2-4D9E-B7D8-BE1DCAE2DC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65614A-92F9-4391-AC3D-F3F5B0704F99}">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{0675B01A-B27F-4A63-92AE-29F4642A0E00}tf33968143_win32</Template>
  <TotalTime>112</TotalTime>
  <Words>424</Words>
  <Application>Microsoft Office PowerPoint</Application>
  <PresentationFormat>Widescreen</PresentationFormat>
  <Paragraphs>46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Calibri</vt:lpstr>
      <vt:lpstr>Georgia</vt:lpstr>
      <vt:lpstr>Custom</vt:lpstr>
      <vt:lpstr>“Living a life Worthy  of the Lord”</vt:lpstr>
      <vt:lpstr>To live a life worthy of  the Lord, we must:​</vt:lpstr>
      <vt:lpstr>Colossians 1:9 (ESV)</vt:lpstr>
      <vt:lpstr>To live a life worthy of  the Lord, we must:​</vt:lpstr>
      <vt:lpstr>Colossians 1:10 (ESV)</vt:lpstr>
      <vt:lpstr>To live a life worthy of  the Lord, we must:​</vt:lpstr>
      <vt:lpstr>Colossians 1:11 (ESV)</vt:lpstr>
      <vt:lpstr>To live a life worthy of  the Lord, we must:​</vt:lpstr>
      <vt:lpstr>Colossians 1:12 (ESV)</vt:lpstr>
      <vt:lpstr>Colossians 1:13-14 (ESV)</vt:lpstr>
      <vt:lpstr>“Living a life worthy  of the Lord”</vt:lpstr>
      <vt:lpstr>The Lord’s Supper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Williamson</dc:creator>
  <cp:lastModifiedBy>David Williamson</cp:lastModifiedBy>
  <cp:revision>1</cp:revision>
  <dcterms:created xsi:type="dcterms:W3CDTF">2025-01-18T16:44:02Z</dcterms:created>
  <dcterms:modified xsi:type="dcterms:W3CDTF">2025-01-18T18:36:09Z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