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3" r:id="rId3"/>
    <p:sldId id="256" r:id="rId4"/>
    <p:sldId id="265" r:id="rId5"/>
    <p:sldId id="266" r:id="rId6"/>
    <p:sldId id="277" r:id="rId7"/>
    <p:sldId id="270" r:id="rId8"/>
    <p:sldId id="271" r:id="rId9"/>
    <p:sldId id="272" r:id="rId10"/>
    <p:sldId id="273" r:id="rId11"/>
    <p:sldId id="274" r:id="rId12"/>
    <p:sldId id="275" r:id="rId13"/>
    <p:sldId id="259" r:id="rId14"/>
    <p:sldId id="262" r:id="rId15"/>
    <p:sldId id="263" r:id="rId16"/>
    <p:sldId id="264" r:id="rId17"/>
    <p:sldId id="267" r:id="rId18"/>
    <p:sldId id="280" r:id="rId19"/>
    <p:sldId id="258" r:id="rId20"/>
    <p:sldId id="281" r:id="rId21"/>
    <p:sldId id="260" r:id="rId22"/>
    <p:sldId id="282" r:id="rId23"/>
    <p:sldId id="261" r:id="rId24"/>
    <p:sldId id="278" r:id="rId25"/>
    <p:sldId id="284" r:id="rId26"/>
  </p:sldIdLst>
  <p:sldSz cx="9144000" cy="5143500" type="screen16x9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77B69-E6BB-4531-ACE6-00418CAB5BE9}" v="284" dt="2025-01-11T19:18:42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790" y="4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1D577B69-E6BB-4531-ACE6-00418CAB5BE9}"/>
    <pc:docChg chg="undo custSel addSld delSld modSld sldOrd modNotesMaster">
      <pc:chgData name="David Williamson" userId="a73da8032f1697b1" providerId="LiveId" clId="{1D577B69-E6BB-4531-ACE6-00418CAB5BE9}" dt="2025-01-11T19:28:50.880" v="1780"/>
      <pc:docMkLst>
        <pc:docMk/>
      </pc:docMkLst>
      <pc:sldChg chg="addSp delSp modSp mod ord">
        <pc:chgData name="David Williamson" userId="a73da8032f1697b1" providerId="LiveId" clId="{1D577B69-E6BB-4531-ACE6-00418CAB5BE9}" dt="2025-01-11T18:44:49.287" v="1641"/>
        <pc:sldMkLst>
          <pc:docMk/>
          <pc:sldMk cId="0" sldId="256"/>
        </pc:sldMkLst>
        <pc:spChg chg="add del mod">
          <ac:chgData name="David Williamson" userId="a73da8032f1697b1" providerId="LiveId" clId="{1D577B69-E6BB-4531-ACE6-00418CAB5BE9}" dt="2025-01-11T18:14:02.376" v="1475"/>
          <ac:spMkLst>
            <pc:docMk/>
            <pc:sldMk cId="0" sldId="256"/>
            <ac:spMk id="2" creationId="{F8710DC2-B120-CA61-95A6-89DD80929ECB}"/>
          </ac:spMkLst>
        </pc:spChg>
      </pc:sldChg>
      <pc:sldChg chg="addSp delSp modSp mod ord modNotesTx">
        <pc:chgData name="David Williamson" userId="a73da8032f1697b1" providerId="LiveId" clId="{1D577B69-E6BB-4531-ACE6-00418CAB5BE9}" dt="2025-01-11T18:24:13.783" v="1638" actId="1076"/>
        <pc:sldMkLst>
          <pc:docMk/>
          <pc:sldMk cId="0" sldId="257"/>
        </pc:sldMkLst>
        <pc:spChg chg="add mod">
          <ac:chgData name="David Williamson" userId="a73da8032f1697b1" providerId="LiveId" clId="{1D577B69-E6BB-4531-ACE6-00418CAB5BE9}" dt="2025-01-11T18:16:05.212" v="1512" actId="114"/>
          <ac:spMkLst>
            <pc:docMk/>
            <pc:sldMk cId="0" sldId="257"/>
            <ac:spMk id="2" creationId="{D89CED32-4F96-E7EE-84E9-BB545F007E2A}"/>
          </ac:spMkLst>
        </pc:spChg>
        <pc:spChg chg="add mod">
          <ac:chgData name="David Williamson" userId="a73da8032f1697b1" providerId="LiveId" clId="{1D577B69-E6BB-4531-ACE6-00418CAB5BE9}" dt="2025-01-11T18:18:26.079" v="1550" actId="115"/>
          <ac:spMkLst>
            <pc:docMk/>
            <pc:sldMk cId="0" sldId="257"/>
            <ac:spMk id="5" creationId="{8D4FAD5A-7B1B-31C2-D0F4-BF1C8FE27ECB}"/>
          </ac:spMkLst>
        </pc:spChg>
        <pc:spChg chg="add mod">
          <ac:chgData name="David Williamson" userId="a73da8032f1697b1" providerId="LiveId" clId="{1D577B69-E6BB-4531-ACE6-00418CAB5BE9}" dt="2025-01-11T18:24:13.783" v="1638" actId="1076"/>
          <ac:spMkLst>
            <pc:docMk/>
            <pc:sldMk cId="0" sldId="257"/>
            <ac:spMk id="8" creationId="{B0542F1D-EA67-C2A4-1DFB-CF6C588B9C4D}"/>
          </ac:spMkLst>
        </pc:spChg>
        <pc:spChg chg="del">
          <ac:chgData name="David Williamson" userId="a73da8032f1697b1" providerId="LiveId" clId="{1D577B69-E6BB-4531-ACE6-00418CAB5BE9}" dt="2025-01-11T18:15:01.511" v="1481" actId="21"/>
          <ac:spMkLst>
            <pc:docMk/>
            <pc:sldMk cId="0" sldId="257"/>
            <ac:spMk id="3074" creationId="{9BCD6FB8-AAED-004B-0CA3-21A02FE264E0}"/>
          </ac:spMkLst>
        </pc:spChg>
        <pc:spChg chg="del">
          <ac:chgData name="David Williamson" userId="a73da8032f1697b1" providerId="LiveId" clId="{1D577B69-E6BB-4531-ACE6-00418CAB5BE9}" dt="2025-01-11T18:15:04.103" v="1482" actId="21"/>
          <ac:spMkLst>
            <pc:docMk/>
            <pc:sldMk cId="0" sldId="257"/>
            <ac:spMk id="3075" creationId="{C2863ED6-7809-6BE9-D3AF-99C9E7970D5A}"/>
          </ac:spMkLst>
        </pc:spChg>
        <pc:picChg chg="add mod">
          <ac:chgData name="David Williamson" userId="a73da8032f1697b1" providerId="LiveId" clId="{1D577B69-E6BB-4531-ACE6-00418CAB5BE9}" dt="2025-01-11T18:23:45.063" v="1636" actId="1076"/>
          <ac:picMkLst>
            <pc:docMk/>
            <pc:sldMk cId="0" sldId="257"/>
            <ac:picMk id="4" creationId="{9CA72942-31BE-8043-5B56-8A7A79EC9ABE}"/>
          </ac:picMkLst>
        </pc:picChg>
        <pc:picChg chg="add">
          <ac:chgData name="David Williamson" userId="a73da8032f1697b1" providerId="LiveId" clId="{1D577B69-E6BB-4531-ACE6-00418CAB5BE9}" dt="2025-01-11T18:20:23.212" v="1559" actId="931"/>
          <ac:picMkLst>
            <pc:docMk/>
            <pc:sldMk cId="0" sldId="257"/>
            <ac:picMk id="7" creationId="{36B32A48-6A19-73B7-4AFE-BE3191A3E35C}"/>
          </ac:picMkLst>
        </pc:picChg>
      </pc:sldChg>
      <pc:sldChg chg="modSp mod ord">
        <pc:chgData name="David Williamson" userId="a73da8032f1697b1" providerId="LiveId" clId="{1D577B69-E6BB-4531-ACE6-00418CAB5BE9}" dt="2025-01-11T17:56:48.727" v="706"/>
        <pc:sldMkLst>
          <pc:docMk/>
          <pc:sldMk cId="0" sldId="258"/>
        </pc:sldMkLst>
        <pc:spChg chg="mod">
          <ac:chgData name="David Williamson" userId="a73da8032f1697b1" providerId="LiveId" clId="{1D577B69-E6BB-4531-ACE6-00418CAB5BE9}" dt="2025-01-11T17:25:53.994" v="249" actId="207"/>
          <ac:spMkLst>
            <pc:docMk/>
            <pc:sldMk cId="0" sldId="258"/>
            <ac:spMk id="4099" creationId="{16455CBF-50D6-BF4F-871F-18F526F2AB44}"/>
          </ac:spMkLst>
        </pc:spChg>
      </pc:sldChg>
      <pc:sldChg chg="delSp modSp mod ord modAnim">
        <pc:chgData name="David Williamson" userId="a73da8032f1697b1" providerId="LiveId" clId="{1D577B69-E6BB-4531-ACE6-00418CAB5BE9}" dt="2025-01-11T18:05:03.744" v="1059" actId="20577"/>
        <pc:sldMkLst>
          <pc:docMk/>
          <pc:sldMk cId="0" sldId="259"/>
        </pc:sldMkLst>
        <pc:spChg chg="mod">
          <ac:chgData name="David Williamson" userId="a73da8032f1697b1" providerId="LiveId" clId="{1D577B69-E6BB-4531-ACE6-00418CAB5BE9}" dt="2025-01-11T18:05:03.744" v="1059" actId="20577"/>
          <ac:spMkLst>
            <pc:docMk/>
            <pc:sldMk cId="0" sldId="259"/>
            <ac:spMk id="5122" creationId="{914C4619-1D48-A899-AED4-9F470504A955}"/>
          </ac:spMkLst>
        </pc:spChg>
        <pc:spChg chg="del">
          <ac:chgData name="David Williamson" userId="a73da8032f1697b1" providerId="LiveId" clId="{1D577B69-E6BB-4531-ACE6-00418CAB5BE9}" dt="2025-01-11T17:58:10.421" v="722" actId="21"/>
          <ac:spMkLst>
            <pc:docMk/>
            <pc:sldMk cId="0" sldId="259"/>
            <ac:spMk id="5123" creationId="{B4EFFE1F-59FC-BBFD-54DC-DC7707825659}"/>
          </ac:spMkLst>
        </pc:spChg>
      </pc:sldChg>
      <pc:sldChg chg="modSp mod ord">
        <pc:chgData name="David Williamson" userId="a73da8032f1697b1" providerId="LiveId" clId="{1D577B69-E6BB-4531-ACE6-00418CAB5BE9}" dt="2025-01-11T17:57:16.904" v="708"/>
        <pc:sldMkLst>
          <pc:docMk/>
          <pc:sldMk cId="3755791184" sldId="260"/>
        </pc:sldMkLst>
        <pc:spChg chg="mod">
          <ac:chgData name="David Williamson" userId="a73da8032f1697b1" providerId="LiveId" clId="{1D577B69-E6BB-4531-ACE6-00418CAB5BE9}" dt="2025-01-11T17:26:13.539" v="252" actId="207"/>
          <ac:spMkLst>
            <pc:docMk/>
            <pc:sldMk cId="3755791184" sldId="260"/>
            <ac:spMk id="4099" creationId="{7A5B2A9A-022F-097B-F068-13F30E24D167}"/>
          </ac:spMkLst>
        </pc:spChg>
      </pc:sldChg>
      <pc:sldChg chg="modSp mod ord">
        <pc:chgData name="David Williamson" userId="a73da8032f1697b1" providerId="LiveId" clId="{1D577B69-E6BB-4531-ACE6-00418CAB5BE9}" dt="2025-01-11T17:57:23.701" v="710"/>
        <pc:sldMkLst>
          <pc:docMk/>
          <pc:sldMk cId="3996519931" sldId="261"/>
        </pc:sldMkLst>
        <pc:spChg chg="mod">
          <ac:chgData name="David Williamson" userId="a73da8032f1697b1" providerId="LiveId" clId="{1D577B69-E6BB-4531-ACE6-00418CAB5BE9}" dt="2025-01-11T17:27:30.617" v="288" actId="1076"/>
          <ac:spMkLst>
            <pc:docMk/>
            <pc:sldMk cId="3996519931" sldId="261"/>
            <ac:spMk id="4099" creationId="{6129E57D-4926-A303-5C51-192E6C62C888}"/>
          </ac:spMkLst>
        </pc:spChg>
      </pc:sldChg>
      <pc:sldChg chg="addSp delSp modSp new mod setBg">
        <pc:chgData name="David Williamson" userId="a73da8032f1697b1" providerId="LiveId" clId="{1D577B69-E6BB-4531-ACE6-00418CAB5BE9}" dt="2025-01-11T17:24:26.489" v="232" actId="1076"/>
        <pc:sldMkLst>
          <pc:docMk/>
          <pc:sldMk cId="986462430" sldId="262"/>
        </pc:sldMkLst>
        <pc:spChg chg="mod">
          <ac:chgData name="David Williamson" userId="a73da8032f1697b1" providerId="LiveId" clId="{1D577B69-E6BB-4531-ACE6-00418CAB5BE9}" dt="2025-01-11T17:24:01.178" v="224"/>
          <ac:spMkLst>
            <pc:docMk/>
            <pc:sldMk cId="986462430" sldId="262"/>
            <ac:spMk id="2" creationId="{94E8CDD5-4095-ABA2-D9CF-5C64EE7EEC87}"/>
          </ac:spMkLst>
        </pc:spChg>
        <pc:spChg chg="del">
          <ac:chgData name="David Williamson" userId="a73da8032f1697b1" providerId="LiveId" clId="{1D577B69-E6BB-4531-ACE6-00418CAB5BE9}" dt="2025-01-11T16:58:30.267" v="3"/>
          <ac:spMkLst>
            <pc:docMk/>
            <pc:sldMk cId="986462430" sldId="262"/>
            <ac:spMk id="3" creationId="{FB97EDC0-FFAA-9835-955B-DD17E0C7009B}"/>
          </ac:spMkLst>
        </pc:spChg>
        <pc:spChg chg="add mod">
          <ac:chgData name="David Williamson" userId="a73da8032f1697b1" providerId="LiveId" clId="{1D577B69-E6BB-4531-ACE6-00418CAB5BE9}" dt="2025-01-11T17:14:26.700" v="128" actId="14100"/>
          <ac:spMkLst>
            <pc:docMk/>
            <pc:sldMk cId="986462430" sldId="262"/>
            <ac:spMk id="8" creationId="{9C514E1F-2D8B-AB94-C915-084570378170}"/>
          </ac:spMkLst>
        </pc:spChg>
        <pc:spChg chg="add mod">
          <ac:chgData name="David Williamson" userId="a73da8032f1697b1" providerId="LiveId" clId="{1D577B69-E6BB-4531-ACE6-00418CAB5BE9}" dt="2025-01-11T17:24:26.489" v="232" actId="1076"/>
          <ac:spMkLst>
            <pc:docMk/>
            <pc:sldMk cId="986462430" sldId="262"/>
            <ac:spMk id="9" creationId="{96FB6DA0-EAD7-537A-BD2A-2F61189E66BA}"/>
          </ac:spMkLst>
        </pc:spChg>
        <pc:spChg chg="add">
          <ac:chgData name="David Williamson" userId="a73da8032f1697b1" providerId="LiveId" clId="{1D577B69-E6BB-4531-ACE6-00418CAB5BE9}" dt="2025-01-11T16:59:15.891" v="42" actId="26606"/>
          <ac:spMkLst>
            <pc:docMk/>
            <pc:sldMk cId="986462430" sldId="262"/>
            <ac:spMk id="10" creationId="{A4AC5506-6312-4701-8D3C-40187889A947}"/>
          </ac:spMkLst>
        </pc:spChg>
        <pc:picChg chg="add mod">
          <ac:chgData name="David Williamson" userId="a73da8032f1697b1" providerId="LiveId" clId="{1D577B69-E6BB-4531-ACE6-00418CAB5BE9}" dt="2025-01-11T17:11:19.659" v="51" actId="14100"/>
          <ac:picMkLst>
            <pc:docMk/>
            <pc:sldMk cId="986462430" sldId="262"/>
            <ac:picMk id="5" creationId="{3EEA0479-51EE-F0EB-9684-519DE6F2A210}"/>
          </ac:picMkLst>
        </pc:picChg>
        <pc:cxnChg chg="add mod">
          <ac:chgData name="David Williamson" userId="a73da8032f1697b1" providerId="LiveId" clId="{1D577B69-E6BB-4531-ACE6-00418CAB5BE9}" dt="2025-01-11T17:11:39.006" v="52" actId="11529"/>
          <ac:cxnSpMkLst>
            <pc:docMk/>
            <pc:sldMk cId="986462430" sldId="262"/>
            <ac:cxnSpMk id="7" creationId="{9E8ECD84-A74E-9336-C688-7EDCDC8B85B0}"/>
          </ac:cxnSpMkLst>
        </pc:cxnChg>
      </pc:sldChg>
      <pc:sldChg chg="addSp delSp modSp new mod setBg">
        <pc:chgData name="David Williamson" userId="a73da8032f1697b1" providerId="LiveId" clId="{1D577B69-E6BB-4531-ACE6-00418CAB5BE9}" dt="2025-01-11T17:22:54.814" v="201"/>
        <pc:sldMkLst>
          <pc:docMk/>
          <pc:sldMk cId="3115449497" sldId="263"/>
        </pc:sldMkLst>
        <pc:spChg chg="mod">
          <ac:chgData name="David Williamson" userId="a73da8032f1697b1" providerId="LiveId" clId="{1D577B69-E6BB-4531-ACE6-00418CAB5BE9}" dt="2025-01-11T17:22:54.814" v="201"/>
          <ac:spMkLst>
            <pc:docMk/>
            <pc:sldMk cId="3115449497" sldId="263"/>
            <ac:spMk id="2" creationId="{08CDD219-942E-EFC8-9197-4EA7F1751FC5}"/>
          </ac:spMkLst>
        </pc:spChg>
        <pc:spChg chg="del">
          <ac:chgData name="David Williamson" userId="a73da8032f1697b1" providerId="LiveId" clId="{1D577B69-E6BB-4531-ACE6-00418CAB5BE9}" dt="2025-01-11T17:06:56.345" v="43" actId="931"/>
          <ac:spMkLst>
            <pc:docMk/>
            <pc:sldMk cId="3115449497" sldId="263"/>
            <ac:spMk id="3" creationId="{8613004B-5FE2-B846-1199-0955B41F208F}"/>
          </ac:spMkLst>
        </pc:spChg>
        <pc:spChg chg="add del">
          <ac:chgData name="David Williamson" userId="a73da8032f1697b1" providerId="LiveId" clId="{1D577B69-E6BB-4531-ACE6-00418CAB5BE9}" dt="2025-01-11T17:22:46.538" v="196" actId="21"/>
          <ac:spMkLst>
            <pc:docMk/>
            <pc:sldMk cId="3115449497" sldId="263"/>
            <ac:spMk id="9" creationId="{79EF948C-D026-7EAB-55A7-DBB970D4B2DE}"/>
          </ac:spMkLst>
        </pc:spChg>
        <pc:spChg chg="add">
          <ac:chgData name="David Williamson" userId="a73da8032f1697b1" providerId="LiveId" clId="{1D577B69-E6BB-4531-ACE6-00418CAB5BE9}" dt="2025-01-11T17:22:35.975" v="177" actId="26606"/>
          <ac:spMkLst>
            <pc:docMk/>
            <pc:sldMk cId="3115449497" sldId="263"/>
            <ac:spMk id="12" creationId="{D7A453D2-15D8-4403-815F-291FA16340D9}"/>
          </ac:spMkLst>
        </pc:spChg>
        <pc:spChg chg="add">
          <ac:chgData name="David Williamson" userId="a73da8032f1697b1" providerId="LiveId" clId="{1D577B69-E6BB-4531-ACE6-00418CAB5BE9}" dt="2025-01-11T17:22:35.975" v="177" actId="26606"/>
          <ac:spMkLst>
            <pc:docMk/>
            <pc:sldMk cId="3115449497" sldId="263"/>
            <ac:spMk id="14" creationId="{8161EA6B-09CA-445B-AB0D-8DF76FA92DEF}"/>
          </ac:spMkLst>
        </pc:spChg>
        <pc:spChg chg="add">
          <ac:chgData name="David Williamson" userId="a73da8032f1697b1" providerId="LiveId" clId="{1D577B69-E6BB-4531-ACE6-00418CAB5BE9}" dt="2025-01-11T17:22:35.975" v="177" actId="26606"/>
          <ac:spMkLst>
            <pc:docMk/>
            <pc:sldMk cId="3115449497" sldId="263"/>
            <ac:spMk id="24" creationId="{B8114C98-A349-4111-A123-E8EAB86ABE30}"/>
          </ac:spMkLst>
        </pc:spChg>
        <pc:spChg chg="add">
          <ac:chgData name="David Williamson" userId="a73da8032f1697b1" providerId="LiveId" clId="{1D577B69-E6BB-4531-ACE6-00418CAB5BE9}" dt="2025-01-11T17:22:35.975" v="177" actId="26606"/>
          <ac:spMkLst>
            <pc:docMk/>
            <pc:sldMk cId="3115449497" sldId="263"/>
            <ac:spMk id="32" creationId="{E2D3D3F2-ABBB-4453-B1C5-1BEBF7E4DD56}"/>
          </ac:spMkLst>
        </pc:spChg>
        <pc:grpChg chg="add">
          <ac:chgData name="David Williamson" userId="a73da8032f1697b1" providerId="LiveId" clId="{1D577B69-E6BB-4531-ACE6-00418CAB5BE9}" dt="2025-01-11T17:22:35.975" v="177" actId="26606"/>
          <ac:grpSpMkLst>
            <pc:docMk/>
            <pc:sldMk cId="3115449497" sldId="263"/>
            <ac:grpSpMk id="16" creationId="{74E65F23-789E-4CB9-B34F-46A85E25D667}"/>
          </ac:grpSpMkLst>
        </pc:grpChg>
        <pc:grpChg chg="add">
          <ac:chgData name="David Williamson" userId="a73da8032f1697b1" providerId="LiveId" clId="{1D577B69-E6BB-4531-ACE6-00418CAB5BE9}" dt="2025-01-11T17:22:35.975" v="177" actId="26606"/>
          <ac:grpSpMkLst>
            <pc:docMk/>
            <pc:sldMk cId="3115449497" sldId="263"/>
            <ac:grpSpMk id="26" creationId="{670FB431-AE18-414D-92F4-1D12D1991152}"/>
          </ac:grpSpMkLst>
        </pc:grpChg>
        <pc:grpChg chg="add">
          <ac:chgData name="David Williamson" userId="a73da8032f1697b1" providerId="LiveId" clId="{1D577B69-E6BB-4531-ACE6-00418CAB5BE9}" dt="2025-01-11T17:22:35.975" v="177" actId="26606"/>
          <ac:grpSpMkLst>
            <pc:docMk/>
            <pc:sldMk cId="3115449497" sldId="263"/>
            <ac:grpSpMk id="34" creationId="{8214E4A5-A0D2-42C4-8D14-D2A7E495F041}"/>
          </ac:grpSpMkLst>
        </pc:grpChg>
        <pc:picChg chg="add mod">
          <ac:chgData name="David Williamson" userId="a73da8032f1697b1" providerId="LiveId" clId="{1D577B69-E6BB-4531-ACE6-00418CAB5BE9}" dt="2025-01-11T17:22:35.975" v="177" actId="26606"/>
          <ac:picMkLst>
            <pc:docMk/>
            <pc:sldMk cId="3115449497" sldId="263"/>
            <ac:picMk id="5" creationId="{75C8A559-79A9-AF38-36D4-BB826335AAD8}"/>
          </ac:picMkLst>
        </pc:picChg>
      </pc:sldChg>
      <pc:sldChg chg="addSp delSp modSp new mod setBg">
        <pc:chgData name="David Williamson" userId="a73da8032f1697b1" providerId="LiveId" clId="{1D577B69-E6BB-4531-ACE6-00418CAB5BE9}" dt="2025-01-11T17:23:02.556" v="206"/>
        <pc:sldMkLst>
          <pc:docMk/>
          <pc:sldMk cId="449986702" sldId="264"/>
        </pc:sldMkLst>
        <pc:spChg chg="mod">
          <ac:chgData name="David Williamson" userId="a73da8032f1697b1" providerId="LiveId" clId="{1D577B69-E6BB-4531-ACE6-00418CAB5BE9}" dt="2025-01-11T17:23:02.556" v="206"/>
          <ac:spMkLst>
            <pc:docMk/>
            <pc:sldMk cId="449986702" sldId="264"/>
            <ac:spMk id="2" creationId="{A942592B-DCAA-D3A4-7DEC-F2A123D56415}"/>
          </ac:spMkLst>
        </pc:spChg>
        <pc:spChg chg="del">
          <ac:chgData name="David Williamson" userId="a73da8032f1697b1" providerId="LiveId" clId="{1D577B69-E6BB-4531-ACE6-00418CAB5BE9}" dt="2025-01-11T17:20:41.084" v="134"/>
          <ac:spMkLst>
            <pc:docMk/>
            <pc:sldMk cId="449986702" sldId="264"/>
            <ac:spMk id="3" creationId="{99ACABE6-714C-5F82-2FC5-D8E66A832D43}"/>
          </ac:spMkLst>
        </pc:spChg>
        <pc:spChg chg="add">
          <ac:chgData name="David Williamson" userId="a73da8032f1697b1" providerId="LiveId" clId="{1D577B69-E6BB-4531-ACE6-00418CAB5BE9}" dt="2025-01-11T17:22:17.652" v="176" actId="26606"/>
          <ac:spMkLst>
            <pc:docMk/>
            <pc:sldMk cId="449986702" sldId="264"/>
            <ac:spMk id="10" creationId="{A8384FB5-9ADC-4DDC-881B-597D56F5B15D}"/>
          </ac:spMkLst>
        </pc:spChg>
        <pc:spChg chg="add">
          <ac:chgData name="David Williamson" userId="a73da8032f1697b1" providerId="LiveId" clId="{1D577B69-E6BB-4531-ACE6-00418CAB5BE9}" dt="2025-01-11T17:22:17.652" v="176" actId="26606"/>
          <ac:spMkLst>
            <pc:docMk/>
            <pc:sldMk cId="449986702" sldId="264"/>
            <ac:spMk id="12" creationId="{1199E1B1-A8C0-4FE8-A5A8-1CB41D69F857}"/>
          </ac:spMkLst>
        </pc:spChg>
        <pc:spChg chg="add">
          <ac:chgData name="David Williamson" userId="a73da8032f1697b1" providerId="LiveId" clId="{1D577B69-E6BB-4531-ACE6-00418CAB5BE9}" dt="2025-01-11T17:22:17.652" v="176" actId="26606"/>
          <ac:spMkLst>
            <pc:docMk/>
            <pc:sldMk cId="449986702" sldId="264"/>
            <ac:spMk id="14" creationId="{84A8DE83-DE75-4B41-9DB4-A7EC0B0DEC0B}"/>
          </ac:spMkLst>
        </pc:spChg>
        <pc:spChg chg="add">
          <ac:chgData name="David Williamson" userId="a73da8032f1697b1" providerId="LiveId" clId="{1D577B69-E6BB-4531-ACE6-00418CAB5BE9}" dt="2025-01-11T17:22:17.652" v="176" actId="26606"/>
          <ac:spMkLst>
            <pc:docMk/>
            <pc:sldMk cId="449986702" sldId="264"/>
            <ac:spMk id="16" creationId="{A7009A0A-BEF5-4EAC-AF15-E4F9F002E239}"/>
          </ac:spMkLst>
        </pc:spChg>
        <pc:picChg chg="add mod">
          <ac:chgData name="David Williamson" userId="a73da8032f1697b1" providerId="LiveId" clId="{1D577B69-E6BB-4531-ACE6-00418CAB5BE9}" dt="2025-01-11T17:22:17.652" v="176" actId="26606"/>
          <ac:picMkLst>
            <pc:docMk/>
            <pc:sldMk cId="449986702" sldId="264"/>
            <ac:picMk id="5" creationId="{69D68664-B375-DCF6-CA0C-F3E9040B2430}"/>
          </ac:picMkLst>
        </pc:picChg>
      </pc:sldChg>
      <pc:sldChg chg="add ord">
        <pc:chgData name="David Williamson" userId="a73da8032f1697b1" providerId="LiveId" clId="{1D577B69-E6BB-4531-ACE6-00418CAB5BE9}" dt="2025-01-11T17:15:29.431" v="130"/>
        <pc:sldMkLst>
          <pc:docMk/>
          <pc:sldMk cId="3073077760" sldId="265"/>
        </pc:sldMkLst>
      </pc:sldChg>
      <pc:sldChg chg="addSp delSp modSp add mod ord">
        <pc:chgData name="David Williamson" userId="a73da8032f1697b1" providerId="LiveId" clId="{1D577B69-E6BB-4531-ACE6-00418CAB5BE9}" dt="2025-01-11T17:51:59.380" v="642" actId="21"/>
        <pc:sldMkLst>
          <pc:docMk/>
          <pc:sldMk cId="3122028432" sldId="266"/>
        </pc:sldMkLst>
        <pc:spChg chg="add del mod">
          <ac:chgData name="David Williamson" userId="a73da8032f1697b1" providerId="LiveId" clId="{1D577B69-E6BB-4531-ACE6-00418CAB5BE9}" dt="2025-01-11T17:51:59.380" v="642" actId="21"/>
          <ac:spMkLst>
            <pc:docMk/>
            <pc:sldMk cId="3122028432" sldId="266"/>
            <ac:spMk id="3" creationId="{8F7D692A-8CA6-1DEF-7375-5301CD6CE22F}"/>
          </ac:spMkLst>
        </pc:spChg>
        <pc:picChg chg="mod">
          <ac:chgData name="David Williamson" userId="a73da8032f1697b1" providerId="LiveId" clId="{1D577B69-E6BB-4531-ACE6-00418CAB5BE9}" dt="2025-01-11T17:48:21.846" v="641" actId="1076"/>
          <ac:picMkLst>
            <pc:docMk/>
            <pc:sldMk cId="3122028432" sldId="266"/>
            <ac:picMk id="2" creationId="{B793E9EA-872E-894D-EA73-D79F6AA81807}"/>
          </ac:picMkLst>
        </pc:picChg>
      </pc:sldChg>
      <pc:sldChg chg="addSp delSp modSp new mod setBg">
        <pc:chgData name="David Williamson" userId="a73da8032f1697b1" providerId="LiveId" clId="{1D577B69-E6BB-4531-ACE6-00418CAB5BE9}" dt="2025-01-11T17:23:21.811" v="215" actId="27636"/>
        <pc:sldMkLst>
          <pc:docMk/>
          <pc:sldMk cId="1012537008" sldId="267"/>
        </pc:sldMkLst>
        <pc:spChg chg="mod">
          <ac:chgData name="David Williamson" userId="a73da8032f1697b1" providerId="LiveId" clId="{1D577B69-E6BB-4531-ACE6-00418CAB5BE9}" dt="2025-01-11T17:23:21.811" v="215" actId="27636"/>
          <ac:spMkLst>
            <pc:docMk/>
            <pc:sldMk cId="1012537008" sldId="267"/>
            <ac:spMk id="2" creationId="{C302995B-454B-30BD-008C-1CBD647B6A0B}"/>
          </ac:spMkLst>
        </pc:spChg>
        <pc:spChg chg="del">
          <ac:chgData name="David Williamson" userId="a73da8032f1697b1" providerId="LiveId" clId="{1D577B69-E6BB-4531-ACE6-00418CAB5BE9}" dt="2025-01-11T17:21:18.821" v="155"/>
          <ac:spMkLst>
            <pc:docMk/>
            <pc:sldMk cId="1012537008" sldId="267"/>
            <ac:spMk id="3" creationId="{066F4894-0B38-ECF9-5A0B-015939169353}"/>
          </ac:spMkLst>
        </pc:spChg>
        <pc:spChg chg="add del">
          <ac:chgData name="David Williamson" userId="a73da8032f1697b1" providerId="LiveId" clId="{1D577B69-E6BB-4531-ACE6-00418CAB5BE9}" dt="2025-01-11T17:21:50.379" v="175" actId="21"/>
          <ac:spMkLst>
            <pc:docMk/>
            <pc:sldMk cId="1012537008" sldId="267"/>
            <ac:spMk id="9" creationId="{C41B7282-0A4E-F519-D34E-8F8AF4848D20}"/>
          </ac:spMkLst>
        </pc:spChg>
        <pc:spChg chg="add">
          <ac:chgData name="David Williamson" userId="a73da8032f1697b1" providerId="LiveId" clId="{1D577B69-E6BB-4531-ACE6-00418CAB5BE9}" dt="2025-01-11T17:21:44.931" v="174" actId="26606"/>
          <ac:spMkLst>
            <pc:docMk/>
            <pc:sldMk cId="1012537008" sldId="267"/>
            <ac:spMk id="12" creationId="{32AEEBC8-9D30-42EF-95F2-386C2653FBF0}"/>
          </ac:spMkLst>
        </pc:spChg>
        <pc:spChg chg="add">
          <ac:chgData name="David Williamson" userId="a73da8032f1697b1" providerId="LiveId" clId="{1D577B69-E6BB-4531-ACE6-00418CAB5BE9}" dt="2025-01-11T17:21:44.931" v="174" actId="26606"/>
          <ac:spMkLst>
            <pc:docMk/>
            <pc:sldMk cId="1012537008" sldId="267"/>
            <ac:spMk id="14" creationId="{3529E97A-97C3-40EA-8A04-5C02398D568F}"/>
          </ac:spMkLst>
        </pc:spChg>
        <pc:spChg chg="add">
          <ac:chgData name="David Williamson" userId="a73da8032f1697b1" providerId="LiveId" clId="{1D577B69-E6BB-4531-ACE6-00418CAB5BE9}" dt="2025-01-11T17:21:44.931" v="174" actId="26606"/>
          <ac:spMkLst>
            <pc:docMk/>
            <pc:sldMk cId="1012537008" sldId="267"/>
            <ac:spMk id="16" creationId="{59FA8C2E-A5A7-4490-927A-7CD58343EDBB}"/>
          </ac:spMkLst>
        </pc:spChg>
        <pc:picChg chg="add mod">
          <ac:chgData name="David Williamson" userId="a73da8032f1697b1" providerId="LiveId" clId="{1D577B69-E6BB-4531-ACE6-00418CAB5BE9}" dt="2025-01-11T17:21:44.931" v="174" actId="26606"/>
          <ac:picMkLst>
            <pc:docMk/>
            <pc:sldMk cId="1012537008" sldId="267"/>
            <ac:picMk id="5" creationId="{DFF28E29-A80D-50F0-A3A3-400899F2A7F5}"/>
          </ac:picMkLst>
        </pc:picChg>
      </pc:sldChg>
      <pc:sldChg chg="new del">
        <pc:chgData name="David Williamson" userId="a73da8032f1697b1" providerId="LiveId" clId="{1D577B69-E6BB-4531-ACE6-00418CAB5BE9}" dt="2025-01-11T17:57:45.171" v="718" actId="47"/>
        <pc:sldMkLst>
          <pc:docMk/>
          <pc:sldMk cId="3234390356" sldId="268"/>
        </pc:sldMkLst>
      </pc:sldChg>
      <pc:sldChg chg="new del">
        <pc:chgData name="David Williamson" userId="a73da8032f1697b1" providerId="LiveId" clId="{1D577B69-E6BB-4531-ACE6-00418CAB5BE9}" dt="2025-01-11T17:57:33.800" v="714" actId="2696"/>
        <pc:sldMkLst>
          <pc:docMk/>
          <pc:sldMk cId="1557382370" sldId="269"/>
        </pc:sldMkLst>
      </pc:sldChg>
      <pc:sldChg chg="addSp modSp add mod ord">
        <pc:chgData name="David Williamson" userId="a73da8032f1697b1" providerId="LiveId" clId="{1D577B69-E6BB-4531-ACE6-00418CAB5BE9}" dt="2025-01-11T17:38:44.737" v="332"/>
        <pc:sldMkLst>
          <pc:docMk/>
          <pc:sldMk cId="468013736" sldId="270"/>
        </pc:sldMkLst>
        <pc:picChg chg="add mod">
          <ac:chgData name="David Williamson" userId="a73da8032f1697b1" providerId="LiveId" clId="{1D577B69-E6BB-4531-ACE6-00418CAB5BE9}" dt="2025-01-11T17:32:19.047" v="293"/>
          <ac:picMkLst>
            <pc:docMk/>
            <pc:sldMk cId="468013736" sldId="270"/>
            <ac:picMk id="2" creationId="{C113ACB6-E07D-C283-8ECC-771F1AE5349C}"/>
          </ac:picMkLst>
        </pc:picChg>
      </pc:sldChg>
      <pc:sldChg chg="addSp modSp add mod ord">
        <pc:chgData name="David Williamson" userId="a73da8032f1697b1" providerId="LiveId" clId="{1D577B69-E6BB-4531-ACE6-00418CAB5BE9}" dt="2025-01-11T17:39:07.877" v="346"/>
        <pc:sldMkLst>
          <pc:docMk/>
          <pc:sldMk cId="4031334207" sldId="271"/>
        </pc:sldMkLst>
        <pc:picChg chg="add mod">
          <ac:chgData name="David Williamson" userId="a73da8032f1697b1" providerId="LiveId" clId="{1D577B69-E6BB-4531-ACE6-00418CAB5BE9}" dt="2025-01-11T17:33:36.452" v="298"/>
          <ac:picMkLst>
            <pc:docMk/>
            <pc:sldMk cId="4031334207" sldId="271"/>
            <ac:picMk id="2" creationId="{93E65A38-0517-C322-67ED-63430EBB7399}"/>
          </ac:picMkLst>
        </pc:picChg>
      </pc:sldChg>
      <pc:sldChg chg="addSp modSp add mod ord">
        <pc:chgData name="David Williamson" userId="a73da8032f1697b1" providerId="LiveId" clId="{1D577B69-E6BB-4531-ACE6-00418CAB5BE9}" dt="2025-01-11T17:39:15.051" v="350"/>
        <pc:sldMkLst>
          <pc:docMk/>
          <pc:sldMk cId="367847066" sldId="272"/>
        </pc:sldMkLst>
        <pc:picChg chg="add mod">
          <ac:chgData name="David Williamson" userId="a73da8032f1697b1" providerId="LiveId" clId="{1D577B69-E6BB-4531-ACE6-00418CAB5BE9}" dt="2025-01-11T17:34:31.715" v="303"/>
          <ac:picMkLst>
            <pc:docMk/>
            <pc:sldMk cId="367847066" sldId="272"/>
            <ac:picMk id="2" creationId="{F7C1132F-77D6-5943-2891-3FDBD830E218}"/>
          </ac:picMkLst>
        </pc:picChg>
      </pc:sldChg>
      <pc:sldChg chg="addSp modSp add mod ord">
        <pc:chgData name="David Williamson" userId="a73da8032f1697b1" providerId="LiveId" clId="{1D577B69-E6BB-4531-ACE6-00418CAB5BE9}" dt="2025-01-11T17:39:24.654" v="358"/>
        <pc:sldMkLst>
          <pc:docMk/>
          <pc:sldMk cId="2176130865" sldId="273"/>
        </pc:sldMkLst>
        <pc:picChg chg="add mod">
          <ac:chgData name="David Williamson" userId="a73da8032f1697b1" providerId="LiveId" clId="{1D577B69-E6BB-4531-ACE6-00418CAB5BE9}" dt="2025-01-11T17:35:59.863" v="308"/>
          <ac:picMkLst>
            <pc:docMk/>
            <pc:sldMk cId="2176130865" sldId="273"/>
            <ac:picMk id="2" creationId="{B6CDEEE8-DABF-EF89-35F3-59884EC14D2B}"/>
          </ac:picMkLst>
        </pc:picChg>
      </pc:sldChg>
      <pc:sldChg chg="addSp modSp add mod ord">
        <pc:chgData name="David Williamson" userId="a73da8032f1697b1" providerId="LiveId" clId="{1D577B69-E6BB-4531-ACE6-00418CAB5BE9}" dt="2025-01-11T17:39:26.911" v="360"/>
        <pc:sldMkLst>
          <pc:docMk/>
          <pc:sldMk cId="1317962760" sldId="274"/>
        </pc:sldMkLst>
        <pc:picChg chg="add mod">
          <ac:chgData name="David Williamson" userId="a73da8032f1697b1" providerId="LiveId" clId="{1D577B69-E6BB-4531-ACE6-00418CAB5BE9}" dt="2025-01-11T17:37:16.803" v="313"/>
          <ac:picMkLst>
            <pc:docMk/>
            <pc:sldMk cId="1317962760" sldId="274"/>
            <ac:picMk id="2" creationId="{86C910B7-9C55-0597-51FA-8540499E90D5}"/>
          </ac:picMkLst>
        </pc:picChg>
      </pc:sldChg>
      <pc:sldChg chg="addSp modSp add mod ord">
        <pc:chgData name="David Williamson" userId="a73da8032f1697b1" providerId="LiveId" clId="{1D577B69-E6BB-4531-ACE6-00418CAB5BE9}" dt="2025-01-11T17:39:28.952" v="362"/>
        <pc:sldMkLst>
          <pc:docMk/>
          <pc:sldMk cId="530826237" sldId="275"/>
        </pc:sldMkLst>
        <pc:picChg chg="add mod">
          <ac:chgData name="David Williamson" userId="a73da8032f1697b1" providerId="LiveId" clId="{1D577B69-E6BB-4531-ACE6-00418CAB5BE9}" dt="2025-01-11T17:38:06.301" v="324"/>
          <ac:picMkLst>
            <pc:docMk/>
            <pc:sldMk cId="530826237" sldId="275"/>
            <ac:picMk id="2" creationId="{48955AA8-6B31-4976-0774-91C8DBCE9F8A}"/>
          </ac:picMkLst>
        </pc:picChg>
      </pc:sldChg>
      <pc:sldChg chg="addSp modSp add del mod">
        <pc:chgData name="David Williamson" userId="a73da8032f1697b1" providerId="LiveId" clId="{1D577B69-E6BB-4531-ACE6-00418CAB5BE9}" dt="2025-01-11T17:38:00.395" v="319" actId="2696"/>
        <pc:sldMkLst>
          <pc:docMk/>
          <pc:sldMk cId="3682315828" sldId="275"/>
        </pc:sldMkLst>
        <pc:picChg chg="add mod">
          <ac:chgData name="David Williamson" userId="a73da8032f1697b1" providerId="LiveId" clId="{1D577B69-E6BB-4531-ACE6-00418CAB5BE9}" dt="2025-01-11T17:37:49.093" v="318"/>
          <ac:picMkLst>
            <pc:docMk/>
            <pc:sldMk cId="3682315828" sldId="275"/>
            <ac:picMk id="2" creationId="{E5BBA5E7-6F35-FF1E-42CE-42FB38F0A23C}"/>
          </ac:picMkLst>
        </pc:picChg>
      </pc:sldChg>
      <pc:sldChg chg="addSp modSp add del mod ord">
        <pc:chgData name="David Williamson" userId="a73da8032f1697b1" providerId="LiveId" clId="{1D577B69-E6BB-4531-ACE6-00418CAB5BE9}" dt="2025-01-11T17:54:46.363" v="704" actId="2696"/>
        <pc:sldMkLst>
          <pc:docMk/>
          <pc:sldMk cId="3065249049" sldId="276"/>
        </pc:sldMkLst>
        <pc:picChg chg="add mod">
          <ac:chgData name="David Williamson" userId="a73da8032f1697b1" providerId="LiveId" clId="{1D577B69-E6BB-4531-ACE6-00418CAB5BE9}" dt="2025-01-11T17:52:10.596" v="647"/>
          <ac:picMkLst>
            <pc:docMk/>
            <pc:sldMk cId="3065249049" sldId="276"/>
            <ac:picMk id="2" creationId="{374FC882-82C3-CEA7-B758-5F8F66575317}"/>
          </ac:picMkLst>
        </pc:picChg>
      </pc:sldChg>
      <pc:sldChg chg="modSp add mod ord">
        <pc:chgData name="David Williamson" userId="a73da8032f1697b1" providerId="LiveId" clId="{1D577B69-E6BB-4531-ACE6-00418CAB5BE9}" dt="2025-01-11T17:54:43.259" v="703"/>
        <pc:sldMkLst>
          <pc:docMk/>
          <pc:sldMk cId="590880473" sldId="277"/>
        </pc:sldMkLst>
        <pc:spChg chg="mod">
          <ac:chgData name="David Williamson" userId="a73da8032f1697b1" providerId="LiveId" clId="{1D577B69-E6BB-4531-ACE6-00418CAB5BE9}" dt="2025-01-11T17:54:05.458" v="700" actId="20577"/>
          <ac:spMkLst>
            <pc:docMk/>
            <pc:sldMk cId="590880473" sldId="277"/>
            <ac:spMk id="5122" creationId="{8BF4EB5C-C719-949A-2DC7-1DB3AD6C6209}"/>
          </ac:spMkLst>
        </pc:spChg>
        <pc:spChg chg="mod">
          <ac:chgData name="David Williamson" userId="a73da8032f1697b1" providerId="LiveId" clId="{1D577B69-E6BB-4531-ACE6-00418CAB5BE9}" dt="2025-01-11T17:54:30.996" v="701" actId="1076"/>
          <ac:spMkLst>
            <pc:docMk/>
            <pc:sldMk cId="590880473" sldId="277"/>
            <ac:spMk id="5123" creationId="{26426521-5A0E-1460-F529-4FAB90222D23}"/>
          </ac:spMkLst>
        </pc:spChg>
      </pc:sldChg>
      <pc:sldChg chg="addSp delSp modSp add mod ord setBg">
        <pc:chgData name="David Williamson" userId="a73da8032f1697b1" providerId="LiveId" clId="{1D577B69-E6BB-4531-ACE6-00418CAB5BE9}" dt="2025-01-11T19:18:50.651" v="1777" actId="115"/>
        <pc:sldMkLst>
          <pc:docMk/>
          <pc:sldMk cId="2442459563" sldId="278"/>
        </pc:sldMkLst>
        <pc:spChg chg="mod">
          <ac:chgData name="David Williamson" userId="a73da8032f1697b1" providerId="LiveId" clId="{1D577B69-E6BB-4531-ACE6-00418CAB5BE9}" dt="2025-01-11T19:18:50.651" v="1777" actId="115"/>
          <ac:spMkLst>
            <pc:docMk/>
            <pc:sldMk cId="2442459563" sldId="278"/>
            <ac:spMk id="5122" creationId="{0B6EB6BC-17DC-7D0C-6DAE-8ED08DB8EF64}"/>
          </ac:spMkLst>
        </pc:spChg>
        <pc:spChg chg="del">
          <ac:chgData name="David Williamson" userId="a73da8032f1697b1" providerId="LiveId" clId="{1D577B69-E6BB-4531-ACE6-00418CAB5BE9}" dt="2025-01-11T19:16:41.903" v="1660" actId="21"/>
          <ac:spMkLst>
            <pc:docMk/>
            <pc:sldMk cId="2442459563" sldId="278"/>
            <ac:spMk id="5123" creationId="{DF4203BD-17E5-8526-2703-E57859DACDB0}"/>
          </ac:spMkLst>
        </pc:spChg>
        <pc:spChg chg="add">
          <ac:chgData name="David Williamson" userId="a73da8032f1697b1" providerId="LiveId" clId="{1D577B69-E6BB-4531-ACE6-00418CAB5BE9}" dt="2025-01-11T19:18:32.645" v="1770" actId="26606"/>
          <ac:spMkLst>
            <pc:docMk/>
            <pc:sldMk cId="2442459563" sldId="278"/>
            <ac:spMk id="5127" creationId="{4522B21E-B2B9-4C72-9A71-C87EFD137480}"/>
          </ac:spMkLst>
        </pc:spChg>
        <pc:spChg chg="add">
          <ac:chgData name="David Williamson" userId="a73da8032f1697b1" providerId="LiveId" clId="{1D577B69-E6BB-4531-ACE6-00418CAB5BE9}" dt="2025-01-11T19:18:32.645" v="1770" actId="26606"/>
          <ac:spMkLst>
            <pc:docMk/>
            <pc:sldMk cId="2442459563" sldId="278"/>
            <ac:spMk id="5129" creationId="{5EB7D2A2-F448-44D4-938C-DC84CBCB3B1E}"/>
          </ac:spMkLst>
        </pc:spChg>
        <pc:spChg chg="add">
          <ac:chgData name="David Williamson" userId="a73da8032f1697b1" providerId="LiveId" clId="{1D577B69-E6BB-4531-ACE6-00418CAB5BE9}" dt="2025-01-11T19:18:32.645" v="1770" actId="26606"/>
          <ac:spMkLst>
            <pc:docMk/>
            <pc:sldMk cId="2442459563" sldId="278"/>
            <ac:spMk id="5131" creationId="{871AEA07-1E14-44B4-8E55-64EF049CD66F}"/>
          </ac:spMkLst>
        </pc:spChg>
        <pc:cxnChg chg="add">
          <ac:chgData name="David Williamson" userId="a73da8032f1697b1" providerId="LiveId" clId="{1D577B69-E6BB-4531-ACE6-00418CAB5BE9}" dt="2025-01-11T19:18:32.645" v="1770" actId="26606"/>
          <ac:cxnSpMkLst>
            <pc:docMk/>
            <pc:sldMk cId="2442459563" sldId="278"/>
            <ac:cxnSpMk id="5133" creationId="{F7C8EA93-3210-4C62-99E9-153C275E3A87}"/>
          </ac:cxnSpMkLst>
        </pc:cxnChg>
      </pc:sldChg>
      <pc:sldChg chg="add del">
        <pc:chgData name="David Williamson" userId="a73da8032f1697b1" providerId="LiveId" clId="{1D577B69-E6BB-4531-ACE6-00418CAB5BE9}" dt="2025-01-11T18:10:46.291" v="1186" actId="47"/>
        <pc:sldMkLst>
          <pc:docMk/>
          <pc:sldMk cId="1947611259" sldId="279"/>
        </pc:sldMkLst>
      </pc:sldChg>
      <pc:sldChg chg="addSp delSp modSp add mod setBg">
        <pc:chgData name="David Williamson" userId="a73da8032f1697b1" providerId="LiveId" clId="{1D577B69-E6BB-4531-ACE6-00418CAB5BE9}" dt="2025-01-11T18:10:33.324" v="1182" actId="1076"/>
        <pc:sldMkLst>
          <pc:docMk/>
          <pc:sldMk cId="2573795382" sldId="280"/>
        </pc:sldMkLst>
        <pc:spChg chg="add mod">
          <ac:chgData name="David Williamson" userId="a73da8032f1697b1" providerId="LiveId" clId="{1D577B69-E6BB-4531-ACE6-00418CAB5BE9}" dt="2025-01-11T18:10:33.324" v="1182" actId="1076"/>
          <ac:spMkLst>
            <pc:docMk/>
            <pc:sldMk cId="2573795382" sldId="280"/>
            <ac:spMk id="2" creationId="{F577F27D-670C-6973-B3F2-FDB7AE0AA79C}"/>
          </ac:spMkLst>
        </pc:spChg>
        <pc:spChg chg="mod">
          <ac:chgData name="David Williamson" userId="a73da8032f1697b1" providerId="LiveId" clId="{1D577B69-E6BB-4531-ACE6-00418CAB5BE9}" dt="2025-01-11T18:10:00.687" v="1165" actId="1076"/>
          <ac:spMkLst>
            <pc:docMk/>
            <pc:sldMk cId="2573795382" sldId="280"/>
            <ac:spMk id="5122" creationId="{7FB8B589-08D8-B825-C77F-EB1216E3AA3E}"/>
          </ac:spMkLst>
        </pc:spChg>
        <pc:spChg chg="del">
          <ac:chgData name="David Williamson" userId="a73da8032f1697b1" providerId="LiveId" clId="{1D577B69-E6BB-4531-ACE6-00418CAB5BE9}" dt="2025-01-11T18:08:11.143" v="1060" actId="21"/>
          <ac:spMkLst>
            <pc:docMk/>
            <pc:sldMk cId="2573795382" sldId="280"/>
            <ac:spMk id="5123" creationId="{7EC91660-D6BC-B010-092B-E62C8ADB8501}"/>
          </ac:spMkLst>
        </pc:spChg>
        <pc:spChg chg="add">
          <ac:chgData name="David Williamson" userId="a73da8032f1697b1" providerId="LiveId" clId="{1D577B69-E6BB-4531-ACE6-00418CAB5BE9}" dt="2025-01-11T18:09:15.853" v="1131" actId="26606"/>
          <ac:spMkLst>
            <pc:docMk/>
            <pc:sldMk cId="2573795382" sldId="280"/>
            <ac:spMk id="5127" creationId="{577D6B2E-37A3-429E-A37C-F30ED6487282}"/>
          </ac:spMkLst>
        </pc:spChg>
        <pc:spChg chg="add">
          <ac:chgData name="David Williamson" userId="a73da8032f1697b1" providerId="LiveId" clId="{1D577B69-E6BB-4531-ACE6-00418CAB5BE9}" dt="2025-01-11T18:09:15.853" v="1131" actId="26606"/>
          <ac:spMkLst>
            <pc:docMk/>
            <pc:sldMk cId="2573795382" sldId="280"/>
            <ac:spMk id="5129" creationId="{5CEAD642-85CF-4750-8432-7C80C901F001}"/>
          </ac:spMkLst>
        </pc:spChg>
        <pc:spChg chg="add">
          <ac:chgData name="David Williamson" userId="a73da8032f1697b1" providerId="LiveId" clId="{1D577B69-E6BB-4531-ACE6-00418CAB5BE9}" dt="2025-01-11T18:09:15.853" v="1131" actId="26606"/>
          <ac:spMkLst>
            <pc:docMk/>
            <pc:sldMk cId="2573795382" sldId="280"/>
            <ac:spMk id="5131" creationId="{FA33EEAE-15D5-4119-8C1E-89D943F911EF}"/>
          </ac:spMkLst>
        </pc:spChg>
        <pc:spChg chg="add">
          <ac:chgData name="David Williamson" userId="a73da8032f1697b1" providerId="LiveId" clId="{1D577B69-E6BB-4531-ACE6-00418CAB5BE9}" dt="2025-01-11T18:09:15.853" v="1131" actId="26606"/>
          <ac:spMkLst>
            <pc:docMk/>
            <pc:sldMk cId="2573795382" sldId="280"/>
            <ac:spMk id="5133" creationId="{730D8B3B-9B80-4025-B934-26DC7D7CD231}"/>
          </ac:spMkLst>
        </pc:spChg>
        <pc:spChg chg="add">
          <ac:chgData name="David Williamson" userId="a73da8032f1697b1" providerId="LiveId" clId="{1D577B69-E6BB-4531-ACE6-00418CAB5BE9}" dt="2025-01-11T18:09:15.853" v="1131" actId="26606"/>
          <ac:spMkLst>
            <pc:docMk/>
            <pc:sldMk cId="2573795382" sldId="280"/>
            <ac:spMk id="5135" creationId="{1064D5D5-227B-4F66-9AEA-46F570E793BD}"/>
          </ac:spMkLst>
        </pc:spChg>
        <pc:spChg chg="add">
          <ac:chgData name="David Williamson" userId="a73da8032f1697b1" providerId="LiveId" clId="{1D577B69-E6BB-4531-ACE6-00418CAB5BE9}" dt="2025-01-11T18:09:15.853" v="1131" actId="26606"/>
          <ac:spMkLst>
            <pc:docMk/>
            <pc:sldMk cId="2573795382" sldId="280"/>
            <ac:spMk id="5137" creationId="{646B67A4-D328-4747-A82B-65E84FA46368}"/>
          </ac:spMkLst>
        </pc:spChg>
        <pc:spChg chg="add">
          <ac:chgData name="David Williamson" userId="a73da8032f1697b1" providerId="LiveId" clId="{1D577B69-E6BB-4531-ACE6-00418CAB5BE9}" dt="2025-01-11T18:09:15.853" v="1131" actId="26606"/>
          <ac:spMkLst>
            <pc:docMk/>
            <pc:sldMk cId="2573795382" sldId="280"/>
            <ac:spMk id="5139" creationId="{B5A1B09C-1565-46F8-B70F-621C5EB48A09}"/>
          </ac:spMkLst>
        </pc:spChg>
        <pc:spChg chg="add">
          <ac:chgData name="David Williamson" userId="a73da8032f1697b1" providerId="LiveId" clId="{1D577B69-E6BB-4531-ACE6-00418CAB5BE9}" dt="2025-01-11T18:09:15.853" v="1131" actId="26606"/>
          <ac:spMkLst>
            <pc:docMk/>
            <pc:sldMk cId="2573795382" sldId="280"/>
            <ac:spMk id="5141" creationId="{8C516CC8-80AC-446C-A56E-9F54B7210402}"/>
          </ac:spMkLst>
        </pc:spChg>
      </pc:sldChg>
      <pc:sldChg chg="modSp add mod ord modNotesTx">
        <pc:chgData name="David Williamson" userId="a73da8032f1697b1" providerId="LiveId" clId="{1D577B69-E6BB-4531-ACE6-00418CAB5BE9}" dt="2025-01-11T18:11:42.935" v="1326" actId="20577"/>
        <pc:sldMkLst>
          <pc:docMk/>
          <pc:sldMk cId="2897024315" sldId="281"/>
        </pc:sldMkLst>
        <pc:spChg chg="mod">
          <ac:chgData name="David Williamson" userId="a73da8032f1697b1" providerId="LiveId" clId="{1D577B69-E6BB-4531-ACE6-00418CAB5BE9}" dt="2025-01-11T18:11:04.887" v="1196" actId="20577"/>
          <ac:spMkLst>
            <pc:docMk/>
            <pc:sldMk cId="2897024315" sldId="281"/>
            <ac:spMk id="2" creationId="{0851A2BD-43C4-5FD7-A112-2410708C7FAA}"/>
          </ac:spMkLst>
        </pc:spChg>
        <pc:spChg chg="mod">
          <ac:chgData name="David Williamson" userId="a73da8032f1697b1" providerId="LiveId" clId="{1D577B69-E6BB-4531-ACE6-00418CAB5BE9}" dt="2025-01-11T18:10:55.247" v="1190" actId="20577"/>
          <ac:spMkLst>
            <pc:docMk/>
            <pc:sldMk cId="2897024315" sldId="281"/>
            <ac:spMk id="5122" creationId="{0E957093-16CD-5ECB-82FC-77310C2C539C}"/>
          </ac:spMkLst>
        </pc:spChg>
      </pc:sldChg>
      <pc:sldChg chg="modSp add mod ord modNotesTx">
        <pc:chgData name="David Williamson" userId="a73da8032f1697b1" providerId="LiveId" clId="{1D577B69-E6BB-4531-ACE6-00418CAB5BE9}" dt="2025-01-11T18:13:34.038" v="1472" actId="20577"/>
        <pc:sldMkLst>
          <pc:docMk/>
          <pc:sldMk cId="1650488600" sldId="282"/>
        </pc:sldMkLst>
        <pc:spChg chg="mod">
          <ac:chgData name="David Williamson" userId="a73da8032f1697b1" providerId="LiveId" clId="{1D577B69-E6BB-4531-ACE6-00418CAB5BE9}" dt="2025-01-11T18:13:00.223" v="1375" actId="27636"/>
          <ac:spMkLst>
            <pc:docMk/>
            <pc:sldMk cId="1650488600" sldId="282"/>
            <ac:spMk id="2" creationId="{4B206B45-F248-8C7C-BE67-DBF7EDD03198}"/>
          </ac:spMkLst>
        </pc:spChg>
        <pc:spChg chg="mod">
          <ac:chgData name="David Williamson" userId="a73da8032f1697b1" providerId="LiveId" clId="{1D577B69-E6BB-4531-ACE6-00418CAB5BE9}" dt="2025-01-11T18:12:40.599" v="1360" actId="20577"/>
          <ac:spMkLst>
            <pc:docMk/>
            <pc:sldMk cId="1650488600" sldId="282"/>
            <ac:spMk id="5122" creationId="{6C0A8CD8-80CA-AAAB-92E0-ECF782EA3DE4}"/>
          </ac:spMkLst>
        </pc:spChg>
      </pc:sldChg>
      <pc:sldChg chg="addSp delSp modSp new mod setBg">
        <pc:chgData name="David Williamson" userId="a73da8032f1697b1" providerId="LiveId" clId="{1D577B69-E6BB-4531-ACE6-00418CAB5BE9}" dt="2025-01-11T18:23:15.448" v="1614" actId="1076"/>
        <pc:sldMkLst>
          <pc:docMk/>
          <pc:sldMk cId="33677249" sldId="283"/>
        </pc:sldMkLst>
        <pc:spChg chg="del">
          <ac:chgData name="David Williamson" userId="a73da8032f1697b1" providerId="LiveId" clId="{1D577B69-E6BB-4531-ACE6-00418CAB5BE9}" dt="2025-01-11T18:21:25.458" v="1562" actId="26606"/>
          <ac:spMkLst>
            <pc:docMk/>
            <pc:sldMk cId="33677249" sldId="283"/>
            <ac:spMk id="2" creationId="{2477CCD9-650B-4B92-65E3-68BE6AA19023}"/>
          </ac:spMkLst>
        </pc:spChg>
        <pc:spChg chg="del">
          <ac:chgData name="David Williamson" userId="a73da8032f1697b1" providerId="LiveId" clId="{1D577B69-E6BB-4531-ACE6-00418CAB5BE9}" dt="2025-01-11T18:21:02.760" v="1561" actId="931"/>
          <ac:spMkLst>
            <pc:docMk/>
            <pc:sldMk cId="33677249" sldId="283"/>
            <ac:spMk id="3" creationId="{F9560E28-086B-EC89-9048-9C96490AC1E0}"/>
          </ac:spMkLst>
        </pc:spChg>
        <pc:spChg chg="add mod">
          <ac:chgData name="David Williamson" userId="a73da8032f1697b1" providerId="LiveId" clId="{1D577B69-E6BB-4531-ACE6-00418CAB5BE9}" dt="2025-01-11T18:23:10.470" v="1610" actId="1076"/>
          <ac:spMkLst>
            <pc:docMk/>
            <pc:sldMk cId="33677249" sldId="283"/>
            <ac:spMk id="6" creationId="{BFE34E69-617E-AD36-30F1-C4E168338B4F}"/>
          </ac:spMkLst>
        </pc:spChg>
        <pc:spChg chg="add del">
          <ac:chgData name="David Williamson" userId="a73da8032f1697b1" providerId="LiveId" clId="{1D577B69-E6BB-4531-ACE6-00418CAB5BE9}" dt="2025-01-11T18:22:21.516" v="1597" actId="26606"/>
          <ac:spMkLst>
            <pc:docMk/>
            <pc:sldMk cId="33677249" sldId="283"/>
            <ac:spMk id="10" creationId="{EBB17A8D-9B05-F73E-604D-3FF58B8A170E}"/>
          </ac:spMkLst>
        </pc:spChg>
        <pc:spChg chg="add">
          <ac:chgData name="David Williamson" userId="a73da8032f1697b1" providerId="LiveId" clId="{1D577B69-E6BB-4531-ACE6-00418CAB5BE9}" dt="2025-01-11T18:22:21.516" v="1597" actId="26606"/>
          <ac:spMkLst>
            <pc:docMk/>
            <pc:sldMk cId="33677249" sldId="283"/>
            <ac:spMk id="17" creationId="{9203DE33-2CD4-4CA8-9AF3-37C3B65133B0}"/>
          </ac:spMkLst>
        </pc:spChg>
        <pc:spChg chg="add">
          <ac:chgData name="David Williamson" userId="a73da8032f1697b1" providerId="LiveId" clId="{1D577B69-E6BB-4531-ACE6-00418CAB5BE9}" dt="2025-01-11T18:22:21.516" v="1597" actId="26606"/>
          <ac:spMkLst>
            <pc:docMk/>
            <pc:sldMk cId="33677249" sldId="283"/>
            <ac:spMk id="19" creationId="{0AF57B88-1D4C-41FA-A761-EC1DD10C35CB}"/>
          </ac:spMkLst>
        </pc:spChg>
        <pc:spChg chg="add">
          <ac:chgData name="David Williamson" userId="a73da8032f1697b1" providerId="LiveId" clId="{1D577B69-E6BB-4531-ACE6-00418CAB5BE9}" dt="2025-01-11T18:22:21.516" v="1597" actId="26606"/>
          <ac:spMkLst>
            <pc:docMk/>
            <pc:sldMk cId="33677249" sldId="283"/>
            <ac:spMk id="21" creationId="{D2548F45-5164-4ABB-8212-7F293FDED8D4}"/>
          </ac:spMkLst>
        </pc:spChg>
        <pc:spChg chg="add">
          <ac:chgData name="David Williamson" userId="a73da8032f1697b1" providerId="LiveId" clId="{1D577B69-E6BB-4531-ACE6-00418CAB5BE9}" dt="2025-01-11T18:22:21.516" v="1597" actId="26606"/>
          <ac:spMkLst>
            <pc:docMk/>
            <pc:sldMk cId="33677249" sldId="283"/>
            <ac:spMk id="23" creationId="{5E81CCFB-7BEF-4186-86FB-D09450B4D02D}"/>
          </ac:spMkLst>
        </pc:spChg>
        <pc:picChg chg="add mod">
          <ac:chgData name="David Williamson" userId="a73da8032f1697b1" providerId="LiveId" clId="{1D577B69-E6BB-4531-ACE6-00418CAB5BE9}" dt="2025-01-11T18:23:15.448" v="1614" actId="1076"/>
          <ac:picMkLst>
            <pc:docMk/>
            <pc:sldMk cId="33677249" sldId="283"/>
            <ac:picMk id="5" creationId="{B4183F81-987D-B7A6-F187-A378AA71FD88}"/>
          </ac:picMkLst>
        </pc:picChg>
        <pc:cxnChg chg="add del">
          <ac:chgData name="David Williamson" userId="a73da8032f1697b1" providerId="LiveId" clId="{1D577B69-E6BB-4531-ACE6-00418CAB5BE9}" dt="2025-01-11T18:22:21.516" v="1597" actId="26606"/>
          <ac:cxnSpMkLst>
            <pc:docMk/>
            <pc:sldMk cId="33677249" sldId="283"/>
            <ac:cxnSpMk id="12" creationId="{08671CFF-13CE-4046-6B91-44F30DCCF2E7}"/>
          </ac:cxnSpMkLst>
        </pc:cxnChg>
      </pc:sldChg>
      <pc:sldChg chg="add ord">
        <pc:chgData name="David Williamson" userId="a73da8032f1697b1" providerId="LiveId" clId="{1D577B69-E6BB-4531-ACE6-00418CAB5BE9}" dt="2025-01-11T19:28:50.880" v="1780"/>
        <pc:sldMkLst>
          <pc:docMk/>
          <pc:sldMk cId="4259699636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9D73D77-9182-44DC-8FA3-0D2F86DDF70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119D63C-F79F-4DB4-8057-8E36899BA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CAT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6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14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16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64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18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24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76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51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37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33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7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1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Gospel - the Good News of Jesus Christ. How does the text fit into the overall message of salvation offered through Jesus?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9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44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Today, middle America, 2025 … as compared to 1</a:t>
            </a:r>
            <a:r>
              <a:rPr lang="en-US" baseline="30000" dirty="0"/>
              <a:t>st</a:t>
            </a:r>
            <a:r>
              <a:rPr lang="en-US" dirty="0"/>
              <a:t> century AD Middle East (or before)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78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33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47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2C92A-0C6A-A90C-F39E-6B8B70368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616D92-13BE-F093-FA54-16FBF7D4F2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0EBB91-3BDD-A7A6-A9E3-1BF9308B0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CAT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175E-343F-9995-9F20-E4A280021E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4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96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00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1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7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9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9D63C-F79F-4DB4-8057-8E36899BA2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8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22128-A1FC-EDFD-5BB5-C4F1BC6FC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16E8-B474-4E56-A5F2-1EF7B3908A72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ED39C-BBD1-F9D2-5A89-6D93BF97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39896-1017-6F22-42E2-C421EDC0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D6987-DD2D-4C76-8EA8-F99534E6B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65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BDDBA-259F-E1D8-4262-C2B6AB23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4493-B650-4898-AD16-32969E709802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C96B9-2BBE-59D8-0447-D35C2C3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CD9BF-2BB6-3669-FFF5-F8CF1FAE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0417B-A075-453C-BC58-91FC643DF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28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02474-5A16-67EE-B4BA-BD68EED5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34D86-42E1-472E-B806-B0895FCBD296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E31A6-752C-AEBB-E23C-C96F8A1C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4E556-8857-8D06-83F4-C4B2520A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729D6-59CD-48E7-940C-8FBA2B537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7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09F98-44DD-AB95-6026-C14A1ECE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2F13-4A90-4011-8D92-FF2736CD1D0D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48949-729D-D5F3-7D0B-1DE514C9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C73D4-B3A7-F25E-90E7-96D7EDF3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FC00C-5DE5-4A9E-8224-DC220A5B6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32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865FE-FC18-27C8-5D78-A11F25E6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98B41-F3F0-4845-816B-2AF5E19EDCBF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7A933-7C60-48B3-5A44-98A7D17F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26513-F07B-071B-371A-C777758D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8B002-FA8D-427A-9106-E0D90AE64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35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44C042-D876-A528-BC39-42760A38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D9045-5AAE-4C18-818A-0E27402701DC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ECB50D-7A3F-C2CC-A270-93D40023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D16D41-2C9C-B98E-EB1A-5254FA76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1C35E-015A-4AF4-9D93-BC9E16070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20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5CC436-15A5-0E22-E64B-B72018C8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8E83-6581-49FE-9AFA-CB150E0F9641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0ABA8B-7764-3B84-397C-D7D881D8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201CD2-173B-BD25-6BE1-6A9D9585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2BD63-208A-47CE-9DAB-187127D0D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03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1D5DF4-F02F-2944-6F7A-2C79D838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B359-6D6F-46A9-81AC-1A86AAB8D853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5A2ED40-6F2E-6F99-969D-09F0958B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8AE698-4BED-D4F3-4842-B32A41F3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43EE1-3FFD-4548-A680-5292C95ED4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A1CAB3D-3C92-56BD-6262-43E2E21FF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24A54-B88A-4E14-B88C-C0C11D97FF41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3C15A3-1E9A-2B60-272E-62EE6CCD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A75C672-B209-B544-9B9A-100EED67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CD827-7E25-465E-92AE-C8F617F6D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7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04777F-DB82-D87E-2B21-E4FFAEA7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ED6A-961F-4890-83C8-A14AC2B89437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758E6C-8D9C-F187-E994-004775FB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BB4695-BC94-253B-3A64-C6586616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C4401-B13D-404C-AA32-F08AD2C96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62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455705-C862-0993-49F8-6B6884DC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1B14-4990-4F57-ADC8-6B40C59DE09A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75D324-AC0A-961A-983C-C4A1D8C1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A2945-396F-84D6-3F9D-452ED84B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B9FD5-4AFD-4E62-BC03-9AF52D199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92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186F80D-CFB4-398F-FC06-65543B79E5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AB9D2C0-3363-1F8E-2EB5-715A7873D6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5CEE6-2A26-EEE3-30F4-7A000637A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9B3062-0A4B-49CA-87B4-7AC177DDD9FD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A1823-8751-2CB7-3E92-63D9C6253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8A8E4-D888-B1D2-C43F-B1C4FF0DA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4E7B905-C185-4CF1-847C-16147E5BE9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9CED32-4F96-E7EE-84E9-BB545F007E2A}"/>
              </a:ext>
            </a:extLst>
          </p:cNvPr>
          <p:cNvSpPr/>
          <p:nvPr/>
        </p:nvSpPr>
        <p:spPr>
          <a:xfrm>
            <a:off x="625951" y="0"/>
            <a:ext cx="7892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</a:t>
            </a:r>
            <a:r>
              <a:rPr lang="en-US" sz="5400" b="1" i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Are You Contagious</a:t>
            </a:r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?”</a:t>
            </a:r>
          </a:p>
        </p:txBody>
      </p:sp>
      <p:pic>
        <p:nvPicPr>
          <p:cNvPr id="4" name="Picture 3" descr="Downy domestic cat">
            <a:extLst>
              <a:ext uri="{FF2B5EF4-FFF2-40B4-BE49-F238E27FC236}">
                <a16:creationId xmlns:a16="http://schemas.microsoft.com/office/drawing/2014/main" id="{9CA72942-31BE-8043-5B56-8A7A79EC9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4FAD5A-7B1B-31C2-D0F4-BF1C8FE27ECB}"/>
              </a:ext>
            </a:extLst>
          </p:cNvPr>
          <p:cNvSpPr/>
          <p:nvPr/>
        </p:nvSpPr>
        <p:spPr>
          <a:xfrm>
            <a:off x="685800" y="209550"/>
            <a:ext cx="7874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</a:t>
            </a:r>
            <a:r>
              <a:rPr lang="en-US" sz="5400" b="1" i="1" u="sng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Are You Contagious</a:t>
            </a:r>
            <a:r>
              <a:rPr lang="en-US" sz="5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542F1D-EA67-C2A4-1DFB-CF6C588B9C4D}"/>
              </a:ext>
            </a:extLst>
          </p:cNvPr>
          <p:cNvSpPr/>
          <p:nvPr/>
        </p:nvSpPr>
        <p:spPr>
          <a:xfrm>
            <a:off x="533400" y="2191631"/>
            <a:ext cx="38779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Colossians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1:1-8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CDEEE8-DABF-EF89-35F3-59884EC14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3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910B7-9C55-0597-51FA-8540499E9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6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955AA8-6B31-4976-0774-91C8DBCE9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2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14C4619-1D48-A899-AED4-9F470504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57550"/>
            <a:ext cx="8458200" cy="857250"/>
          </a:xfrm>
        </p:spPr>
        <p:txBody>
          <a:bodyPr/>
          <a:lstStyle/>
          <a:p>
            <a:pPr eaLnBrk="1" hangingPunct="1"/>
            <a:r>
              <a:rPr lang="en-US" altLang="en-US" dirty="0"/>
              <a:t>Historical, Geographical, Genre</a:t>
            </a:r>
            <a:br>
              <a:rPr lang="en-US" altLang="en-US" dirty="0"/>
            </a:br>
            <a:r>
              <a:rPr lang="en-US" altLang="en-US" dirty="0"/>
              <a:t>Social, Economic, Authorial Intent</a:t>
            </a:r>
            <a:br>
              <a:rPr lang="en-US" altLang="en-US" dirty="0"/>
            </a:br>
            <a:r>
              <a:rPr lang="en-US" altLang="en-US" dirty="0"/>
              <a:t>Grammatical, Key Words, Context x3</a:t>
            </a:r>
            <a:br>
              <a:rPr lang="en-US" altLang="en-US" dirty="0"/>
            </a:br>
            <a:r>
              <a:rPr lang="en-US" altLang="en-US" dirty="0"/>
              <a:t>Characters, Movement, Speech</a:t>
            </a:r>
            <a:br>
              <a:rPr lang="en-US" altLang="en-US" dirty="0"/>
            </a:br>
            <a:r>
              <a:rPr lang="en-US" altLang="en-US" dirty="0"/>
              <a:t>Descriptive, Prescriptive, Narrative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8CDD5-4095-ABA2-D9CF-5C64EE7E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482600"/>
            <a:ext cx="8408193" cy="5586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Colossians 1:1-2</a:t>
            </a:r>
          </a:p>
        </p:txBody>
      </p:sp>
      <p:pic>
        <p:nvPicPr>
          <p:cNvPr id="5" name="Content Placeholder 4" descr="A close up of text&#10;&#10;Description automatically generated">
            <a:extLst>
              <a:ext uri="{FF2B5EF4-FFF2-40B4-BE49-F238E27FC236}">
                <a16:creationId xmlns:a16="http://schemas.microsoft.com/office/drawing/2014/main" id="{3EEA0479-51EE-F0EB-9684-519DE6F2A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28750"/>
            <a:ext cx="8673192" cy="3048000"/>
          </a:xfrm>
          <a:prstGeom prst="rect">
            <a:avLst/>
          </a:prstGeom>
        </p:spPr>
      </p:pic>
      <p:sp>
        <p:nvSpPr>
          <p:cNvPr id="8" name="Arrow: Bent 7">
            <a:extLst>
              <a:ext uri="{FF2B5EF4-FFF2-40B4-BE49-F238E27FC236}">
                <a16:creationId xmlns:a16="http://schemas.microsoft.com/office/drawing/2014/main" id="{9C514E1F-2D8B-AB94-C915-084570378170}"/>
              </a:ext>
            </a:extLst>
          </p:cNvPr>
          <p:cNvSpPr/>
          <p:nvPr/>
        </p:nvSpPr>
        <p:spPr>
          <a:xfrm rot="5863310" flipV="1">
            <a:off x="6356058" y="1315818"/>
            <a:ext cx="719572" cy="2845204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FB6DA0-EAD7-537A-BD2A-2F61189E66BA}"/>
              </a:ext>
            </a:extLst>
          </p:cNvPr>
          <p:cNvSpPr txBox="1"/>
          <p:nvPr/>
        </p:nvSpPr>
        <p:spPr>
          <a:xfrm>
            <a:off x="723900" y="4122701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Remember, without prepositions, </a:t>
            </a:r>
          </a:p>
          <a:p>
            <a:pPr algn="ctr"/>
            <a:r>
              <a:rPr lang="en-US" sz="2800" dirty="0">
                <a:highlight>
                  <a:srgbClr val="FFFF00"/>
                </a:highlight>
              </a:rPr>
              <a:t>there would be no theology!</a:t>
            </a:r>
          </a:p>
        </p:txBody>
      </p:sp>
    </p:spTree>
    <p:extLst>
      <p:ext uri="{BB962C8B-B14F-4D97-AF65-F5344CB8AC3E}">
        <p14:creationId xmlns:p14="http://schemas.microsoft.com/office/powerpoint/2010/main" val="986462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E65F23-789E-4CB9-B34F-46A85E25D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56565"/>
            <a:ext cx="9036544" cy="3069979"/>
            <a:chOff x="1" y="2075420"/>
            <a:chExt cx="12048729" cy="40933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CA207F7-3B67-4EA2-8EC5-1260B55A0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D4CC450-51C3-4A41-B2B1-68A15D57C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62506D-F8E8-4C55-B160-D4FE89850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004793-0083-43B9-81A2-20F71D2C7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3D192AA-AFCB-470F-B66A-18815C352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79B0CF-0B4C-42A9-9769-3AC0A34FA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CDD219-942E-EFC8-9197-4EA7F175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73202"/>
            <a:ext cx="4632198" cy="2097347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1:3-4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828610" y="781954"/>
            <a:ext cx="2097346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1116866"/>
            <a:ext cx="411480" cy="549007"/>
            <a:chOff x="7029447" y="3514725"/>
            <a:chExt cx="1285875" cy="54900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605588"/>
            <a:ext cx="4571997" cy="533439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485051" y="4386794"/>
            <a:ext cx="964406" cy="549007"/>
            <a:chOff x="7029447" y="3514725"/>
            <a:chExt cx="1285875" cy="54900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 descr="A close up of text&#10;&#10;Description automatically generated">
            <a:extLst>
              <a:ext uri="{FF2B5EF4-FFF2-40B4-BE49-F238E27FC236}">
                <a16:creationId xmlns:a16="http://schemas.microsoft.com/office/drawing/2014/main" id="{75C8A559-79A9-AF38-36D4-BB826335A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9" y="2474017"/>
            <a:ext cx="8132299" cy="1829766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4043ADFC-DC2E-40D2-954D-4A13B908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8687" y="2180485"/>
            <a:ext cx="304800" cy="322326"/>
            <a:chOff x="215328" y="-46937"/>
            <a:chExt cx="304800" cy="277384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975E7D3-10F5-4E53-902F-9E79C98C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DC51AAB-5A3B-4730-B8AC-46C96AC0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3A6F2D9-1476-4E35-988D-D4CCB15C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E17F678-D5C6-49BF-933D-1E65F69B3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544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181595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9144001" cy="118073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2592B-DCAA-D3A4-7DEC-F2A123D5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186028"/>
            <a:ext cx="5297791" cy="86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Colossians 1:5-6</a:t>
            </a:r>
          </a:p>
        </p:txBody>
      </p:sp>
      <p:pic>
        <p:nvPicPr>
          <p:cNvPr id="5" name="Content Placeholder 4" descr="A close up of a text&#10;&#10;Description automatically generated">
            <a:extLst>
              <a:ext uri="{FF2B5EF4-FFF2-40B4-BE49-F238E27FC236}">
                <a16:creationId xmlns:a16="http://schemas.microsoft.com/office/drawing/2014/main" id="{69D68664-B375-DCF6-CA0C-F3E9040B2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8" y="1498244"/>
            <a:ext cx="8495662" cy="32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8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158374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2995B-454B-30BD-008C-1CBD647B6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904" y="355687"/>
            <a:ext cx="4646896" cy="136093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1:7-8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674619" y="1014984"/>
            <a:ext cx="1165860" cy="13716"/>
          </a:xfrm>
          <a:custGeom>
            <a:avLst/>
            <a:gdLst>
              <a:gd name="connsiteX0" fmla="*/ 0 w 1165860"/>
              <a:gd name="connsiteY0" fmla="*/ 0 h 13716"/>
              <a:gd name="connsiteX1" fmla="*/ 606247 w 1165860"/>
              <a:gd name="connsiteY1" fmla="*/ 0 h 13716"/>
              <a:gd name="connsiteX2" fmla="*/ 1165860 w 1165860"/>
              <a:gd name="connsiteY2" fmla="*/ 0 h 13716"/>
              <a:gd name="connsiteX3" fmla="*/ 1165860 w 1165860"/>
              <a:gd name="connsiteY3" fmla="*/ 13716 h 13716"/>
              <a:gd name="connsiteX4" fmla="*/ 594589 w 1165860"/>
              <a:gd name="connsiteY4" fmla="*/ 13716 h 13716"/>
              <a:gd name="connsiteX5" fmla="*/ 0 w 1165860"/>
              <a:gd name="connsiteY5" fmla="*/ 13716 h 13716"/>
              <a:gd name="connsiteX6" fmla="*/ 0 w 116586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860" h="13716" fill="none" extrusionOk="0">
                <a:moveTo>
                  <a:pt x="0" y="0"/>
                </a:moveTo>
                <a:cubicBezTo>
                  <a:pt x="164196" y="4475"/>
                  <a:pt x="311417" y="-11483"/>
                  <a:pt x="606247" y="0"/>
                </a:cubicBezTo>
                <a:cubicBezTo>
                  <a:pt x="901077" y="11483"/>
                  <a:pt x="1028750" y="-4041"/>
                  <a:pt x="1165860" y="0"/>
                </a:cubicBezTo>
                <a:cubicBezTo>
                  <a:pt x="1165578" y="4434"/>
                  <a:pt x="1165988" y="8423"/>
                  <a:pt x="1165860" y="13716"/>
                </a:cubicBezTo>
                <a:cubicBezTo>
                  <a:pt x="940964" y="3888"/>
                  <a:pt x="745886" y="20893"/>
                  <a:pt x="594589" y="13716"/>
                </a:cubicBezTo>
                <a:cubicBezTo>
                  <a:pt x="443292" y="6539"/>
                  <a:pt x="119306" y="21776"/>
                  <a:pt x="0" y="13716"/>
                </a:cubicBezTo>
                <a:cubicBezTo>
                  <a:pt x="103" y="7543"/>
                  <a:pt x="-154" y="4446"/>
                  <a:pt x="0" y="0"/>
                </a:cubicBezTo>
                <a:close/>
              </a:path>
              <a:path w="1165860" h="13716" stroke="0" extrusionOk="0">
                <a:moveTo>
                  <a:pt x="0" y="0"/>
                </a:moveTo>
                <a:cubicBezTo>
                  <a:pt x="199755" y="-8614"/>
                  <a:pt x="439971" y="-19466"/>
                  <a:pt x="571271" y="0"/>
                </a:cubicBezTo>
                <a:cubicBezTo>
                  <a:pt x="702571" y="19466"/>
                  <a:pt x="922660" y="-18418"/>
                  <a:pt x="1165860" y="0"/>
                </a:cubicBezTo>
                <a:cubicBezTo>
                  <a:pt x="1165756" y="6849"/>
                  <a:pt x="1166068" y="9414"/>
                  <a:pt x="1165860" y="13716"/>
                </a:cubicBezTo>
                <a:cubicBezTo>
                  <a:pt x="981594" y="16996"/>
                  <a:pt x="788922" y="30312"/>
                  <a:pt x="582930" y="13716"/>
                </a:cubicBezTo>
                <a:cubicBezTo>
                  <a:pt x="376938" y="-2880"/>
                  <a:pt x="227474" y="40246"/>
                  <a:pt x="0" y="13716"/>
                </a:cubicBezTo>
                <a:cubicBezTo>
                  <a:pt x="469" y="7851"/>
                  <a:pt x="200" y="577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words&#10;&#10;Description automatically generated">
            <a:extLst>
              <a:ext uri="{FF2B5EF4-FFF2-40B4-BE49-F238E27FC236}">
                <a16:creationId xmlns:a16="http://schemas.microsoft.com/office/drawing/2014/main" id="{DFF28E29-A80D-50F0-A3A3-400899F2A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2" y="2250487"/>
            <a:ext cx="8188452" cy="24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37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CD9470-0441-6566-58DA-E1B56B661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792" y="0"/>
            <a:ext cx="9169464" cy="515105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31469" y="-2"/>
            <a:ext cx="8829202" cy="515105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400" y="0"/>
            <a:ext cx="2717530" cy="515105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1906" y="-2"/>
            <a:ext cx="9175185" cy="515105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363251" y="-646368"/>
            <a:ext cx="5146448" cy="644839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9" name="Oval 513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890229" y="816787"/>
            <a:ext cx="3725650" cy="3741293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7FB8B589-08D8-B825-C77F-EB1216E3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556"/>
            <a:ext cx="7091149" cy="23840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6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 does the text tell us about</a:t>
            </a:r>
          </a:p>
        </p:txBody>
      </p:sp>
      <p:sp>
        <p:nvSpPr>
          <p:cNvPr id="5141" name="Rectangle 514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3367582"/>
            <a:ext cx="9163282" cy="17834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77F27D-670C-6973-B3F2-FDB7AE0AA79C}"/>
              </a:ext>
            </a:extLst>
          </p:cNvPr>
          <p:cNvSpPr txBox="1"/>
          <p:nvPr/>
        </p:nvSpPr>
        <p:spPr>
          <a:xfrm>
            <a:off x="1621870" y="2567940"/>
            <a:ext cx="6248400" cy="1904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3600" u="sng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Jesus</a:t>
            </a:r>
            <a:r>
              <a:rPr lang="en-US" sz="136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3795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6AB71842-DCA2-776D-A276-39F93276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“In Christ”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16455CBF-50D6-BF4F-871F-18F526F2A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A.) </a:t>
            </a:r>
            <a:r>
              <a:rPr lang="en-US" altLang="en-US" b="1" u="sng" dirty="0"/>
              <a:t>Placing</a:t>
            </a:r>
            <a:r>
              <a:rPr lang="en-US" altLang="en-US" dirty="0"/>
              <a:t> our focus on Jesus Christ, the author and perfector of our faith:</a:t>
            </a:r>
          </a:p>
          <a:p>
            <a:pPr marL="0" indent="0" eaLnBrk="1" hangingPunct="1">
              <a:buNone/>
            </a:pPr>
            <a:r>
              <a:rPr lang="en-US" altLang="en-US" dirty="0"/>
              <a:t>     1. Jesus is the </a:t>
            </a:r>
            <a:r>
              <a:rPr lang="en-US" altLang="en-US" b="1" u="sng" dirty="0">
                <a:solidFill>
                  <a:srgbClr val="FFFF00"/>
                </a:solidFill>
              </a:rPr>
              <a:t>Author</a:t>
            </a:r>
            <a:r>
              <a:rPr lang="en-US" altLang="en-US" dirty="0"/>
              <a:t> of our </a:t>
            </a:r>
            <a:r>
              <a:rPr lang="en-US" altLang="en-US" b="1" u="sng" dirty="0"/>
              <a:t>Faith</a:t>
            </a:r>
            <a:r>
              <a:rPr lang="en-US" altLang="en-US" dirty="0"/>
              <a:t> (1-4)</a:t>
            </a:r>
          </a:p>
          <a:p>
            <a:pPr marL="0" indent="0" eaLnBrk="1" hangingPunct="1">
              <a:buNone/>
            </a:pPr>
            <a:r>
              <a:rPr lang="en-US" altLang="en-US" dirty="0"/>
              <a:t>     2. Jesus is the </a:t>
            </a:r>
            <a:r>
              <a:rPr lang="en-US" altLang="en-US" b="1" u="sng" dirty="0">
                <a:solidFill>
                  <a:srgbClr val="FFFF00"/>
                </a:solidFill>
              </a:rPr>
              <a:t>Fountain</a:t>
            </a:r>
            <a:r>
              <a:rPr lang="en-US" altLang="en-US" dirty="0"/>
              <a:t> of our </a:t>
            </a:r>
            <a:r>
              <a:rPr lang="en-US" altLang="en-US" b="1" u="sng" dirty="0"/>
              <a:t>Love</a:t>
            </a:r>
            <a:r>
              <a:rPr lang="en-US" altLang="en-US" dirty="0"/>
              <a:t> (4, 8)</a:t>
            </a:r>
          </a:p>
          <a:p>
            <a:pPr marL="0" indent="0" eaLnBrk="1" hangingPunct="1">
              <a:buNone/>
            </a:pPr>
            <a:r>
              <a:rPr lang="en-US" altLang="en-US" dirty="0"/>
              <a:t>     3. Jesus is the </a:t>
            </a:r>
            <a:r>
              <a:rPr lang="en-US" altLang="en-US" b="1" u="sng" dirty="0">
                <a:solidFill>
                  <a:srgbClr val="FFFF00"/>
                </a:solidFill>
              </a:rPr>
              <a:t>Foundation</a:t>
            </a:r>
            <a:r>
              <a:rPr lang="en-US" altLang="en-US" dirty="0"/>
              <a:t> of our </a:t>
            </a:r>
            <a:r>
              <a:rPr lang="en-US" altLang="en-US" b="1" u="sng" dirty="0"/>
              <a:t>Hope</a:t>
            </a:r>
            <a:r>
              <a:rPr lang="en-US" altLang="en-US" dirty="0"/>
              <a:t> (5-8)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9674" y="1994553"/>
            <a:ext cx="3266696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impanzee speaking">
            <a:extLst>
              <a:ext uri="{FF2B5EF4-FFF2-40B4-BE49-F238E27FC236}">
                <a16:creationId xmlns:a16="http://schemas.microsoft.com/office/drawing/2014/main" id="{B4183F81-987D-B7A6-F187-A378AA71F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r="6238" b="1"/>
          <a:stretch/>
        </p:blipFill>
        <p:spPr>
          <a:xfrm>
            <a:off x="3028949" y="10"/>
            <a:ext cx="6120019" cy="5156854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34E69-617E-AD36-30F1-C4E168338B4F}"/>
              </a:ext>
            </a:extLst>
          </p:cNvPr>
          <p:cNvSpPr/>
          <p:nvPr/>
        </p:nvSpPr>
        <p:spPr>
          <a:xfrm>
            <a:off x="-128970" y="2402121"/>
            <a:ext cx="3313015" cy="264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Are your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actions worth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copying?</a:t>
            </a:r>
          </a:p>
        </p:txBody>
      </p:sp>
    </p:spTree>
    <p:extLst>
      <p:ext uri="{BB962C8B-B14F-4D97-AF65-F5344CB8AC3E}">
        <p14:creationId xmlns:p14="http://schemas.microsoft.com/office/powerpoint/2010/main" val="3367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2CB959-1A07-6EFF-1911-A0762D7A2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359BA882-CAA6-D7F1-8AC9-BF1DC1EB5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797AE64B-15D7-E96D-BE47-9D910FA84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792" y="0"/>
            <a:ext cx="9169464" cy="515105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A72139AD-D9D7-F46E-7FFD-9DFA5FEDE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31469" y="-2"/>
            <a:ext cx="8829202" cy="515105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E210F93A-790E-7F64-9F53-5B3EE4D5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400" y="0"/>
            <a:ext cx="2717530" cy="515105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D73341BA-AB3C-81E0-811A-5C35FAC1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1906" y="-2"/>
            <a:ext cx="9175185" cy="515105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C7491A8E-674A-D18F-C280-AAD217AF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363251" y="-646368"/>
            <a:ext cx="5146448" cy="644839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9" name="Oval 5138">
            <a:extLst>
              <a:ext uri="{FF2B5EF4-FFF2-40B4-BE49-F238E27FC236}">
                <a16:creationId xmlns:a16="http://schemas.microsoft.com/office/drawing/2014/main" id="{4FB75EF1-B3B3-9ACF-E38B-8E6426994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890229" y="816787"/>
            <a:ext cx="3725650" cy="3741293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0E957093-16CD-5ECB-82FC-77310C2C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556"/>
            <a:ext cx="7091149" cy="23840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6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 does the text tell us about the</a:t>
            </a:r>
          </a:p>
        </p:txBody>
      </p:sp>
      <p:sp>
        <p:nvSpPr>
          <p:cNvPr id="5141" name="Rectangle 5140">
            <a:extLst>
              <a:ext uri="{FF2B5EF4-FFF2-40B4-BE49-F238E27FC236}">
                <a16:creationId xmlns:a16="http://schemas.microsoft.com/office/drawing/2014/main" id="{175859C9-D5A1-057D-4352-BBFB18FA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3367582"/>
            <a:ext cx="9163282" cy="17834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51A2BD-43C4-5FD7-A112-2410708C7FAA}"/>
              </a:ext>
            </a:extLst>
          </p:cNvPr>
          <p:cNvSpPr txBox="1"/>
          <p:nvPr/>
        </p:nvSpPr>
        <p:spPr>
          <a:xfrm>
            <a:off x="1621870" y="2567940"/>
            <a:ext cx="6248400" cy="1904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3600" u="sng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Gospel</a:t>
            </a:r>
            <a:r>
              <a:rPr lang="en-US" sz="136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7024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025AC2-8949-355D-0F4D-6F8C7CE52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05AE7431-CC4E-DA1B-B797-339AB7E4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“The Gospel and God of Truth”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7A5B2A9A-022F-097B-F068-13F30E24D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B.)  </a:t>
            </a:r>
            <a:r>
              <a:rPr lang="en-US" altLang="en-US" b="1" u="sng" dirty="0"/>
              <a:t>Putting</a:t>
            </a:r>
            <a:r>
              <a:rPr lang="en-US" altLang="en-US" dirty="0"/>
              <a:t> our focus on the </a:t>
            </a:r>
            <a:r>
              <a:rPr lang="en-US" altLang="en-US" b="1" u="sng" dirty="0"/>
              <a:t>truth</a:t>
            </a:r>
            <a:r>
              <a:rPr lang="en-US" altLang="en-US" dirty="0"/>
              <a:t> of the Gospel:</a:t>
            </a:r>
            <a:endParaRPr lang="en-US" altLang="en-US" sz="1800" dirty="0"/>
          </a:p>
          <a:p>
            <a:pPr marL="0" indent="0" eaLnBrk="1" hangingPunct="1">
              <a:buNone/>
            </a:pPr>
            <a:endParaRPr lang="en-US" altLang="en-US" sz="1800" dirty="0"/>
          </a:p>
          <a:p>
            <a:pPr marL="0" indent="0" eaLnBrk="1" hangingPunct="1">
              <a:buNone/>
            </a:pPr>
            <a:r>
              <a:rPr lang="en-US" altLang="en-US" dirty="0"/>
              <a:t>     1. The </a:t>
            </a:r>
            <a:r>
              <a:rPr lang="en-US" altLang="en-US" b="1" u="sng" dirty="0">
                <a:solidFill>
                  <a:srgbClr val="FFFF00"/>
                </a:solidFill>
              </a:rPr>
              <a:t>Message</a:t>
            </a:r>
            <a:r>
              <a:rPr lang="en-US" altLang="en-US" dirty="0"/>
              <a:t> of the Gospel (1-5a)</a:t>
            </a:r>
          </a:p>
          <a:p>
            <a:pPr marL="0" indent="0" eaLnBrk="1" hangingPunct="1">
              <a:buNone/>
            </a:pPr>
            <a:r>
              <a:rPr lang="en-US" altLang="en-US" dirty="0"/>
              <a:t>     2. The </a:t>
            </a:r>
            <a:r>
              <a:rPr lang="en-US" altLang="en-US" b="1" u="sng" dirty="0">
                <a:solidFill>
                  <a:srgbClr val="FFFF00"/>
                </a:solidFill>
              </a:rPr>
              <a:t>Ministry</a:t>
            </a:r>
            <a:r>
              <a:rPr lang="en-US" altLang="en-US" dirty="0"/>
              <a:t> of the Gospel (5b-7)</a:t>
            </a:r>
          </a:p>
          <a:p>
            <a:pPr marL="0" indent="0" eaLnBrk="1" hangingPunct="1">
              <a:buNone/>
            </a:pPr>
            <a:r>
              <a:rPr lang="en-US" altLang="en-US" dirty="0"/>
              <a:t>     3. The </a:t>
            </a:r>
            <a:r>
              <a:rPr lang="en-US" altLang="en-US" b="1" u="sng" dirty="0">
                <a:solidFill>
                  <a:srgbClr val="FFFF00"/>
                </a:solidFill>
              </a:rPr>
              <a:t>Manifestation</a:t>
            </a:r>
            <a:r>
              <a:rPr lang="en-US" altLang="en-US" dirty="0"/>
              <a:t> of the Gospel (8)</a:t>
            </a:r>
          </a:p>
        </p:txBody>
      </p:sp>
    </p:spTree>
    <p:extLst>
      <p:ext uri="{BB962C8B-B14F-4D97-AF65-F5344CB8AC3E}">
        <p14:creationId xmlns:p14="http://schemas.microsoft.com/office/powerpoint/2010/main" val="3755791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5A356F-5F04-E09A-4CD2-060BEAFE9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D2E79B-0A7D-7C87-AF3F-A6E9B2F44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8CEDC38D-1EFA-2302-5E3E-3E81E2DAC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792" y="0"/>
            <a:ext cx="9169464" cy="515105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B9856B49-D2AE-CD39-BB95-61ED7301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31469" y="-2"/>
            <a:ext cx="8829202" cy="515105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FB4F6EF6-6982-F714-3EBF-5DE876F2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400" y="0"/>
            <a:ext cx="2717530" cy="515105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6A5C7122-3FFE-58CE-C83D-37B343710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1906" y="-2"/>
            <a:ext cx="9175185" cy="515105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F9BD40CD-D58A-22E1-4608-E9030973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363251" y="-646368"/>
            <a:ext cx="5146448" cy="644839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9" name="Oval 5138">
            <a:extLst>
              <a:ext uri="{FF2B5EF4-FFF2-40B4-BE49-F238E27FC236}">
                <a16:creationId xmlns:a16="http://schemas.microsoft.com/office/drawing/2014/main" id="{4A1AB638-019A-6356-C1BA-C87F890AA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890229" y="816787"/>
            <a:ext cx="3725650" cy="3741293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6C0A8CD8-80CA-AAAB-92E0-ECF782EA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556"/>
            <a:ext cx="7091149" cy="23840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6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does the </a:t>
            </a:r>
            <a:br>
              <a:rPr lang="en-US" altLang="en-US" sz="6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en-US" sz="6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text affect</a:t>
            </a:r>
          </a:p>
        </p:txBody>
      </p:sp>
      <p:sp>
        <p:nvSpPr>
          <p:cNvPr id="5141" name="Rectangle 5140">
            <a:extLst>
              <a:ext uri="{FF2B5EF4-FFF2-40B4-BE49-F238E27FC236}">
                <a16:creationId xmlns:a16="http://schemas.microsoft.com/office/drawing/2014/main" id="{06D61891-411D-A60F-27D8-CD2758716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3367582"/>
            <a:ext cx="9163282" cy="17834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06B45-F248-8C7C-BE67-DBF7EDD03198}"/>
              </a:ext>
            </a:extLst>
          </p:cNvPr>
          <p:cNvSpPr txBox="1"/>
          <p:nvPr/>
        </p:nvSpPr>
        <p:spPr>
          <a:xfrm>
            <a:off x="1621870" y="2687433"/>
            <a:ext cx="6248400" cy="1904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3600" u="sng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You and Me</a:t>
            </a:r>
            <a:r>
              <a:rPr lang="en-US" sz="136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0488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B1AFE-40CD-A575-D512-448C81360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804AF05-6FC6-49D0-4816-B394E634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“A Faith that Bears Fruit”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6129E57D-4926-A303-5C51-192E6C62C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3625"/>
            <a:ext cx="8229600" cy="3657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C.)  </a:t>
            </a:r>
            <a:r>
              <a:rPr lang="en-US" altLang="en-US" b="1" u="sng" dirty="0"/>
              <a:t>Pursuing</a:t>
            </a:r>
            <a:r>
              <a:rPr lang="en-US" altLang="en-US" dirty="0"/>
              <a:t> our focus upon growing in </a:t>
            </a:r>
            <a:r>
              <a:rPr lang="en-US" altLang="en-US" b="1" u="sng" dirty="0"/>
              <a:t>spiritual maturity</a:t>
            </a:r>
            <a:r>
              <a:rPr lang="en-US" altLang="en-US" dirty="0"/>
              <a:t>: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  1. The </a:t>
            </a:r>
            <a:r>
              <a:rPr lang="en-US" altLang="en-US" b="1" u="sng" dirty="0">
                <a:solidFill>
                  <a:srgbClr val="FFFF00"/>
                </a:solidFill>
              </a:rPr>
              <a:t>Faith</a:t>
            </a:r>
            <a:r>
              <a:rPr lang="en-US" altLang="en-US" dirty="0"/>
              <a:t> that </a:t>
            </a:r>
            <a:r>
              <a:rPr lang="en-US" altLang="en-US" b="1" u="sng" dirty="0"/>
              <a:t>Anchors</a:t>
            </a:r>
            <a:r>
              <a:rPr lang="en-US" altLang="en-US" dirty="0"/>
              <a:t> Us (4a)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  2. The </a:t>
            </a:r>
            <a:r>
              <a:rPr lang="en-US" altLang="en-US" b="1" u="sng" dirty="0">
                <a:solidFill>
                  <a:srgbClr val="FFFF00"/>
                </a:solidFill>
              </a:rPr>
              <a:t>Love</a:t>
            </a:r>
            <a:r>
              <a:rPr lang="en-US" altLang="en-US" dirty="0"/>
              <a:t> that </a:t>
            </a:r>
            <a:r>
              <a:rPr lang="en-US" altLang="en-US" b="1" u="sng" dirty="0"/>
              <a:t>Unites</a:t>
            </a:r>
            <a:r>
              <a:rPr lang="en-US" altLang="en-US" dirty="0"/>
              <a:t> Us (4b)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  3. The </a:t>
            </a:r>
            <a:r>
              <a:rPr lang="en-US" altLang="en-US" b="1" u="sng" dirty="0">
                <a:solidFill>
                  <a:srgbClr val="FFFF00"/>
                </a:solidFill>
              </a:rPr>
              <a:t>Hope</a:t>
            </a:r>
            <a:r>
              <a:rPr lang="en-US" altLang="en-US" dirty="0"/>
              <a:t> that </a:t>
            </a:r>
            <a:r>
              <a:rPr lang="en-US" altLang="en-US" b="1" u="sng" dirty="0"/>
              <a:t>Inspires</a:t>
            </a:r>
            <a:r>
              <a:rPr lang="en-US" altLang="en-US" dirty="0"/>
              <a:t> Us (5-6)</a:t>
            </a:r>
          </a:p>
        </p:txBody>
      </p:sp>
    </p:spTree>
    <p:extLst>
      <p:ext uri="{BB962C8B-B14F-4D97-AF65-F5344CB8AC3E}">
        <p14:creationId xmlns:p14="http://schemas.microsoft.com/office/powerpoint/2010/main" val="3996519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B07993-0053-342B-7961-2DA2D3B96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3309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413971"/>
            <a:ext cx="8249304" cy="3463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0B6EB6BC-17DC-7D0C-6DAE-8ED08DB8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13970"/>
            <a:ext cx="6858000" cy="34639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Next Week</a:t>
            </a:r>
            <a:r>
              <a:rPr lang="en-US" alt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br>
              <a:rPr lang="en-US" alt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alt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 will finish Paul’s opening </a:t>
            </a:r>
            <a:br>
              <a:rPr lang="en-US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prayer of thanksgiving. </a:t>
            </a:r>
            <a:br>
              <a:rPr lang="en-US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(Colossians 1:9-14)</a:t>
            </a:r>
          </a:p>
        </p:txBody>
      </p: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4766031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459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AF9D12-EACA-5C72-BF73-4DFC2375D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C2DD2-68F0-895F-634A-913359E08741}"/>
              </a:ext>
            </a:extLst>
          </p:cNvPr>
          <p:cNvSpPr/>
          <p:nvPr/>
        </p:nvSpPr>
        <p:spPr>
          <a:xfrm>
            <a:off x="625951" y="0"/>
            <a:ext cx="7892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</a:t>
            </a:r>
            <a:r>
              <a:rPr lang="en-US" sz="5400" b="1" i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Are You Contagious</a:t>
            </a:r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?”</a:t>
            </a:r>
          </a:p>
        </p:txBody>
      </p:sp>
      <p:pic>
        <p:nvPicPr>
          <p:cNvPr id="4" name="Picture 3" descr="Downy domestic cat">
            <a:extLst>
              <a:ext uri="{FF2B5EF4-FFF2-40B4-BE49-F238E27FC236}">
                <a16:creationId xmlns:a16="http://schemas.microsoft.com/office/drawing/2014/main" id="{8D430C39-9DE3-409A-56D3-CC7DC8032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5E46FC-4201-2D39-CC3D-A4EF43B595FF}"/>
              </a:ext>
            </a:extLst>
          </p:cNvPr>
          <p:cNvSpPr/>
          <p:nvPr/>
        </p:nvSpPr>
        <p:spPr>
          <a:xfrm>
            <a:off x="685800" y="209550"/>
            <a:ext cx="7874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</a:t>
            </a:r>
            <a:r>
              <a:rPr lang="en-US" sz="5400" b="1" i="1" u="sng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Are You Contagious</a:t>
            </a:r>
            <a:r>
              <a:rPr lang="en-US" sz="5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DC100B-E47D-C489-80DA-30896FB43A9F}"/>
              </a:ext>
            </a:extLst>
          </p:cNvPr>
          <p:cNvSpPr/>
          <p:nvPr/>
        </p:nvSpPr>
        <p:spPr>
          <a:xfrm>
            <a:off x="533400" y="2191631"/>
            <a:ext cx="38779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Colossians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1:1-8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969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E44429-9073-F402-9510-2B1EB2A8B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2647950"/>
            <a:ext cx="3733800" cy="1314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Faith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80042-9D90-8DC8-8DBC-C5A9284F1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7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93E9EA-872E-894D-EA73-D79F6AA81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2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544448-EB04-A5BD-07BD-9622BF9EF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BF4EB5C-C719-949A-2DC7-1DB3AD6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Col 1:2 - “…and the Lord Jesus Christ.”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26426521-5A0E-1460-F529-4FAB9022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76350"/>
            <a:ext cx="8229600" cy="33940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No - ESV, NIV, NASB, NET, RSV, RSV Catholic, MSG, LEB, NLT, NA/USB Greek Bibles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Yes -KJV, NKJV, 1890 Darby, Young’s Literal Trans, Cambridge Para Bible of the Auth Eng Version, Douay-Rheims, Wycliffe, Eastern/Greek Orthodox</a:t>
            </a:r>
          </a:p>
        </p:txBody>
      </p:sp>
    </p:spTree>
    <p:extLst>
      <p:ext uri="{BB962C8B-B14F-4D97-AF65-F5344CB8AC3E}">
        <p14:creationId xmlns:p14="http://schemas.microsoft.com/office/powerpoint/2010/main" val="59088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3ACB6-E07D-C283-8ECC-771F1AE53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1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E65A38-0517-C322-67ED-63430EBB7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3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C1132F-77D6-5943-2891-3FDBD830E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7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440</Words>
  <Application>Microsoft Office PowerPoint</Application>
  <PresentationFormat>On-screen Show (16:9)</PresentationFormat>
  <Paragraphs>75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 1:2 - “…and the Lord Jesus Christ.”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Historical, Geographical, Genre Social, Economic, Authorial Intent Grammatical, Key Words, Context x3 Characters, Movement, Speech Descriptive, Prescriptive, Narrative   </vt:lpstr>
      <vt:lpstr>Colossians 1:1-2</vt:lpstr>
      <vt:lpstr>Colossians 1:3-4</vt:lpstr>
      <vt:lpstr>Colossians 1:5-6</vt:lpstr>
      <vt:lpstr>Colossians 1:7-8</vt:lpstr>
      <vt:lpstr>What does the text tell us about</vt:lpstr>
      <vt:lpstr>“In Christ”</vt:lpstr>
      <vt:lpstr>What does the text tell us about the</vt:lpstr>
      <vt:lpstr>“The Gospel and God of Truth”</vt:lpstr>
      <vt:lpstr>How does the  text affect</vt:lpstr>
      <vt:lpstr>“A Faith that Bears Fruit”</vt:lpstr>
      <vt:lpstr>Next Week:  We will finish Paul’s opening  prayer of thanksgiving.  (Colossians 1:9-14)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David Williamson</cp:lastModifiedBy>
  <cp:revision>8</cp:revision>
  <cp:lastPrinted>2025-01-11T18:39:21Z</cp:lastPrinted>
  <dcterms:created xsi:type="dcterms:W3CDTF">2012-07-18T16:46:43Z</dcterms:created>
  <dcterms:modified xsi:type="dcterms:W3CDTF">2025-01-11T19:28:53Z</dcterms:modified>
</cp:coreProperties>
</file>