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0" r:id="rId3"/>
    <p:sldId id="261" r:id="rId4"/>
    <p:sldId id="278" r:id="rId5"/>
    <p:sldId id="264" r:id="rId6"/>
    <p:sldId id="279" r:id="rId7"/>
    <p:sldId id="269" r:id="rId8"/>
    <p:sldId id="272" r:id="rId9"/>
    <p:sldId id="270" r:id="rId10"/>
    <p:sldId id="271" r:id="rId11"/>
    <p:sldId id="282" r:id="rId12"/>
    <p:sldId id="263" r:id="rId13"/>
    <p:sldId id="262" r:id="rId14"/>
    <p:sldId id="289" r:id="rId15"/>
    <p:sldId id="266" r:id="rId16"/>
    <p:sldId id="273" r:id="rId17"/>
    <p:sldId id="274" r:id="rId18"/>
    <p:sldId id="267" r:id="rId19"/>
    <p:sldId id="290" r:id="rId20"/>
    <p:sldId id="268" r:id="rId21"/>
    <p:sldId id="291" r:id="rId22"/>
    <p:sldId id="276" r:id="rId23"/>
    <p:sldId id="281" r:id="rId24"/>
    <p:sldId id="258" r:id="rId25"/>
    <p:sldId id="284" r:id="rId26"/>
    <p:sldId id="285" r:id="rId27"/>
    <p:sldId id="286" r:id="rId28"/>
    <p:sldId id="283" r:id="rId29"/>
    <p:sldId id="259" r:id="rId30"/>
    <p:sldId id="287" r:id="rId31"/>
    <p:sldId id="288" r:id="rId32"/>
    <p:sldId id="275" r:id="rId33"/>
    <p:sldId id="26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7B141-E080-4FC9-B463-43B287634292}" v="492" dt="2025-01-26T12:11:54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4660"/>
  </p:normalViewPr>
  <p:slideViewPr>
    <p:cSldViewPr snapToGrid="0">
      <p:cViewPr varScale="1">
        <p:scale>
          <a:sx n="39" d="100"/>
          <a:sy n="39" d="100"/>
        </p:scale>
        <p:origin x="3374" y="2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1E97B141-E080-4FC9-B463-43B287634292}"/>
    <pc:docChg chg="undo custSel addSld delSld modSld sldOrd">
      <pc:chgData name="David Williamson" userId="a73da8032f1697b1" providerId="LiveId" clId="{1E97B141-E080-4FC9-B463-43B287634292}" dt="2025-01-26T12:12:18.566" v="5889" actId="207"/>
      <pc:docMkLst>
        <pc:docMk/>
      </pc:docMkLst>
      <pc:sldChg chg="addSp modSp mod">
        <pc:chgData name="David Williamson" userId="a73da8032f1697b1" providerId="LiveId" clId="{1E97B141-E080-4FC9-B463-43B287634292}" dt="2025-01-25T22:12:10.716" v="73" actId="1076"/>
        <pc:sldMkLst>
          <pc:docMk/>
          <pc:sldMk cId="1651516396" sldId="256"/>
        </pc:sldMkLst>
        <pc:spChg chg="mod">
          <ac:chgData name="David Williamson" userId="a73da8032f1697b1" providerId="LiveId" clId="{1E97B141-E080-4FC9-B463-43B287634292}" dt="2025-01-25T22:11:51.188" v="64" actId="1076"/>
          <ac:spMkLst>
            <pc:docMk/>
            <pc:sldMk cId="1651516396" sldId="256"/>
            <ac:spMk id="2" creationId="{B8912A73-9B23-B58B-EAF1-787D52F1FE6F}"/>
          </ac:spMkLst>
        </pc:spChg>
        <pc:spChg chg="mod">
          <ac:chgData name="David Williamson" userId="a73da8032f1697b1" providerId="LiveId" clId="{1E97B141-E080-4FC9-B463-43B287634292}" dt="2025-01-25T22:12:10.716" v="73" actId="1076"/>
          <ac:spMkLst>
            <pc:docMk/>
            <pc:sldMk cId="1651516396" sldId="256"/>
            <ac:spMk id="3" creationId="{BEA58AA5-0884-189A-019A-C577331A029C}"/>
          </ac:spMkLst>
        </pc:spChg>
        <pc:spChg chg="add">
          <ac:chgData name="David Williamson" userId="a73da8032f1697b1" providerId="LiveId" clId="{1E97B141-E080-4FC9-B463-43B287634292}" dt="2025-01-25T22:10:06.420" v="6" actId="26606"/>
          <ac:spMkLst>
            <pc:docMk/>
            <pc:sldMk cId="1651516396" sldId="256"/>
            <ac:spMk id="10" creationId="{2DFFD9D3-0E77-42C3-B89D-A987E7760A5E}"/>
          </ac:spMkLst>
        </pc:spChg>
        <pc:spChg chg="add">
          <ac:chgData name="David Williamson" userId="a73da8032f1697b1" providerId="LiveId" clId="{1E97B141-E080-4FC9-B463-43B287634292}" dt="2025-01-25T22:10:06.420" v="6" actId="26606"/>
          <ac:spMkLst>
            <pc:docMk/>
            <pc:sldMk cId="1651516396" sldId="256"/>
            <ac:spMk id="12" creationId="{3C48F185-A6F4-40C2-A466-5CB3F23F2F48}"/>
          </ac:spMkLst>
        </pc:spChg>
        <pc:picChg chg="mod ord">
          <ac:chgData name="David Williamson" userId="a73da8032f1697b1" providerId="LiveId" clId="{1E97B141-E080-4FC9-B463-43B287634292}" dt="2025-01-25T22:10:06.420" v="6" actId="26606"/>
          <ac:picMkLst>
            <pc:docMk/>
            <pc:sldMk cId="1651516396" sldId="256"/>
            <ac:picMk id="5" creationId="{20FF43BC-6036-8B6C-CF2B-90CB5C55F194}"/>
          </ac:picMkLst>
        </pc:picChg>
      </pc:sldChg>
      <pc:sldChg chg="modSp del ord">
        <pc:chgData name="David Williamson" userId="a73da8032f1697b1" providerId="LiveId" clId="{1E97B141-E080-4FC9-B463-43B287634292}" dt="2025-01-26T11:30:59.843" v="4636" actId="2696"/>
        <pc:sldMkLst>
          <pc:docMk/>
          <pc:sldMk cId="4018682417" sldId="257"/>
        </pc:sldMkLst>
        <pc:graphicFrameChg chg="mod">
          <ac:chgData name="David Williamson" userId="a73da8032f1697b1" providerId="LiveId" clId="{1E97B141-E080-4FC9-B463-43B287634292}" dt="2025-01-25T23:35:26.131" v="3566" actId="13926"/>
          <ac:graphicFrameMkLst>
            <pc:docMk/>
            <pc:sldMk cId="4018682417" sldId="257"/>
            <ac:graphicFrameMk id="5" creationId="{1B4CF0B1-9888-2876-A5BB-A5D99548AD64}"/>
          </ac:graphicFrameMkLst>
        </pc:graphicFrameChg>
      </pc:sldChg>
      <pc:sldChg chg="addSp modSp mod">
        <pc:chgData name="David Williamson" userId="a73da8032f1697b1" providerId="LiveId" clId="{1E97B141-E080-4FC9-B463-43B287634292}" dt="2025-01-26T00:18:54.098" v="4397" actId="2711"/>
        <pc:sldMkLst>
          <pc:docMk/>
          <pc:sldMk cId="1160043979" sldId="258"/>
        </pc:sldMkLst>
        <pc:spChg chg="mod">
          <ac:chgData name="David Williamson" userId="a73da8032f1697b1" providerId="LiveId" clId="{1E97B141-E080-4FC9-B463-43B287634292}" dt="2025-01-26T00:08:44.937" v="4111" actId="1076"/>
          <ac:spMkLst>
            <pc:docMk/>
            <pc:sldMk cId="1160043979" sldId="258"/>
            <ac:spMk id="2" creationId="{56DDA8CC-202C-7C40-2A6B-C62C8F1C3414}"/>
          </ac:spMkLst>
        </pc:spChg>
        <pc:spChg chg="add mod">
          <ac:chgData name="David Williamson" userId="a73da8032f1697b1" providerId="LiveId" clId="{1E97B141-E080-4FC9-B463-43B287634292}" dt="2025-01-26T00:08:40.311" v="4110" actId="1076"/>
          <ac:spMkLst>
            <pc:docMk/>
            <pc:sldMk cId="1160043979" sldId="258"/>
            <ac:spMk id="3" creationId="{F5A2C6AE-4C98-9E10-19BF-4F37C3E18012}"/>
          </ac:spMkLst>
        </pc:spChg>
        <pc:graphicFrameChg chg="mod modGraphic">
          <ac:chgData name="David Williamson" userId="a73da8032f1697b1" providerId="LiveId" clId="{1E97B141-E080-4FC9-B463-43B287634292}" dt="2025-01-26T00:18:54.098" v="4397" actId="2711"/>
          <ac:graphicFrameMkLst>
            <pc:docMk/>
            <pc:sldMk cId="1160043979" sldId="258"/>
            <ac:graphicFrameMk id="5" creationId="{5841F2F3-F3E2-CD36-BAAD-E15153BCD0FF}"/>
          </ac:graphicFrameMkLst>
        </pc:graphicFrameChg>
      </pc:sldChg>
      <pc:sldChg chg="addSp modSp mod">
        <pc:chgData name="David Williamson" userId="a73da8032f1697b1" providerId="LiveId" clId="{1E97B141-E080-4FC9-B463-43B287634292}" dt="2025-01-26T12:10:55.531" v="5853" actId="113"/>
        <pc:sldMkLst>
          <pc:docMk/>
          <pc:sldMk cId="1459077287" sldId="259"/>
        </pc:sldMkLst>
        <pc:spChg chg="add mod">
          <ac:chgData name="David Williamson" userId="a73da8032f1697b1" providerId="LiveId" clId="{1E97B141-E080-4FC9-B463-43B287634292}" dt="2025-01-26T12:10:55.531" v="5853" actId="113"/>
          <ac:spMkLst>
            <pc:docMk/>
            <pc:sldMk cId="1459077287" sldId="259"/>
            <ac:spMk id="3" creationId="{E8CD63E7-98D4-E535-8506-ACCFEADB8587}"/>
          </ac:spMkLst>
        </pc:spChg>
        <pc:graphicFrameChg chg="mod">
          <ac:chgData name="David Williamson" userId="a73da8032f1697b1" providerId="LiveId" clId="{1E97B141-E080-4FC9-B463-43B287634292}" dt="2025-01-26T00:21:04.010" v="4416" actId="122"/>
          <ac:graphicFrameMkLst>
            <pc:docMk/>
            <pc:sldMk cId="1459077287" sldId="259"/>
            <ac:graphicFrameMk id="5" creationId="{DDB26D35-200C-6625-6640-E4570A97520D}"/>
          </ac:graphicFrameMkLst>
        </pc:graphicFrameChg>
      </pc:sldChg>
      <pc:sldChg chg="addSp modSp mod ord">
        <pc:chgData name="David Williamson" userId="a73da8032f1697b1" providerId="LiveId" clId="{1E97B141-E080-4FC9-B463-43B287634292}" dt="2025-01-26T00:27:20.825" v="4618" actId="20577"/>
        <pc:sldMkLst>
          <pc:docMk/>
          <pc:sldMk cId="4281239975" sldId="260"/>
        </pc:sldMkLst>
        <pc:spChg chg="mod ord">
          <ac:chgData name="David Williamson" userId="a73da8032f1697b1" providerId="LiveId" clId="{1E97B141-E080-4FC9-B463-43B287634292}" dt="2025-01-26T00:27:20.825" v="4618" actId="20577"/>
          <ac:spMkLst>
            <pc:docMk/>
            <pc:sldMk cId="4281239975" sldId="260"/>
            <ac:spMk id="2" creationId="{49FFA0DE-1E3F-9C83-40C2-0170AFCBA036}"/>
          </ac:spMkLst>
        </pc:spChg>
        <pc:spChg chg="add">
          <ac:chgData name="David Williamson" userId="a73da8032f1697b1" providerId="LiveId" clId="{1E97B141-E080-4FC9-B463-43B287634292}" dt="2025-01-25T23:17:59.786" v="3198" actId="26606"/>
          <ac:spMkLst>
            <pc:docMk/>
            <pc:sldMk cId="4281239975" sldId="260"/>
            <ac:spMk id="10" creationId="{B52041E2-D686-4294-B654-3BB73A36FF43}"/>
          </ac:spMkLst>
        </pc:spChg>
        <pc:picChg chg="add mod">
          <ac:chgData name="David Williamson" userId="a73da8032f1697b1" providerId="LiveId" clId="{1E97B141-E080-4FC9-B463-43B287634292}" dt="2025-01-25T23:17:59.786" v="3198" actId="26606"/>
          <ac:picMkLst>
            <pc:docMk/>
            <pc:sldMk cId="4281239975" sldId="260"/>
            <ac:picMk id="3" creationId="{754AD7B2-4C5A-3B59-C59C-02422B903DBF}"/>
          </ac:picMkLst>
        </pc:picChg>
        <pc:picChg chg="mod">
          <ac:chgData name="David Williamson" userId="a73da8032f1697b1" providerId="LiveId" clId="{1E97B141-E080-4FC9-B463-43B287634292}" dt="2025-01-26T00:27:10.590" v="4616" actId="1076"/>
          <ac:picMkLst>
            <pc:docMk/>
            <pc:sldMk cId="4281239975" sldId="260"/>
            <ac:picMk id="5" creationId="{13409D53-1C39-411C-98CC-4962C938F690}"/>
          </ac:picMkLst>
        </pc:picChg>
        <pc:picChg chg="add">
          <ac:chgData name="David Williamson" userId="a73da8032f1697b1" providerId="LiveId" clId="{1E97B141-E080-4FC9-B463-43B287634292}" dt="2025-01-25T23:17:59.786" v="3198" actId="26606"/>
          <ac:picMkLst>
            <pc:docMk/>
            <pc:sldMk cId="4281239975" sldId="260"/>
            <ac:picMk id="12" creationId="{D2F3320B-476B-4D3E-9C2D-3002DEAAF334}"/>
          </ac:picMkLst>
        </pc:picChg>
        <pc:picChg chg="add">
          <ac:chgData name="David Williamson" userId="a73da8032f1697b1" providerId="LiveId" clId="{1E97B141-E080-4FC9-B463-43B287634292}" dt="2025-01-25T23:17:59.786" v="3198" actId="26606"/>
          <ac:picMkLst>
            <pc:docMk/>
            <pc:sldMk cId="4281239975" sldId="260"/>
            <ac:picMk id="14" creationId="{A4349BC0-E969-474C-BC10-398A2AC6FEB1}"/>
          </ac:picMkLst>
        </pc:picChg>
      </pc:sldChg>
      <pc:sldChg chg="addSp delSp modSp new mod setBg addAnim">
        <pc:chgData name="David Williamson" userId="a73da8032f1697b1" providerId="LiveId" clId="{1E97B141-E080-4FC9-B463-43B287634292}" dt="2025-01-26T11:36:12.331" v="4714" actId="14100"/>
        <pc:sldMkLst>
          <pc:docMk/>
          <pc:sldMk cId="2876385005" sldId="261"/>
        </pc:sldMkLst>
        <pc:spChg chg="mod">
          <ac:chgData name="David Williamson" userId="a73da8032f1697b1" providerId="LiveId" clId="{1E97B141-E080-4FC9-B463-43B287634292}" dt="2025-01-26T11:31:23.185" v="4641" actId="20577"/>
          <ac:spMkLst>
            <pc:docMk/>
            <pc:sldMk cId="2876385005" sldId="261"/>
            <ac:spMk id="2" creationId="{2FF75DFB-CF1E-43E7-C8A8-40C00ABD232B}"/>
          </ac:spMkLst>
        </pc:spChg>
        <pc:spChg chg="mod">
          <ac:chgData name="David Williamson" userId="a73da8032f1697b1" providerId="LiveId" clId="{1E97B141-E080-4FC9-B463-43B287634292}" dt="2025-01-26T11:30:43.557" v="4634" actId="1076"/>
          <ac:spMkLst>
            <pc:docMk/>
            <pc:sldMk cId="2876385005" sldId="261"/>
            <ac:spMk id="3" creationId="{4E28382F-9BB2-D991-03C3-0F1E723A7280}"/>
          </ac:spMkLst>
        </pc:spChg>
        <pc:spChg chg="add mod">
          <ac:chgData name="David Williamson" userId="a73da8032f1697b1" providerId="LiveId" clId="{1E97B141-E080-4FC9-B463-43B287634292}" dt="2025-01-26T11:36:12.331" v="4714" actId="14100"/>
          <ac:spMkLst>
            <pc:docMk/>
            <pc:sldMk cId="2876385005" sldId="261"/>
            <ac:spMk id="4" creationId="{6AF2DB9F-9A4A-696A-590E-B9B7C6B4AB98}"/>
          </ac:spMkLst>
        </pc:spChg>
        <pc:spChg chg="add del">
          <ac:chgData name="David Williamson" userId="a73da8032f1697b1" providerId="LiveId" clId="{1E97B141-E080-4FC9-B463-43B287634292}" dt="2025-01-25T23:25:24.769" v="3381" actId="26606"/>
          <ac:spMkLst>
            <pc:docMk/>
            <pc:sldMk cId="2876385005" sldId="261"/>
            <ac:spMk id="14" creationId="{2DFFD9D3-0E77-42C3-B89D-A987E7760A5E}"/>
          </ac:spMkLst>
        </pc:spChg>
        <pc:spChg chg="add del">
          <ac:chgData name="David Williamson" userId="a73da8032f1697b1" providerId="LiveId" clId="{1E97B141-E080-4FC9-B463-43B287634292}" dt="2025-01-25T23:25:24.769" v="3381" actId="26606"/>
          <ac:spMkLst>
            <pc:docMk/>
            <pc:sldMk cId="2876385005" sldId="261"/>
            <ac:spMk id="16" creationId="{3C48F185-A6F4-40C2-A466-5CB3F23F2F48}"/>
          </ac:spMkLst>
        </pc:spChg>
        <pc:spChg chg="add">
          <ac:chgData name="David Williamson" userId="a73da8032f1697b1" providerId="LiveId" clId="{1E97B141-E080-4FC9-B463-43B287634292}" dt="2025-01-25T23:25:24.769" v="3381" actId="26606"/>
          <ac:spMkLst>
            <pc:docMk/>
            <pc:sldMk cId="2876385005" sldId="261"/>
            <ac:spMk id="18" creationId="{8D25211A-4CA0-4B53-82BB-1EE7C7F3C725}"/>
          </ac:spMkLst>
        </pc:spChg>
        <pc:spChg chg="add del">
          <ac:chgData name="David Williamson" userId="a73da8032f1697b1" providerId="LiveId" clId="{1E97B141-E080-4FC9-B463-43B287634292}" dt="2025-01-25T23:25:20.899" v="3380" actId="26606"/>
          <ac:spMkLst>
            <pc:docMk/>
            <pc:sldMk cId="2876385005" sldId="261"/>
            <ac:spMk id="25" creationId="{077D6507-8E8D-40E1-A7B9-63012EF9492F}"/>
          </ac:spMkLst>
        </pc:spChg>
        <pc:picChg chg="add mod ord">
          <ac:chgData name="David Williamson" userId="a73da8032f1697b1" providerId="LiveId" clId="{1E97B141-E080-4FC9-B463-43B287634292}" dt="2025-01-25T23:29:06.782" v="3430" actId="1076"/>
          <ac:picMkLst>
            <pc:docMk/>
            <pc:sldMk cId="2876385005" sldId="261"/>
            <ac:picMk id="5" creationId="{2677A6EF-6DDD-AED2-985C-1475A96A72EE}"/>
          </ac:picMkLst>
        </pc:picChg>
        <pc:picChg chg="add del">
          <ac:chgData name="David Williamson" userId="a73da8032f1697b1" providerId="LiveId" clId="{1E97B141-E080-4FC9-B463-43B287634292}" dt="2025-01-25T23:25:24.769" v="3381" actId="26606"/>
          <ac:picMkLst>
            <pc:docMk/>
            <pc:sldMk cId="2876385005" sldId="261"/>
            <ac:picMk id="10" creationId="{CFD580F5-E7BF-4C1D-BEFD-4A4601EBA876}"/>
          </ac:picMkLst>
        </pc:picChg>
        <pc:picChg chg="add del">
          <ac:chgData name="David Williamson" userId="a73da8032f1697b1" providerId="LiveId" clId="{1E97B141-E080-4FC9-B463-43B287634292}" dt="2025-01-25T23:25:24.769" v="3381" actId="26606"/>
          <ac:picMkLst>
            <pc:docMk/>
            <pc:sldMk cId="2876385005" sldId="261"/>
            <ac:picMk id="12" creationId="{F0F06750-78FE-4472-8DA5-14CF3336F811}"/>
          </ac:picMkLst>
        </pc:picChg>
        <pc:picChg chg="add del">
          <ac:chgData name="David Williamson" userId="a73da8032f1697b1" providerId="LiveId" clId="{1E97B141-E080-4FC9-B463-43B287634292}" dt="2025-01-25T23:25:20.899" v="3380" actId="26606"/>
          <ac:picMkLst>
            <pc:docMk/>
            <pc:sldMk cId="2876385005" sldId="261"/>
            <ac:picMk id="21" creationId="{CFD580F5-E7BF-4C1D-BEFD-4A4601EBA876}"/>
          </ac:picMkLst>
        </pc:picChg>
        <pc:picChg chg="add del">
          <ac:chgData name="David Williamson" userId="a73da8032f1697b1" providerId="LiveId" clId="{1E97B141-E080-4FC9-B463-43B287634292}" dt="2025-01-25T23:25:20.899" v="3380" actId="26606"/>
          <ac:picMkLst>
            <pc:docMk/>
            <pc:sldMk cId="2876385005" sldId="261"/>
            <ac:picMk id="23" creationId="{F0F06750-78FE-4472-8DA5-14CF3336F811}"/>
          </ac:picMkLst>
        </pc:picChg>
      </pc:sldChg>
      <pc:sldChg chg="modSp add mod">
        <pc:chgData name="David Williamson" userId="a73da8032f1697b1" providerId="LiveId" clId="{1E97B141-E080-4FC9-B463-43B287634292}" dt="2025-01-26T11:43:23.653" v="4787" actId="113"/>
        <pc:sldMkLst>
          <pc:docMk/>
          <pc:sldMk cId="3728531697" sldId="262"/>
        </pc:sldMkLst>
        <pc:spChg chg="mod">
          <ac:chgData name="David Williamson" userId="a73da8032f1697b1" providerId="LiveId" clId="{1E97B141-E080-4FC9-B463-43B287634292}" dt="2025-01-26T11:42:39.148" v="4777" actId="2711"/>
          <ac:spMkLst>
            <pc:docMk/>
            <pc:sldMk cId="3728531697" sldId="262"/>
            <ac:spMk id="2" creationId="{34329EFF-9C98-9173-D1F5-B139D2A3B96B}"/>
          </ac:spMkLst>
        </pc:spChg>
        <pc:spChg chg="mod">
          <ac:chgData name="David Williamson" userId="a73da8032f1697b1" providerId="LiveId" clId="{1E97B141-E080-4FC9-B463-43B287634292}" dt="2025-01-26T11:43:23.653" v="4787" actId="113"/>
          <ac:spMkLst>
            <pc:docMk/>
            <pc:sldMk cId="3728531697" sldId="262"/>
            <ac:spMk id="3" creationId="{92674DD9-A1D6-0DAC-90CA-A1B191886C20}"/>
          </ac:spMkLst>
        </pc:spChg>
      </pc:sldChg>
      <pc:sldChg chg="addSp delSp modSp add mod ord">
        <pc:chgData name="David Williamson" userId="a73da8032f1697b1" providerId="LiveId" clId="{1E97B141-E080-4FC9-B463-43B287634292}" dt="2025-01-25T23:54:38.233" v="3913" actId="207"/>
        <pc:sldMkLst>
          <pc:docMk/>
          <pc:sldMk cId="98470855" sldId="263"/>
        </pc:sldMkLst>
        <pc:spChg chg="mod">
          <ac:chgData name="David Williamson" userId="a73da8032f1697b1" providerId="LiveId" clId="{1E97B141-E080-4FC9-B463-43B287634292}" dt="2025-01-25T23:14:59.702" v="3179" actId="1076"/>
          <ac:spMkLst>
            <pc:docMk/>
            <pc:sldMk cId="98470855" sldId="263"/>
            <ac:spMk id="2" creationId="{893FCB32-9AF9-E351-4A75-11F03E86F667}"/>
          </ac:spMkLst>
        </pc:spChg>
        <pc:spChg chg="mod">
          <ac:chgData name="David Williamson" userId="a73da8032f1697b1" providerId="LiveId" clId="{1E97B141-E080-4FC9-B463-43B287634292}" dt="2025-01-25T23:54:38.233" v="3913" actId="207"/>
          <ac:spMkLst>
            <pc:docMk/>
            <pc:sldMk cId="98470855" sldId="263"/>
            <ac:spMk id="3" creationId="{38092DDC-1142-DAF2-BC04-6D635426FF40}"/>
          </ac:spMkLst>
        </pc:spChg>
        <pc:picChg chg="add del mod">
          <ac:chgData name="David Williamson" userId="a73da8032f1697b1" providerId="LiveId" clId="{1E97B141-E080-4FC9-B463-43B287634292}" dt="2025-01-25T23:14:53.408" v="3177" actId="21"/>
          <ac:picMkLst>
            <pc:docMk/>
            <pc:sldMk cId="98470855" sldId="263"/>
            <ac:picMk id="5" creationId="{B89411FC-E01C-FA42-EE87-3E3A25708957}"/>
          </ac:picMkLst>
        </pc:picChg>
      </pc:sldChg>
      <pc:sldChg chg="addSp delSp modSp add mod ord setBg setClrOvrMap">
        <pc:chgData name="David Williamson" userId="a73da8032f1697b1" providerId="LiveId" clId="{1E97B141-E080-4FC9-B463-43B287634292}" dt="2025-01-26T11:36:40.393" v="4716" actId="13926"/>
        <pc:sldMkLst>
          <pc:docMk/>
          <pc:sldMk cId="3821514324" sldId="264"/>
        </pc:sldMkLst>
        <pc:spChg chg="mod">
          <ac:chgData name="David Williamson" userId="a73da8032f1697b1" providerId="LiveId" clId="{1E97B141-E080-4FC9-B463-43B287634292}" dt="2025-01-26T00:03:42.868" v="4057" actId="26606"/>
          <ac:spMkLst>
            <pc:docMk/>
            <pc:sldMk cId="3821514324" sldId="264"/>
            <ac:spMk id="2" creationId="{C1C4A744-27D5-AC76-D072-9A09A814EC5E}"/>
          </ac:spMkLst>
        </pc:spChg>
        <pc:spChg chg="del mod">
          <ac:chgData name="David Williamson" userId="a73da8032f1697b1" providerId="LiveId" clId="{1E97B141-E080-4FC9-B463-43B287634292}" dt="2025-01-25T22:28:09.120" v="1186" actId="26606"/>
          <ac:spMkLst>
            <pc:docMk/>
            <pc:sldMk cId="3821514324" sldId="264"/>
            <ac:spMk id="3" creationId="{A690B794-0FE2-1024-31AD-93C4DFB51E87}"/>
          </ac:spMkLst>
        </pc:spChg>
        <pc:spChg chg="add del">
          <ac:chgData name="David Williamson" userId="a73da8032f1697b1" providerId="LiveId" clId="{1E97B141-E080-4FC9-B463-43B287634292}" dt="2025-01-25T22:30:56.047" v="1215" actId="26606"/>
          <ac:spMkLst>
            <pc:docMk/>
            <pc:sldMk cId="3821514324" sldId="264"/>
            <ac:spMk id="7" creationId="{86CD3965-7576-4EBB-9FEA-0E73E2DB4AC6}"/>
          </ac:spMkLst>
        </pc:spChg>
        <pc:spChg chg="add del">
          <ac:chgData name="David Williamson" userId="a73da8032f1697b1" providerId="LiveId" clId="{1E97B141-E080-4FC9-B463-43B287634292}" dt="2025-01-25T22:30:56.047" v="1215" actId="26606"/>
          <ac:spMkLst>
            <pc:docMk/>
            <pc:sldMk cId="3821514324" sldId="264"/>
            <ac:spMk id="8" creationId="{FA4B15F5-9B02-4280-9F50-172515BF4C68}"/>
          </ac:spMkLst>
        </pc:spChg>
        <pc:spChg chg="add del">
          <ac:chgData name="David Williamson" userId="a73da8032f1697b1" providerId="LiveId" clId="{1E97B141-E080-4FC9-B463-43B287634292}" dt="2025-01-25T22:29:50.697" v="1200" actId="26606"/>
          <ac:spMkLst>
            <pc:docMk/>
            <pc:sldMk cId="3821514324" sldId="264"/>
            <ac:spMk id="10" creationId="{86CD3965-7576-4EBB-9FEA-0E73E2DB4AC6}"/>
          </ac:spMkLst>
        </pc:spChg>
        <pc:spChg chg="add del">
          <ac:chgData name="David Williamson" userId="a73da8032f1697b1" providerId="LiveId" clId="{1E97B141-E080-4FC9-B463-43B287634292}" dt="2025-01-25T22:31:25.605" v="1221" actId="26606"/>
          <ac:spMkLst>
            <pc:docMk/>
            <pc:sldMk cId="3821514324" sldId="264"/>
            <ac:spMk id="11" creationId="{86CD3965-7576-4EBB-9FEA-0E73E2DB4AC6}"/>
          </ac:spMkLst>
        </pc:spChg>
        <pc:spChg chg="add del">
          <ac:chgData name="David Williamson" userId="a73da8032f1697b1" providerId="LiveId" clId="{1E97B141-E080-4FC9-B463-43B287634292}" dt="2025-01-25T22:29:50.697" v="1200" actId="26606"/>
          <ac:spMkLst>
            <pc:docMk/>
            <pc:sldMk cId="3821514324" sldId="264"/>
            <ac:spMk id="12" creationId="{FA4B15F5-9B02-4280-9F50-172515BF4C68}"/>
          </ac:spMkLst>
        </pc:spChg>
        <pc:spChg chg="add del">
          <ac:chgData name="David Williamson" userId="a73da8032f1697b1" providerId="LiveId" clId="{1E97B141-E080-4FC9-B463-43B287634292}" dt="2025-01-25T22:31:25.605" v="1221" actId="26606"/>
          <ac:spMkLst>
            <pc:docMk/>
            <pc:sldMk cId="3821514324" sldId="264"/>
            <ac:spMk id="16" creationId="{FA4B15F5-9B02-4280-9F50-172515BF4C68}"/>
          </ac:spMkLst>
        </pc:spChg>
        <pc:spChg chg="add del">
          <ac:chgData name="David Williamson" userId="a73da8032f1697b1" providerId="LiveId" clId="{1E97B141-E080-4FC9-B463-43B287634292}" dt="2025-01-25T22:32:21.199" v="1239" actId="26606"/>
          <ac:spMkLst>
            <pc:docMk/>
            <pc:sldMk cId="3821514324" sldId="264"/>
            <ac:spMk id="23" creationId="{86CD3965-7576-4EBB-9FEA-0E73E2DB4AC6}"/>
          </ac:spMkLst>
        </pc:spChg>
        <pc:spChg chg="add del">
          <ac:chgData name="David Williamson" userId="a73da8032f1697b1" providerId="LiveId" clId="{1E97B141-E080-4FC9-B463-43B287634292}" dt="2025-01-25T22:32:21.199" v="1239" actId="26606"/>
          <ac:spMkLst>
            <pc:docMk/>
            <pc:sldMk cId="3821514324" sldId="264"/>
            <ac:spMk id="25" creationId="{FA4B15F5-9B02-4280-9F50-172515BF4C68}"/>
          </ac:spMkLst>
        </pc:spChg>
        <pc:spChg chg="add del">
          <ac:chgData name="David Williamson" userId="a73da8032f1697b1" providerId="LiveId" clId="{1E97B141-E080-4FC9-B463-43B287634292}" dt="2025-01-26T00:03:42.868" v="4057" actId="26606"/>
          <ac:spMkLst>
            <pc:docMk/>
            <pc:sldMk cId="3821514324" sldId="264"/>
            <ac:spMk id="32" creationId="{843DD86A-8FAA-443F-9211-42A2AE8A790C}"/>
          </ac:spMkLst>
        </pc:spChg>
        <pc:spChg chg="add del">
          <ac:chgData name="David Williamson" userId="a73da8032f1697b1" providerId="LiveId" clId="{1E97B141-E080-4FC9-B463-43B287634292}" dt="2025-01-26T00:03:42.868" v="4057" actId="26606"/>
          <ac:spMkLst>
            <pc:docMk/>
            <pc:sldMk cId="3821514324" sldId="264"/>
            <ac:spMk id="34" creationId="{C2A13AAE-18EB-4BDF-BAF7-F2F97B8D00D6}"/>
          </ac:spMkLst>
        </pc:spChg>
        <pc:graphicFrameChg chg="add mod modGraphic">
          <ac:chgData name="David Williamson" userId="a73da8032f1697b1" providerId="LiveId" clId="{1E97B141-E080-4FC9-B463-43B287634292}" dt="2025-01-26T11:36:40.393" v="4716" actId="13926"/>
          <ac:graphicFrameMkLst>
            <pc:docMk/>
            <pc:sldMk cId="3821514324" sldId="264"/>
            <ac:graphicFrameMk id="5" creationId="{8E27C038-8D55-CFC3-DC28-C3ADAD6BB709}"/>
          </ac:graphicFrameMkLst>
        </pc:graphicFrameChg>
        <pc:picChg chg="add del">
          <ac:chgData name="David Williamson" userId="a73da8032f1697b1" providerId="LiveId" clId="{1E97B141-E080-4FC9-B463-43B287634292}" dt="2025-01-25T22:30:56.047" v="1215" actId="26606"/>
          <ac:picMkLst>
            <pc:docMk/>
            <pc:sldMk cId="3821514324" sldId="264"/>
            <ac:picMk id="9" creationId="{E3A5BBF0-37C3-4339-BD51-F7A980A93B69}"/>
          </ac:picMkLst>
        </pc:picChg>
        <pc:picChg chg="add del">
          <ac:chgData name="David Williamson" userId="a73da8032f1697b1" providerId="LiveId" clId="{1E97B141-E080-4FC9-B463-43B287634292}" dt="2025-01-25T22:29:50.697" v="1200" actId="26606"/>
          <ac:picMkLst>
            <pc:docMk/>
            <pc:sldMk cId="3821514324" sldId="264"/>
            <ac:picMk id="14" creationId="{E3A5BBF0-37C3-4339-BD51-F7A980A93B69}"/>
          </ac:picMkLst>
        </pc:picChg>
        <pc:picChg chg="add del">
          <ac:chgData name="David Williamson" userId="a73da8032f1697b1" providerId="LiveId" clId="{1E97B141-E080-4FC9-B463-43B287634292}" dt="2025-01-25T22:31:25.605" v="1221" actId="26606"/>
          <ac:picMkLst>
            <pc:docMk/>
            <pc:sldMk cId="3821514324" sldId="264"/>
            <ac:picMk id="18" creationId="{E3A5BBF0-37C3-4339-BD51-F7A980A93B69}"/>
          </ac:picMkLst>
        </pc:picChg>
        <pc:picChg chg="add del">
          <ac:chgData name="David Williamson" userId="a73da8032f1697b1" providerId="LiveId" clId="{1E97B141-E080-4FC9-B463-43B287634292}" dt="2025-01-25T22:32:21.199" v="1239" actId="26606"/>
          <ac:picMkLst>
            <pc:docMk/>
            <pc:sldMk cId="3821514324" sldId="264"/>
            <ac:picMk id="27" creationId="{E3A5BBF0-37C3-4339-BD51-F7A980A93B69}"/>
          </ac:picMkLst>
        </pc:picChg>
        <pc:picChg chg="add del">
          <ac:chgData name="David Williamson" userId="a73da8032f1697b1" providerId="LiveId" clId="{1E97B141-E080-4FC9-B463-43B287634292}" dt="2025-01-26T00:03:42.868" v="4057" actId="26606"/>
          <ac:picMkLst>
            <pc:docMk/>
            <pc:sldMk cId="3821514324" sldId="264"/>
            <ac:picMk id="36" creationId="{0F5C1B21-B0DB-4206-99EE-C13D67038B93}"/>
          </ac:picMkLst>
        </pc:picChg>
        <pc:picChg chg="add del">
          <ac:chgData name="David Williamson" userId="a73da8032f1697b1" providerId="LiveId" clId="{1E97B141-E080-4FC9-B463-43B287634292}" dt="2025-01-26T00:03:42.868" v="4057" actId="26606"/>
          <ac:picMkLst>
            <pc:docMk/>
            <pc:sldMk cId="3821514324" sldId="264"/>
            <ac:picMk id="38" creationId="{49261589-06E9-4B7C-A8F1-26648507B77B}"/>
          </ac:picMkLst>
        </pc:picChg>
      </pc:sldChg>
      <pc:sldChg chg="addSp delSp modSp add del mod ord setBg setClrOvrMap">
        <pc:chgData name="David Williamson" userId="a73da8032f1697b1" providerId="LiveId" clId="{1E97B141-E080-4FC9-B463-43B287634292}" dt="2025-01-26T00:03:00.459" v="4056" actId="2696"/>
        <pc:sldMkLst>
          <pc:docMk/>
          <pc:sldMk cId="1229638276" sldId="265"/>
        </pc:sldMkLst>
        <pc:spChg chg="mod">
          <ac:chgData name="David Williamson" userId="a73da8032f1697b1" providerId="LiveId" clId="{1E97B141-E080-4FC9-B463-43B287634292}" dt="2025-01-25T23:52:36.490" v="3892" actId="1076"/>
          <ac:spMkLst>
            <pc:docMk/>
            <pc:sldMk cId="1229638276" sldId="265"/>
            <ac:spMk id="2" creationId="{5FEECA22-14E0-E7C5-1A88-E79019C383BB}"/>
          </ac:spMkLst>
        </pc:spChg>
        <pc:spChg chg="mod">
          <ac:chgData name="David Williamson" userId="a73da8032f1697b1" providerId="LiveId" clId="{1E97B141-E080-4FC9-B463-43B287634292}" dt="2025-01-25T23:46:40.578" v="3840" actId="6549"/>
          <ac:spMkLst>
            <pc:docMk/>
            <pc:sldMk cId="1229638276" sldId="265"/>
            <ac:spMk id="3" creationId="{1C6F6B9B-CD3D-669F-8C1F-A8F6B180F352}"/>
          </ac:spMkLst>
        </pc:spChg>
        <pc:spChg chg="add del mod">
          <ac:chgData name="David Williamson" userId="a73da8032f1697b1" providerId="LiveId" clId="{1E97B141-E080-4FC9-B463-43B287634292}" dt="2025-01-25T23:44:20.533" v="3796" actId="21"/>
          <ac:spMkLst>
            <pc:docMk/>
            <pc:sldMk cId="1229638276" sldId="265"/>
            <ac:spMk id="4" creationId="{6CF3FAE1-945C-0F8E-05AA-F6D688FB7542}"/>
          </ac:spMkLst>
        </pc:spChg>
        <pc:spChg chg="add">
          <ac:chgData name="David Williamson" userId="a73da8032f1697b1" providerId="LiveId" clId="{1E97B141-E080-4FC9-B463-43B287634292}" dt="2025-01-25T22:28:42.583" v="1187" actId="26606"/>
          <ac:spMkLst>
            <pc:docMk/>
            <pc:sldMk cId="1229638276" sldId="265"/>
            <ac:spMk id="8" creationId="{26A3F16E-CC60-4737-8CBB-9568A351D30B}"/>
          </ac:spMkLst>
        </pc:spChg>
        <pc:spChg chg="add">
          <ac:chgData name="David Williamson" userId="a73da8032f1697b1" providerId="LiveId" clId="{1E97B141-E080-4FC9-B463-43B287634292}" dt="2025-01-25T22:28:42.583" v="1187" actId="26606"/>
          <ac:spMkLst>
            <pc:docMk/>
            <pc:sldMk cId="1229638276" sldId="265"/>
            <ac:spMk id="10" creationId="{C0DABE73-66EA-42B0-AB0A-9FB1C0AD7AEB}"/>
          </ac:spMkLst>
        </pc:spChg>
        <pc:picChg chg="add">
          <ac:chgData name="David Williamson" userId="a73da8032f1697b1" providerId="LiveId" clId="{1E97B141-E080-4FC9-B463-43B287634292}" dt="2025-01-25T22:28:42.583" v="1187" actId="26606"/>
          <ac:picMkLst>
            <pc:docMk/>
            <pc:sldMk cId="1229638276" sldId="265"/>
            <ac:picMk id="12" creationId="{1E4917B9-5D95-4999-9E13-3568EDD42343}"/>
          </ac:picMkLst>
        </pc:picChg>
      </pc:sldChg>
      <pc:sldChg chg="addSp modSp new mod setBg">
        <pc:chgData name="David Williamson" userId="a73da8032f1697b1" providerId="LiveId" clId="{1E97B141-E080-4FC9-B463-43B287634292}" dt="2025-01-26T00:17:37.295" v="4394"/>
        <pc:sldMkLst>
          <pc:docMk/>
          <pc:sldMk cId="1447578260" sldId="266"/>
        </pc:sldMkLst>
        <pc:spChg chg="mod">
          <ac:chgData name="David Williamson" userId="a73da8032f1697b1" providerId="LiveId" clId="{1E97B141-E080-4FC9-B463-43B287634292}" dt="2025-01-25T23:01:16.418" v="3021" actId="6549"/>
          <ac:spMkLst>
            <pc:docMk/>
            <pc:sldMk cId="1447578260" sldId="266"/>
            <ac:spMk id="2" creationId="{C5963961-F9C6-44C0-D6C4-DF065767A47A}"/>
          </ac:spMkLst>
        </pc:spChg>
        <pc:spChg chg="mod">
          <ac:chgData name="David Williamson" userId="a73da8032f1697b1" providerId="LiveId" clId="{1E97B141-E080-4FC9-B463-43B287634292}" dt="2025-01-26T00:17:37.295" v="4394"/>
          <ac:spMkLst>
            <pc:docMk/>
            <pc:sldMk cId="1447578260" sldId="266"/>
            <ac:spMk id="3" creationId="{2DF8D1C1-194F-A5D9-ED5C-1D17D38416D0}"/>
          </ac:spMkLst>
        </pc:spChg>
        <pc:spChg chg="add">
          <ac:chgData name="David Williamson" userId="a73da8032f1697b1" providerId="LiveId" clId="{1E97B141-E080-4FC9-B463-43B287634292}" dt="2025-01-25T22:38:16.855" v="1628" actId="26606"/>
          <ac:spMkLst>
            <pc:docMk/>
            <pc:sldMk cId="1447578260" sldId="266"/>
            <ac:spMk id="9" creationId="{1EA5387D-64D8-4D6C-B109-FF4E81DF609A}"/>
          </ac:spMkLst>
        </pc:spChg>
        <pc:picChg chg="add">
          <ac:chgData name="David Williamson" userId="a73da8032f1697b1" providerId="LiveId" clId="{1E97B141-E080-4FC9-B463-43B287634292}" dt="2025-01-25T22:38:16.855" v="1628" actId="26606"/>
          <ac:picMkLst>
            <pc:docMk/>
            <pc:sldMk cId="1447578260" sldId="266"/>
            <ac:picMk id="5" creationId="{9AEAD169-7706-FC66-3AB9-5E8DB11A0B6C}"/>
          </ac:picMkLst>
        </pc:picChg>
      </pc:sldChg>
      <pc:sldChg chg="modSp add mod ord">
        <pc:chgData name="David Williamson" userId="a73da8032f1697b1" providerId="LiveId" clId="{1E97B141-E080-4FC9-B463-43B287634292}" dt="2025-01-26T11:55:57.441" v="5573" actId="120"/>
        <pc:sldMkLst>
          <pc:docMk/>
          <pc:sldMk cId="438184464" sldId="267"/>
        </pc:sldMkLst>
        <pc:spChg chg="mod">
          <ac:chgData name="David Williamson" userId="a73da8032f1697b1" providerId="LiveId" clId="{1E97B141-E080-4FC9-B463-43B287634292}" dt="2025-01-26T11:54:32.425" v="5545" actId="14100"/>
          <ac:spMkLst>
            <pc:docMk/>
            <pc:sldMk cId="438184464" sldId="267"/>
            <ac:spMk id="2" creationId="{B50B630F-E1D2-D364-904D-F556F06C1615}"/>
          </ac:spMkLst>
        </pc:spChg>
        <pc:spChg chg="mod">
          <ac:chgData name="David Williamson" userId="a73da8032f1697b1" providerId="LiveId" clId="{1E97B141-E080-4FC9-B463-43B287634292}" dt="2025-01-26T11:55:57.441" v="5573" actId="120"/>
          <ac:spMkLst>
            <pc:docMk/>
            <pc:sldMk cId="438184464" sldId="267"/>
            <ac:spMk id="3" creationId="{3DDD102E-FB2F-F519-F927-B598B3431336}"/>
          </ac:spMkLst>
        </pc:spChg>
      </pc:sldChg>
      <pc:sldChg chg="modSp add mod ord">
        <pc:chgData name="David Williamson" userId="a73da8032f1697b1" providerId="LiveId" clId="{1E97B141-E080-4FC9-B463-43B287634292}" dt="2025-01-26T11:55:45.785" v="5571" actId="120"/>
        <pc:sldMkLst>
          <pc:docMk/>
          <pc:sldMk cId="1732375462" sldId="268"/>
        </pc:sldMkLst>
        <pc:spChg chg="mod">
          <ac:chgData name="David Williamson" userId="a73da8032f1697b1" providerId="LiveId" clId="{1E97B141-E080-4FC9-B463-43B287634292}" dt="2025-01-26T11:55:34.109" v="5563" actId="6549"/>
          <ac:spMkLst>
            <pc:docMk/>
            <pc:sldMk cId="1732375462" sldId="268"/>
            <ac:spMk id="2" creationId="{DC247822-1FEF-45AD-FC03-B3E2543EDABD}"/>
          </ac:spMkLst>
        </pc:spChg>
        <pc:spChg chg="mod">
          <ac:chgData name="David Williamson" userId="a73da8032f1697b1" providerId="LiveId" clId="{1E97B141-E080-4FC9-B463-43B287634292}" dt="2025-01-26T11:55:45.785" v="5571" actId="120"/>
          <ac:spMkLst>
            <pc:docMk/>
            <pc:sldMk cId="1732375462" sldId="268"/>
            <ac:spMk id="3" creationId="{4EF2066A-3D27-CF65-6472-BC3290CD8527}"/>
          </ac:spMkLst>
        </pc:spChg>
      </pc:sldChg>
      <pc:sldChg chg="modSp new mod">
        <pc:chgData name="David Williamson" userId="a73da8032f1697b1" providerId="LiveId" clId="{1E97B141-E080-4FC9-B463-43B287634292}" dt="2025-01-26T11:38:43.601" v="4732" actId="1076"/>
        <pc:sldMkLst>
          <pc:docMk/>
          <pc:sldMk cId="498028405" sldId="269"/>
        </pc:sldMkLst>
        <pc:spChg chg="mod">
          <ac:chgData name="David Williamson" userId="a73da8032f1697b1" providerId="LiveId" clId="{1E97B141-E080-4FC9-B463-43B287634292}" dt="2025-01-26T11:38:43.601" v="4732" actId="1076"/>
          <ac:spMkLst>
            <pc:docMk/>
            <pc:sldMk cId="498028405" sldId="269"/>
            <ac:spMk id="2" creationId="{05873693-72D7-CFDD-680B-96F3A6447E9F}"/>
          </ac:spMkLst>
        </pc:spChg>
        <pc:spChg chg="mod">
          <ac:chgData name="David Williamson" userId="a73da8032f1697b1" providerId="LiveId" clId="{1E97B141-E080-4FC9-B463-43B287634292}" dt="2025-01-25T23:04:53.677" v="3084" actId="1076"/>
          <ac:spMkLst>
            <pc:docMk/>
            <pc:sldMk cId="498028405" sldId="269"/>
            <ac:spMk id="3" creationId="{A49E897D-2D52-DB37-1605-5D0D151022BE}"/>
          </ac:spMkLst>
        </pc:spChg>
      </pc:sldChg>
      <pc:sldChg chg="addSp delSp modSp add mod ord setBg">
        <pc:chgData name="David Williamson" userId="a73da8032f1697b1" providerId="LiveId" clId="{1E97B141-E080-4FC9-B463-43B287634292}" dt="2025-01-26T00:17:53.409" v="4396"/>
        <pc:sldMkLst>
          <pc:docMk/>
          <pc:sldMk cId="1540331548" sldId="270"/>
        </pc:sldMkLst>
        <pc:spChg chg="mod">
          <ac:chgData name="David Williamson" userId="a73da8032f1697b1" providerId="LiveId" clId="{1E97B141-E080-4FC9-B463-43B287634292}" dt="2025-01-25T23:10:34.132" v="3142" actId="26606"/>
          <ac:spMkLst>
            <pc:docMk/>
            <pc:sldMk cId="1540331548" sldId="270"/>
            <ac:spMk id="2" creationId="{6276AAE4-0CE1-E739-A46A-2E1B6BDF8D9B}"/>
          </ac:spMkLst>
        </pc:spChg>
        <pc:spChg chg="mod">
          <ac:chgData name="David Williamson" userId="a73da8032f1697b1" providerId="LiveId" clId="{1E97B141-E080-4FC9-B463-43B287634292}" dt="2025-01-25T23:37:13.289" v="3573" actId="14100"/>
          <ac:spMkLst>
            <pc:docMk/>
            <pc:sldMk cId="1540331548" sldId="270"/>
            <ac:spMk id="3" creationId="{21D67006-9E8F-D6F6-EFD2-8D503DF0ADF1}"/>
          </ac:spMkLst>
        </pc:spChg>
        <pc:spChg chg="add mod">
          <ac:chgData name="David Williamson" userId="a73da8032f1697b1" providerId="LiveId" clId="{1E97B141-E080-4FC9-B463-43B287634292}" dt="2025-01-25T23:10:35.241" v="3144" actId="931"/>
          <ac:spMkLst>
            <pc:docMk/>
            <pc:sldMk cId="1540331548" sldId="270"/>
            <ac:spMk id="6" creationId="{1AB3D274-8642-5007-D834-095786EEF8BB}"/>
          </ac:spMkLst>
        </pc:spChg>
        <pc:spChg chg="add del">
          <ac:chgData name="David Williamson" userId="a73da8032f1697b1" providerId="LiveId" clId="{1E97B141-E080-4FC9-B463-43B287634292}" dt="2025-01-25T23:10:34.132" v="3142" actId="26606"/>
          <ac:spMkLst>
            <pc:docMk/>
            <pc:sldMk cId="1540331548" sldId="270"/>
            <ac:spMk id="8" creationId="{A38A195E-584A-485A-BECD-66468900B947}"/>
          </ac:spMkLst>
        </pc:spChg>
        <pc:spChg chg="add mod">
          <ac:chgData name="David Williamson" userId="a73da8032f1697b1" providerId="LiveId" clId="{1E97B141-E080-4FC9-B463-43B287634292}" dt="2025-01-25T23:10:30.358" v="3140" actId="571"/>
          <ac:spMkLst>
            <pc:docMk/>
            <pc:sldMk cId="1540331548" sldId="270"/>
            <ac:spMk id="9" creationId="{BA96B63A-2C7F-B70B-12B8-2136D8220BAB}"/>
          </ac:spMkLst>
        </pc:spChg>
        <pc:spChg chg="add del">
          <ac:chgData name="David Williamson" userId="a73da8032f1697b1" providerId="LiveId" clId="{1E97B141-E080-4FC9-B463-43B287634292}" dt="2025-01-25T23:10:34.132" v="3142" actId="26606"/>
          <ac:spMkLst>
            <pc:docMk/>
            <pc:sldMk cId="1540331548" sldId="270"/>
            <ac:spMk id="10" creationId="{840177A7-740C-43C7-8F2D-BD7067F12C9C}"/>
          </ac:spMkLst>
        </pc:spChg>
        <pc:spChg chg="add del">
          <ac:chgData name="David Williamson" userId="a73da8032f1697b1" providerId="LiveId" clId="{1E97B141-E080-4FC9-B463-43B287634292}" dt="2025-01-25T23:10:34.132" v="3142" actId="26606"/>
          <ac:spMkLst>
            <pc:docMk/>
            <pc:sldMk cId="1540331548" sldId="270"/>
            <ac:spMk id="17" creationId="{E2E0C929-96C6-41B1-A001-566036DF047B}"/>
          </ac:spMkLst>
        </pc:spChg>
        <pc:picChg chg="add mod">
          <ac:chgData name="David Williamson" userId="a73da8032f1697b1" providerId="LiveId" clId="{1E97B141-E080-4FC9-B463-43B287634292}" dt="2025-01-25T23:10:35.241" v="3144" actId="931"/>
          <ac:picMkLst>
            <pc:docMk/>
            <pc:sldMk cId="1540331548" sldId="270"/>
            <ac:picMk id="5" creationId="{A3A3E3D1-29DB-5B10-2C06-ED9BA3E565E2}"/>
          </ac:picMkLst>
        </pc:picChg>
        <pc:picChg chg="add mod">
          <ac:chgData name="David Williamson" userId="a73da8032f1697b1" providerId="LiveId" clId="{1E97B141-E080-4FC9-B463-43B287634292}" dt="2025-01-25T23:10:30.358" v="3140" actId="571"/>
          <ac:picMkLst>
            <pc:docMk/>
            <pc:sldMk cId="1540331548" sldId="270"/>
            <ac:picMk id="7" creationId="{32A588D3-5994-EFF4-47BF-2E719E4512F8}"/>
          </ac:picMkLst>
        </pc:picChg>
        <pc:picChg chg="add del">
          <ac:chgData name="David Williamson" userId="a73da8032f1697b1" providerId="LiveId" clId="{1E97B141-E080-4FC9-B463-43B287634292}" dt="2025-01-25T23:10:34.132" v="3142" actId="26606"/>
          <ac:picMkLst>
            <pc:docMk/>
            <pc:sldMk cId="1540331548" sldId="270"/>
            <ac:picMk id="12" creationId="{FF525AAA-82CE-4027-A26C-B0EFFD856F2E}"/>
          </ac:picMkLst>
        </pc:picChg>
      </pc:sldChg>
      <pc:sldChg chg="addSp modSp add mod setBg">
        <pc:chgData name="David Williamson" userId="a73da8032f1697b1" providerId="LiveId" clId="{1E97B141-E080-4FC9-B463-43B287634292}" dt="2025-01-26T11:40:42.101" v="4749" actId="27636"/>
        <pc:sldMkLst>
          <pc:docMk/>
          <pc:sldMk cId="1599141376" sldId="271"/>
        </pc:sldMkLst>
        <pc:spChg chg="mod">
          <ac:chgData name="David Williamson" userId="a73da8032f1697b1" providerId="LiveId" clId="{1E97B141-E080-4FC9-B463-43B287634292}" dt="2025-01-25T23:07:08.284" v="3101" actId="207"/>
          <ac:spMkLst>
            <pc:docMk/>
            <pc:sldMk cId="1599141376" sldId="271"/>
            <ac:spMk id="2" creationId="{39A92CE0-7294-40C1-DF0E-45EA71058660}"/>
          </ac:spMkLst>
        </pc:spChg>
        <pc:spChg chg="mod">
          <ac:chgData name="David Williamson" userId="a73da8032f1697b1" providerId="LiveId" clId="{1E97B141-E080-4FC9-B463-43B287634292}" dt="2025-01-26T11:40:42.101" v="4749" actId="27636"/>
          <ac:spMkLst>
            <pc:docMk/>
            <pc:sldMk cId="1599141376" sldId="271"/>
            <ac:spMk id="3" creationId="{5958366A-4FA6-B528-907B-0FAF8875A9CF}"/>
          </ac:spMkLst>
        </pc:spChg>
        <pc:spChg chg="add">
          <ac:chgData name="David Williamson" userId="a73da8032f1697b1" providerId="LiveId" clId="{1E97B141-E080-4FC9-B463-43B287634292}" dt="2025-01-25T23:07:00.034" v="3096" actId="26606"/>
          <ac:spMkLst>
            <pc:docMk/>
            <pc:sldMk cId="1599141376" sldId="271"/>
            <ac:spMk id="9" creationId="{E2E0C929-96C6-41B1-A001-566036DF047B}"/>
          </ac:spMkLst>
        </pc:spChg>
        <pc:picChg chg="add">
          <ac:chgData name="David Williamson" userId="a73da8032f1697b1" providerId="LiveId" clId="{1E97B141-E080-4FC9-B463-43B287634292}" dt="2025-01-25T23:07:00.034" v="3096" actId="26606"/>
          <ac:picMkLst>
            <pc:docMk/>
            <pc:sldMk cId="1599141376" sldId="271"/>
            <ac:picMk id="5" creationId="{45270602-5210-A2A4-DCBA-2B74579EA3C2}"/>
          </ac:picMkLst>
        </pc:picChg>
      </pc:sldChg>
      <pc:sldChg chg="addSp modSp add mod setBg">
        <pc:chgData name="David Williamson" userId="a73da8032f1697b1" providerId="LiveId" clId="{1E97B141-E080-4FC9-B463-43B287634292}" dt="2025-01-26T11:39:28.789" v="4742" actId="1076"/>
        <pc:sldMkLst>
          <pc:docMk/>
          <pc:sldMk cId="3596896937" sldId="272"/>
        </pc:sldMkLst>
        <pc:spChg chg="mod">
          <ac:chgData name="David Williamson" userId="a73da8032f1697b1" providerId="LiveId" clId="{1E97B141-E080-4FC9-B463-43B287634292}" dt="2025-01-25T23:02:17.239" v="3035" actId="207"/>
          <ac:spMkLst>
            <pc:docMk/>
            <pc:sldMk cId="3596896937" sldId="272"/>
            <ac:spMk id="2" creationId="{4D7AD641-8958-171B-6CD8-6F45E4F822FB}"/>
          </ac:spMkLst>
        </pc:spChg>
        <pc:spChg chg="mod">
          <ac:chgData name="David Williamson" userId="a73da8032f1697b1" providerId="LiveId" clId="{1E97B141-E080-4FC9-B463-43B287634292}" dt="2025-01-26T11:39:28.789" v="4742" actId="1076"/>
          <ac:spMkLst>
            <pc:docMk/>
            <pc:sldMk cId="3596896937" sldId="272"/>
            <ac:spMk id="3" creationId="{F250D4E6-0502-2412-0C6C-FB5A79017602}"/>
          </ac:spMkLst>
        </pc:spChg>
        <pc:spChg chg="add">
          <ac:chgData name="David Williamson" userId="a73da8032f1697b1" providerId="LiveId" clId="{1E97B141-E080-4FC9-B463-43B287634292}" dt="2025-01-25T23:02:10.563" v="3031" actId="26606"/>
          <ac:spMkLst>
            <pc:docMk/>
            <pc:sldMk cId="3596896937" sldId="272"/>
            <ac:spMk id="9" creationId="{E2E0C929-96C6-41B1-A001-566036DF047B}"/>
          </ac:spMkLst>
        </pc:spChg>
        <pc:picChg chg="add">
          <ac:chgData name="David Williamson" userId="a73da8032f1697b1" providerId="LiveId" clId="{1E97B141-E080-4FC9-B463-43B287634292}" dt="2025-01-25T23:02:10.563" v="3031" actId="26606"/>
          <ac:picMkLst>
            <pc:docMk/>
            <pc:sldMk cId="3596896937" sldId="272"/>
            <ac:picMk id="5" creationId="{F5564BAE-1E2E-350C-D47D-A6F846A751E7}"/>
          </ac:picMkLst>
        </pc:picChg>
      </pc:sldChg>
      <pc:sldChg chg="modSp add mod">
        <pc:chgData name="David Williamson" userId="a73da8032f1697b1" providerId="LiveId" clId="{1E97B141-E080-4FC9-B463-43B287634292}" dt="2025-01-25T23:01:10.254" v="3019" actId="403"/>
        <pc:sldMkLst>
          <pc:docMk/>
          <pc:sldMk cId="3375020824" sldId="273"/>
        </pc:sldMkLst>
        <pc:spChg chg="mod">
          <ac:chgData name="David Williamson" userId="a73da8032f1697b1" providerId="LiveId" clId="{1E97B141-E080-4FC9-B463-43B287634292}" dt="2025-01-25T23:00:59.512" v="3012" actId="20577"/>
          <ac:spMkLst>
            <pc:docMk/>
            <pc:sldMk cId="3375020824" sldId="273"/>
            <ac:spMk id="2" creationId="{EE96E0EF-F154-CD94-DE71-7506F6650F08}"/>
          </ac:spMkLst>
        </pc:spChg>
        <pc:spChg chg="mod">
          <ac:chgData name="David Williamson" userId="a73da8032f1697b1" providerId="LiveId" clId="{1E97B141-E080-4FC9-B463-43B287634292}" dt="2025-01-25T23:01:10.254" v="3019" actId="403"/>
          <ac:spMkLst>
            <pc:docMk/>
            <pc:sldMk cId="3375020824" sldId="273"/>
            <ac:spMk id="3" creationId="{76FC6A40-2BD9-72D9-5DE4-2375AC8C1C34}"/>
          </ac:spMkLst>
        </pc:spChg>
      </pc:sldChg>
      <pc:sldChg chg="modSp add mod">
        <pc:chgData name="David Williamson" userId="a73da8032f1697b1" providerId="LiveId" clId="{1E97B141-E080-4FC9-B463-43B287634292}" dt="2025-01-26T00:17:25.698" v="4392"/>
        <pc:sldMkLst>
          <pc:docMk/>
          <pc:sldMk cId="2269583284" sldId="274"/>
        </pc:sldMkLst>
        <pc:spChg chg="mod">
          <ac:chgData name="David Williamson" userId="a73da8032f1697b1" providerId="LiveId" clId="{1E97B141-E080-4FC9-B463-43B287634292}" dt="2025-01-25T23:00:46.857" v="3003" actId="6549"/>
          <ac:spMkLst>
            <pc:docMk/>
            <pc:sldMk cId="2269583284" sldId="274"/>
            <ac:spMk id="2" creationId="{B8A39943-7AB5-CDB3-7807-DC52EC9E3D93}"/>
          </ac:spMkLst>
        </pc:spChg>
        <pc:spChg chg="mod">
          <ac:chgData name="David Williamson" userId="a73da8032f1697b1" providerId="LiveId" clId="{1E97B141-E080-4FC9-B463-43B287634292}" dt="2025-01-26T00:17:25.698" v="4392"/>
          <ac:spMkLst>
            <pc:docMk/>
            <pc:sldMk cId="2269583284" sldId="274"/>
            <ac:spMk id="3" creationId="{9E14FE92-2677-2B8E-08DF-835765AB148B}"/>
          </ac:spMkLst>
        </pc:spChg>
      </pc:sldChg>
      <pc:sldChg chg="addSp delSp modSp new mod ord setBg">
        <pc:chgData name="David Williamson" userId="a73da8032f1697b1" providerId="LiveId" clId="{1E97B141-E080-4FC9-B463-43B287634292}" dt="2025-01-26T12:12:18.566" v="5889" actId="207"/>
        <pc:sldMkLst>
          <pc:docMk/>
          <pc:sldMk cId="1919791057" sldId="275"/>
        </pc:sldMkLst>
        <pc:spChg chg="mod ord">
          <ac:chgData name="David Williamson" userId="a73da8032f1697b1" providerId="LiveId" clId="{1E97B141-E080-4FC9-B463-43B287634292}" dt="2025-01-26T00:24:56.738" v="4537" actId="20577"/>
          <ac:spMkLst>
            <pc:docMk/>
            <pc:sldMk cId="1919791057" sldId="275"/>
            <ac:spMk id="2" creationId="{90B3492F-C440-817B-ADDF-DF79984F865E}"/>
          </ac:spMkLst>
        </pc:spChg>
        <pc:spChg chg="del">
          <ac:chgData name="David Williamson" userId="a73da8032f1697b1" providerId="LiveId" clId="{1E97B141-E080-4FC9-B463-43B287634292}" dt="2025-01-25T23:15:36.365" v="3181" actId="931"/>
          <ac:spMkLst>
            <pc:docMk/>
            <pc:sldMk cId="1919791057" sldId="275"/>
            <ac:spMk id="3" creationId="{1974F417-626B-B93C-053C-88DC87B83B45}"/>
          </ac:spMkLst>
        </pc:spChg>
        <pc:spChg chg="add mod">
          <ac:chgData name="David Williamson" userId="a73da8032f1697b1" providerId="LiveId" clId="{1E97B141-E080-4FC9-B463-43B287634292}" dt="2025-01-26T12:12:18.566" v="5889" actId="207"/>
          <ac:spMkLst>
            <pc:docMk/>
            <pc:sldMk cId="1919791057" sldId="275"/>
            <ac:spMk id="3" creationId="{9658A432-CBF9-358F-664C-45574511AD03}"/>
          </ac:spMkLst>
        </pc:spChg>
        <pc:spChg chg="add del">
          <ac:chgData name="David Williamson" userId="a73da8032f1697b1" providerId="LiveId" clId="{1E97B141-E080-4FC9-B463-43B287634292}" dt="2025-01-25T23:15:52.340" v="3185" actId="26606"/>
          <ac:spMkLst>
            <pc:docMk/>
            <pc:sldMk cId="1919791057" sldId="275"/>
            <ac:spMk id="9" creationId="{E3601A54-6133-537C-2C21-65DDFD93C131}"/>
          </ac:spMkLst>
        </pc:spChg>
        <pc:spChg chg="add del">
          <ac:chgData name="David Williamson" userId="a73da8032f1697b1" providerId="LiveId" clId="{1E97B141-E080-4FC9-B463-43B287634292}" dt="2025-01-25T23:15:52.340" v="3185" actId="26606"/>
          <ac:spMkLst>
            <pc:docMk/>
            <pc:sldMk cId="1919791057" sldId="275"/>
            <ac:spMk id="12" creationId="{1EA5387D-64D8-4D6C-B109-FF4E81DF609A}"/>
          </ac:spMkLst>
        </pc:spChg>
        <pc:spChg chg="add del">
          <ac:chgData name="David Williamson" userId="a73da8032f1697b1" providerId="LiveId" clId="{1E97B141-E080-4FC9-B463-43B287634292}" dt="2025-01-25T23:19:52.149" v="3213" actId="26606"/>
          <ac:spMkLst>
            <pc:docMk/>
            <pc:sldMk cId="1919791057" sldId="275"/>
            <ac:spMk id="15" creationId="{B8E41B83-C09C-4859-AB94-511A2C0BBE89}"/>
          </ac:spMkLst>
        </pc:spChg>
        <pc:spChg chg="add del">
          <ac:chgData name="David Williamson" userId="a73da8032f1697b1" providerId="LiveId" clId="{1E97B141-E080-4FC9-B463-43B287634292}" dt="2025-01-25T23:19:31.924" v="3211" actId="21"/>
          <ac:spMkLst>
            <pc:docMk/>
            <pc:sldMk cId="1919791057" sldId="275"/>
            <ac:spMk id="16" creationId="{B655D0DA-07CF-7F71-35C2-FC9AF9287F38}"/>
          </ac:spMkLst>
        </pc:spChg>
        <pc:spChg chg="add del">
          <ac:chgData name="David Williamson" userId="a73da8032f1697b1" providerId="LiveId" clId="{1E97B141-E080-4FC9-B463-43B287634292}" dt="2025-01-25T23:22:38.536" v="3328" actId="26606"/>
          <ac:spMkLst>
            <pc:docMk/>
            <pc:sldMk cId="1919791057" sldId="275"/>
            <ac:spMk id="24" creationId="{2DFFD9D3-0E77-42C3-B89D-A987E7760A5E}"/>
          </ac:spMkLst>
        </pc:spChg>
        <pc:spChg chg="add del">
          <ac:chgData name="David Williamson" userId="a73da8032f1697b1" providerId="LiveId" clId="{1E97B141-E080-4FC9-B463-43B287634292}" dt="2025-01-25T23:22:38.536" v="3328" actId="26606"/>
          <ac:spMkLst>
            <pc:docMk/>
            <pc:sldMk cId="1919791057" sldId="275"/>
            <ac:spMk id="26" creationId="{3C48F185-A6F4-40C2-A466-5CB3F23F2F48}"/>
          </ac:spMkLst>
        </pc:spChg>
        <pc:spChg chg="add del">
          <ac:chgData name="David Williamson" userId="a73da8032f1697b1" providerId="LiveId" clId="{1E97B141-E080-4FC9-B463-43B287634292}" dt="2025-01-25T23:23:44.310" v="3359" actId="26606"/>
          <ac:spMkLst>
            <pc:docMk/>
            <pc:sldMk cId="1919791057" sldId="275"/>
            <ac:spMk id="35" creationId="{A6621E27-B4D3-4EEA-8F4D-BB759FD2479C}"/>
          </ac:spMkLst>
        </pc:spChg>
        <pc:spChg chg="add del">
          <ac:chgData name="David Williamson" userId="a73da8032f1697b1" providerId="LiveId" clId="{1E97B141-E080-4FC9-B463-43B287634292}" dt="2025-01-25T23:23:44.310" v="3359" actId="26606"/>
          <ac:spMkLst>
            <pc:docMk/>
            <pc:sldMk cId="1919791057" sldId="275"/>
            <ac:spMk id="37" creationId="{9DCD9119-A5D2-4D09-BCB2-70ABD368DB30}"/>
          </ac:spMkLst>
        </pc:spChg>
        <pc:spChg chg="add">
          <ac:chgData name="David Williamson" userId="a73da8032f1697b1" providerId="LiveId" clId="{1E97B141-E080-4FC9-B463-43B287634292}" dt="2025-01-25T23:23:44.310" v="3359" actId="26606"/>
          <ac:spMkLst>
            <pc:docMk/>
            <pc:sldMk cId="1919791057" sldId="275"/>
            <ac:spMk id="46" creationId="{A7244538-290E-40DA-A93A-14BB3E6CF173}"/>
          </ac:spMkLst>
        </pc:spChg>
        <pc:spChg chg="add">
          <ac:chgData name="David Williamson" userId="a73da8032f1697b1" providerId="LiveId" clId="{1E97B141-E080-4FC9-B463-43B287634292}" dt="2025-01-25T23:23:44.310" v="3359" actId="26606"/>
          <ac:spMkLst>
            <pc:docMk/>
            <pc:sldMk cId="1919791057" sldId="275"/>
            <ac:spMk id="48" creationId="{AB1DF3B3-9DBC-445D-AE4E-A62E5A9B85D5}"/>
          </ac:spMkLst>
        </pc:spChg>
        <pc:spChg chg="add">
          <ac:chgData name="David Williamson" userId="a73da8032f1697b1" providerId="LiveId" clId="{1E97B141-E080-4FC9-B463-43B287634292}" dt="2025-01-25T23:23:44.310" v="3359" actId="26606"/>
          <ac:spMkLst>
            <pc:docMk/>
            <pc:sldMk cId="1919791057" sldId="275"/>
            <ac:spMk id="50" creationId="{F51F80E8-0CAC-410E-B59A-29FDDC357ED4}"/>
          </ac:spMkLst>
        </pc:spChg>
        <pc:picChg chg="add mod">
          <ac:chgData name="David Williamson" userId="a73da8032f1697b1" providerId="LiveId" clId="{1E97B141-E080-4FC9-B463-43B287634292}" dt="2025-01-25T23:23:44.310" v="3359" actId="26606"/>
          <ac:picMkLst>
            <pc:docMk/>
            <pc:sldMk cId="1919791057" sldId="275"/>
            <ac:picMk id="5" creationId="{A2E6AC84-EC2B-65CA-2BD6-5ACD815EC9C6}"/>
          </ac:picMkLst>
        </pc:picChg>
        <pc:picChg chg="add del">
          <ac:chgData name="David Williamson" userId="a73da8032f1697b1" providerId="LiveId" clId="{1E97B141-E080-4FC9-B463-43B287634292}" dt="2025-01-25T23:19:52.149" v="3213" actId="26606"/>
          <ac:picMkLst>
            <pc:docMk/>
            <pc:sldMk cId="1919791057" sldId="275"/>
            <ac:picMk id="14" creationId="{39E05C4E-6F76-43EC-9537-2BA7871BBE07}"/>
          </ac:picMkLst>
        </pc:picChg>
        <pc:picChg chg="add del">
          <ac:chgData name="David Williamson" userId="a73da8032f1697b1" providerId="LiveId" clId="{1E97B141-E080-4FC9-B463-43B287634292}" dt="2025-01-25T23:22:38.536" v="3328" actId="26606"/>
          <ac:picMkLst>
            <pc:docMk/>
            <pc:sldMk cId="1919791057" sldId="275"/>
            <ac:picMk id="20" creationId="{CFD580F5-E7BF-4C1D-BEFD-4A4601EBA876}"/>
          </ac:picMkLst>
        </pc:picChg>
        <pc:picChg chg="add del">
          <ac:chgData name="David Williamson" userId="a73da8032f1697b1" providerId="LiveId" clId="{1E97B141-E080-4FC9-B463-43B287634292}" dt="2025-01-25T23:22:38.536" v="3328" actId="26606"/>
          <ac:picMkLst>
            <pc:docMk/>
            <pc:sldMk cId="1919791057" sldId="275"/>
            <ac:picMk id="22" creationId="{F0F06750-78FE-4472-8DA5-14CF3336F811}"/>
          </ac:picMkLst>
        </pc:picChg>
        <pc:picChg chg="add del">
          <ac:chgData name="David Williamson" userId="a73da8032f1697b1" providerId="LiveId" clId="{1E97B141-E080-4FC9-B463-43B287634292}" dt="2025-01-25T23:23:44.310" v="3359" actId="26606"/>
          <ac:picMkLst>
            <pc:docMk/>
            <pc:sldMk cId="1919791057" sldId="275"/>
            <ac:picMk id="31" creationId="{BDFADFB3-3D44-49A8-AE3B-A87C61607F7E}"/>
          </ac:picMkLst>
        </pc:picChg>
        <pc:picChg chg="add del">
          <ac:chgData name="David Williamson" userId="a73da8032f1697b1" providerId="LiveId" clId="{1E97B141-E080-4FC9-B463-43B287634292}" dt="2025-01-25T23:23:44.310" v="3359" actId="26606"/>
          <ac:picMkLst>
            <pc:docMk/>
            <pc:sldMk cId="1919791057" sldId="275"/>
            <ac:picMk id="33" creationId="{BB912AE0-CAD9-4F8F-A2A2-BDF07D4EDD22}"/>
          </ac:picMkLst>
        </pc:picChg>
        <pc:picChg chg="add">
          <ac:chgData name="David Williamson" userId="a73da8032f1697b1" providerId="LiveId" clId="{1E97B141-E080-4FC9-B463-43B287634292}" dt="2025-01-25T23:23:44.310" v="3359" actId="26606"/>
          <ac:picMkLst>
            <pc:docMk/>
            <pc:sldMk cId="1919791057" sldId="275"/>
            <ac:picMk id="42" creationId="{CFD580F5-E7BF-4C1D-BEFD-4A4601EBA876}"/>
          </ac:picMkLst>
        </pc:picChg>
      </pc:sldChg>
      <pc:sldChg chg="addSp delSp modSp add mod">
        <pc:chgData name="David Williamson" userId="a73da8032f1697b1" providerId="LiveId" clId="{1E97B141-E080-4FC9-B463-43B287634292}" dt="2025-01-26T00:16:17.510" v="4389" actId="1076"/>
        <pc:sldMkLst>
          <pc:docMk/>
          <pc:sldMk cId="437201569" sldId="276"/>
        </pc:sldMkLst>
        <pc:spChg chg="mod">
          <ac:chgData name="David Williamson" userId="a73da8032f1697b1" providerId="LiveId" clId="{1E97B141-E080-4FC9-B463-43B287634292}" dt="2025-01-25T23:57:53.685" v="3972" actId="1076"/>
          <ac:spMkLst>
            <pc:docMk/>
            <pc:sldMk cId="437201569" sldId="276"/>
            <ac:spMk id="2" creationId="{2F381690-7ED1-9482-D5EF-0CFF6E04D868}"/>
          </ac:spMkLst>
        </pc:spChg>
        <pc:spChg chg="add mod">
          <ac:chgData name="David Williamson" userId="a73da8032f1697b1" providerId="LiveId" clId="{1E97B141-E080-4FC9-B463-43B287634292}" dt="2025-01-25T23:57:47.224" v="3971" actId="115"/>
          <ac:spMkLst>
            <pc:docMk/>
            <pc:sldMk cId="437201569" sldId="276"/>
            <ac:spMk id="3" creationId="{D491FDEE-D6B2-4114-8802-3D86FDAE85C6}"/>
          </ac:spMkLst>
        </pc:spChg>
        <pc:spChg chg="del mod">
          <ac:chgData name="David Williamson" userId="a73da8032f1697b1" providerId="LiveId" clId="{1E97B141-E080-4FC9-B463-43B287634292}" dt="2025-01-25T23:56:59.915" v="3943"/>
          <ac:spMkLst>
            <pc:docMk/>
            <pc:sldMk cId="437201569" sldId="276"/>
            <ac:spMk id="4" creationId="{922446B8-03BA-6D19-FF6D-1661005D00FF}"/>
          </ac:spMkLst>
        </pc:spChg>
        <pc:graphicFrameChg chg="mod modGraphic">
          <ac:chgData name="David Williamson" userId="a73da8032f1697b1" providerId="LiveId" clId="{1E97B141-E080-4FC9-B463-43B287634292}" dt="2025-01-26T00:16:17.510" v="4389" actId="1076"/>
          <ac:graphicFrameMkLst>
            <pc:docMk/>
            <pc:sldMk cId="437201569" sldId="276"/>
            <ac:graphicFrameMk id="5" creationId="{E8AA6BC2-0C2C-CD6B-C74F-CBB3C4136CE3}"/>
          </ac:graphicFrameMkLst>
        </pc:graphicFrameChg>
      </pc:sldChg>
      <pc:sldChg chg="modSp add del mod ord">
        <pc:chgData name="David Williamson" userId="a73da8032f1697b1" providerId="LiveId" clId="{1E97B141-E080-4FC9-B463-43B287634292}" dt="2025-01-26T11:34:14.024" v="4677" actId="47"/>
        <pc:sldMkLst>
          <pc:docMk/>
          <pc:sldMk cId="4140977297" sldId="277"/>
        </pc:sldMkLst>
        <pc:graphicFrameChg chg="mod modGraphic">
          <ac:chgData name="David Williamson" userId="a73da8032f1697b1" providerId="LiveId" clId="{1E97B141-E080-4FC9-B463-43B287634292}" dt="2025-01-25T23:35:13.258" v="3565" actId="13926"/>
          <ac:graphicFrameMkLst>
            <pc:docMk/>
            <pc:sldMk cId="4140977297" sldId="277"/>
            <ac:graphicFrameMk id="5" creationId="{2AAB06D9-B5D0-8F19-14A8-39B42F11AC5F}"/>
          </ac:graphicFrameMkLst>
        </pc:graphicFrameChg>
      </pc:sldChg>
      <pc:sldChg chg="addSp delSp modSp add mod setBg setClrOvrMap">
        <pc:chgData name="David Williamson" userId="a73da8032f1697b1" providerId="LiveId" clId="{1E97B141-E080-4FC9-B463-43B287634292}" dt="2025-01-26T11:36:25.051" v="4715" actId="1076"/>
        <pc:sldMkLst>
          <pc:docMk/>
          <pc:sldMk cId="3028859189" sldId="278"/>
        </pc:sldMkLst>
        <pc:spChg chg="mod">
          <ac:chgData name="David Williamson" userId="a73da8032f1697b1" providerId="LiveId" clId="{1E97B141-E080-4FC9-B463-43B287634292}" dt="2025-01-26T11:34:04.879" v="4676" actId="1076"/>
          <ac:spMkLst>
            <pc:docMk/>
            <pc:sldMk cId="3028859189" sldId="278"/>
            <ac:spMk id="2" creationId="{8243C446-3832-3F26-54F0-2C3F0D08A091}"/>
          </ac:spMkLst>
        </pc:spChg>
        <pc:spChg chg="mod">
          <ac:chgData name="David Williamson" userId="a73da8032f1697b1" providerId="LiveId" clId="{1E97B141-E080-4FC9-B463-43B287634292}" dt="2025-01-26T11:32:46.364" v="4651" actId="13926"/>
          <ac:spMkLst>
            <pc:docMk/>
            <pc:sldMk cId="3028859189" sldId="278"/>
            <ac:spMk id="3" creationId="{5E3F1242-711E-CB2A-E6D3-F3482E948001}"/>
          </ac:spMkLst>
        </pc:spChg>
        <pc:spChg chg="add mod">
          <ac:chgData name="David Williamson" userId="a73da8032f1697b1" providerId="LiveId" clId="{1E97B141-E080-4FC9-B463-43B287634292}" dt="2025-01-26T11:36:25.051" v="4715" actId="1076"/>
          <ac:spMkLst>
            <pc:docMk/>
            <pc:sldMk cId="3028859189" sldId="278"/>
            <ac:spMk id="4" creationId="{56968156-1A07-2DA5-6E94-4A5BF3B19AB7}"/>
          </ac:spMkLst>
        </pc:spChg>
        <pc:spChg chg="add mod">
          <ac:chgData name="David Williamson" userId="a73da8032f1697b1" providerId="LiveId" clId="{1E97B141-E080-4FC9-B463-43B287634292}" dt="2025-01-26T11:35:32.695" v="4707" actId="207"/>
          <ac:spMkLst>
            <pc:docMk/>
            <pc:sldMk cId="3028859189" sldId="278"/>
            <ac:spMk id="5" creationId="{F596F628-5D27-2A36-5E07-E0D7FD146721}"/>
          </ac:spMkLst>
        </pc:spChg>
        <pc:spChg chg="del">
          <ac:chgData name="David Williamson" userId="a73da8032f1697b1" providerId="LiveId" clId="{1E97B141-E080-4FC9-B463-43B287634292}" dt="2025-01-25T23:32:47.416" v="3473" actId="26606"/>
          <ac:spMkLst>
            <pc:docMk/>
            <pc:sldMk cId="3028859189" sldId="278"/>
            <ac:spMk id="18" creationId="{10E3ACAB-2897-619F-A3EE-7C55627448FE}"/>
          </ac:spMkLst>
        </pc:spChg>
        <pc:spChg chg="add">
          <ac:chgData name="David Williamson" userId="a73da8032f1697b1" providerId="LiveId" clId="{1E97B141-E080-4FC9-B463-43B287634292}" dt="2025-01-25T23:32:47.416" v="3473" actId="26606"/>
          <ac:spMkLst>
            <pc:docMk/>
            <pc:sldMk cId="3028859189" sldId="278"/>
            <ac:spMk id="23" creationId="{934B872D-6FE9-472A-9E92-342E41DA7C2B}"/>
          </ac:spMkLst>
        </pc:spChg>
        <pc:spChg chg="add">
          <ac:chgData name="David Williamson" userId="a73da8032f1697b1" providerId="LiveId" clId="{1E97B141-E080-4FC9-B463-43B287634292}" dt="2025-01-25T23:32:47.416" v="3473" actId="26606"/>
          <ac:spMkLst>
            <pc:docMk/>
            <pc:sldMk cId="3028859189" sldId="278"/>
            <ac:spMk id="25" creationId="{488DEBA6-2ED2-4FED-8AAB-2F855348DDCC}"/>
          </ac:spMkLst>
        </pc:spChg>
        <pc:picChg chg="del">
          <ac:chgData name="David Williamson" userId="a73da8032f1697b1" providerId="LiveId" clId="{1E97B141-E080-4FC9-B463-43B287634292}" dt="2025-01-25T23:32:25.948" v="3472" actId="478"/>
          <ac:picMkLst>
            <pc:docMk/>
            <pc:sldMk cId="3028859189" sldId="278"/>
            <ac:picMk id="5" creationId="{59E8A329-3A99-9F43-6DC2-6A31ADF87BAA}"/>
          </ac:picMkLst>
        </pc:picChg>
        <pc:picChg chg="add">
          <ac:chgData name="David Williamson" userId="a73da8032f1697b1" providerId="LiveId" clId="{1E97B141-E080-4FC9-B463-43B287634292}" dt="2025-01-25T23:32:47.416" v="3473" actId="26606"/>
          <ac:picMkLst>
            <pc:docMk/>
            <pc:sldMk cId="3028859189" sldId="278"/>
            <ac:picMk id="27" creationId="{32162F0F-A9B7-409A-AD12-ADD441861C0B}"/>
          </ac:picMkLst>
        </pc:picChg>
      </pc:sldChg>
      <pc:sldChg chg="addSp modSp add mod">
        <pc:chgData name="David Williamson" userId="a73da8032f1697b1" providerId="LiveId" clId="{1E97B141-E080-4FC9-B463-43B287634292}" dt="2025-01-26T11:40:17.983" v="4744" actId="20577"/>
        <pc:sldMkLst>
          <pc:docMk/>
          <pc:sldMk cId="3844169484" sldId="279"/>
        </pc:sldMkLst>
        <pc:spChg chg="add mod">
          <ac:chgData name="David Williamson" userId="a73da8032f1697b1" providerId="LiveId" clId="{1E97B141-E080-4FC9-B463-43B287634292}" dt="2025-01-26T11:40:17.983" v="4744" actId="20577"/>
          <ac:spMkLst>
            <pc:docMk/>
            <pc:sldMk cId="3844169484" sldId="279"/>
            <ac:spMk id="3" creationId="{64234DC5-4B53-6D17-16D7-B24FAE00BD0B}"/>
          </ac:spMkLst>
        </pc:spChg>
        <pc:graphicFrameChg chg="mod">
          <ac:chgData name="David Williamson" userId="a73da8032f1697b1" providerId="LiveId" clId="{1E97B141-E080-4FC9-B463-43B287634292}" dt="2025-01-25T23:35:37.870" v="3567" actId="13926"/>
          <ac:graphicFrameMkLst>
            <pc:docMk/>
            <pc:sldMk cId="3844169484" sldId="279"/>
            <ac:graphicFrameMk id="5" creationId="{42403493-3446-D5E2-5532-A9512F4E5449}"/>
          </ac:graphicFrameMkLst>
        </pc:graphicFrameChg>
      </pc:sldChg>
      <pc:sldChg chg="addSp delSp modSp new mod ord setBg addAnim delAnim setClrOvrMap">
        <pc:chgData name="David Williamson" userId="a73da8032f1697b1" providerId="LiveId" clId="{1E97B141-E080-4FC9-B463-43B287634292}" dt="2025-01-25T23:58:51.535" v="3976" actId="1076"/>
        <pc:sldMkLst>
          <pc:docMk/>
          <pc:sldMk cId="1364984811" sldId="280"/>
        </pc:sldMkLst>
        <pc:spChg chg="mod">
          <ac:chgData name="David Williamson" userId="a73da8032f1697b1" providerId="LiveId" clId="{1E97B141-E080-4FC9-B463-43B287634292}" dt="2025-01-25T23:41:13.314" v="3693" actId="26606"/>
          <ac:spMkLst>
            <pc:docMk/>
            <pc:sldMk cId="1364984811" sldId="280"/>
            <ac:spMk id="2" creationId="{9251C4D1-C9B6-01C9-A242-0EBDF7F20408}"/>
          </ac:spMkLst>
        </pc:spChg>
        <pc:spChg chg="del">
          <ac:chgData name="David Williamson" userId="a73da8032f1697b1" providerId="LiveId" clId="{1E97B141-E080-4FC9-B463-43B287634292}" dt="2025-01-25T23:39:48.185" v="3653" actId="21"/>
          <ac:spMkLst>
            <pc:docMk/>
            <pc:sldMk cId="1364984811" sldId="280"/>
            <ac:spMk id="3" creationId="{119F8F69-D4C1-9088-2211-ADD0E0344127}"/>
          </ac:spMkLst>
        </pc:spChg>
        <pc:spChg chg="add mod">
          <ac:chgData name="David Williamson" userId="a73da8032f1697b1" providerId="LiveId" clId="{1E97B141-E080-4FC9-B463-43B287634292}" dt="2025-01-25T23:58:51.535" v="3976" actId="1076"/>
          <ac:spMkLst>
            <pc:docMk/>
            <pc:sldMk cId="1364984811" sldId="280"/>
            <ac:spMk id="4" creationId="{D2C7331C-AFEF-61E6-288D-7F781CA15B4F}"/>
          </ac:spMkLst>
        </pc:spChg>
        <pc:spChg chg="add del">
          <ac:chgData name="David Williamson" userId="a73da8032f1697b1" providerId="LiveId" clId="{1E97B141-E080-4FC9-B463-43B287634292}" dt="2025-01-25T23:41:09.200" v="3689" actId="26606"/>
          <ac:spMkLst>
            <pc:docMk/>
            <pc:sldMk cId="1364984811" sldId="280"/>
            <ac:spMk id="11" creationId="{E770CA6A-B3B0-4826-A91F-B2B1F8922026}"/>
          </ac:spMkLst>
        </pc:spChg>
        <pc:spChg chg="add del">
          <ac:chgData name="David Williamson" userId="a73da8032f1697b1" providerId="LiveId" clId="{1E97B141-E080-4FC9-B463-43B287634292}" dt="2025-01-25T23:41:13.276" v="3692" actId="26606"/>
          <ac:spMkLst>
            <pc:docMk/>
            <pc:sldMk cId="1364984811" sldId="280"/>
            <ac:spMk id="19" creationId="{50496C6C-A85F-426B-9ED1-3444166CE4E1}"/>
          </ac:spMkLst>
        </pc:spChg>
        <pc:spChg chg="add">
          <ac:chgData name="David Williamson" userId="a73da8032f1697b1" providerId="LiveId" clId="{1E97B141-E080-4FC9-B463-43B287634292}" dt="2025-01-25T23:41:13.314" v="3693" actId="26606"/>
          <ac:spMkLst>
            <pc:docMk/>
            <pc:sldMk cId="1364984811" sldId="280"/>
            <ac:spMk id="25" creationId="{5369A695-798F-4885-AFD8-79E77718CFDA}"/>
          </ac:spMkLst>
        </pc:spChg>
        <pc:spChg chg="add">
          <ac:chgData name="David Williamson" userId="a73da8032f1697b1" providerId="LiveId" clId="{1E97B141-E080-4FC9-B463-43B287634292}" dt="2025-01-25T23:41:13.314" v="3693" actId="26606"/>
          <ac:spMkLst>
            <pc:docMk/>
            <pc:sldMk cId="1364984811" sldId="280"/>
            <ac:spMk id="26" creationId="{F2E071F9-F15E-48F8-9B0B-FF5D86811BD2}"/>
          </ac:spMkLst>
        </pc:spChg>
        <pc:picChg chg="add del">
          <ac:chgData name="David Williamson" userId="a73da8032f1697b1" providerId="LiveId" clId="{1E97B141-E080-4FC9-B463-43B287634292}" dt="2025-01-25T23:41:09.200" v="3689" actId="26606"/>
          <ac:picMkLst>
            <pc:docMk/>
            <pc:sldMk cId="1364984811" sldId="280"/>
            <ac:picMk id="7" creationId="{9A22DDE2-FB2D-421B-B377-F9AD495CE9BB}"/>
          </ac:picMkLst>
        </pc:picChg>
        <pc:picChg chg="add del">
          <ac:chgData name="David Williamson" userId="a73da8032f1697b1" providerId="LiveId" clId="{1E97B141-E080-4FC9-B463-43B287634292}" dt="2025-01-25T23:41:09.200" v="3689" actId="26606"/>
          <ac:picMkLst>
            <pc:docMk/>
            <pc:sldMk cId="1364984811" sldId="280"/>
            <ac:picMk id="9" creationId="{A995140B-9736-47E4-9A7D-ABB32F3AAA80}"/>
          </ac:picMkLst>
        </pc:picChg>
        <pc:picChg chg="add del">
          <ac:chgData name="David Williamson" userId="a73da8032f1697b1" providerId="LiveId" clId="{1E97B141-E080-4FC9-B463-43B287634292}" dt="2025-01-25T23:41:09.200" v="3689" actId="26606"/>
          <ac:picMkLst>
            <pc:docMk/>
            <pc:sldMk cId="1364984811" sldId="280"/>
            <ac:picMk id="13" creationId="{3C51B9DA-B0CC-480A-8EA5-4D5C3E0515B9}"/>
          </ac:picMkLst>
        </pc:picChg>
        <pc:picChg chg="add del">
          <ac:chgData name="David Williamson" userId="a73da8032f1697b1" providerId="LiveId" clId="{1E97B141-E080-4FC9-B463-43B287634292}" dt="2025-01-25T23:41:13.276" v="3692" actId="26606"/>
          <ac:picMkLst>
            <pc:docMk/>
            <pc:sldMk cId="1364984811" sldId="280"/>
            <ac:picMk id="17" creationId="{9A22DDE2-FB2D-421B-B377-F9AD495CE9BB}"/>
          </ac:picMkLst>
        </pc:picChg>
        <pc:picChg chg="add del">
          <ac:chgData name="David Williamson" userId="a73da8032f1697b1" providerId="LiveId" clId="{1E97B141-E080-4FC9-B463-43B287634292}" dt="2025-01-25T23:41:13.276" v="3692" actId="26606"/>
          <ac:picMkLst>
            <pc:docMk/>
            <pc:sldMk cId="1364984811" sldId="280"/>
            <ac:picMk id="18" creationId="{A995140B-9736-47E4-9A7D-ABB32F3AAA80}"/>
          </ac:picMkLst>
        </pc:picChg>
        <pc:picChg chg="add del">
          <ac:chgData name="David Williamson" userId="a73da8032f1697b1" providerId="LiveId" clId="{1E97B141-E080-4FC9-B463-43B287634292}" dt="2025-01-25T23:41:13.276" v="3692" actId="26606"/>
          <ac:picMkLst>
            <pc:docMk/>
            <pc:sldMk cId="1364984811" sldId="280"/>
            <ac:picMk id="21" creationId="{D912EF34-0253-41FD-9940-D8FBB7DE74B1}"/>
          </ac:picMkLst>
        </pc:picChg>
        <pc:picChg chg="add">
          <ac:chgData name="David Williamson" userId="a73da8032f1697b1" providerId="LiveId" clId="{1E97B141-E080-4FC9-B463-43B287634292}" dt="2025-01-25T23:41:13.314" v="3693" actId="26606"/>
          <ac:picMkLst>
            <pc:docMk/>
            <pc:sldMk cId="1364984811" sldId="280"/>
            <ac:picMk id="23" creationId="{9A22DDE2-FB2D-421B-B377-F9AD495CE9BB}"/>
          </ac:picMkLst>
        </pc:picChg>
        <pc:picChg chg="add">
          <ac:chgData name="David Williamson" userId="a73da8032f1697b1" providerId="LiveId" clId="{1E97B141-E080-4FC9-B463-43B287634292}" dt="2025-01-25T23:41:13.314" v="3693" actId="26606"/>
          <ac:picMkLst>
            <pc:docMk/>
            <pc:sldMk cId="1364984811" sldId="280"/>
            <ac:picMk id="24" creationId="{A995140B-9736-47E4-9A7D-ABB32F3AAA80}"/>
          </ac:picMkLst>
        </pc:picChg>
        <pc:cxnChg chg="add del">
          <ac:chgData name="David Williamson" userId="a73da8032f1697b1" providerId="LiveId" clId="{1E97B141-E080-4FC9-B463-43B287634292}" dt="2025-01-25T23:41:09.200" v="3689" actId="26606"/>
          <ac:cxnSpMkLst>
            <pc:docMk/>
            <pc:sldMk cId="1364984811" sldId="280"/>
            <ac:cxnSpMk id="15" creationId="{6FE641DB-A503-41DE-ACA6-36B41C6C2BE9}"/>
          </ac:cxnSpMkLst>
        </pc:cxnChg>
        <pc:cxnChg chg="add del">
          <ac:chgData name="David Williamson" userId="a73da8032f1697b1" providerId="LiveId" clId="{1E97B141-E080-4FC9-B463-43B287634292}" dt="2025-01-25T23:41:13.276" v="3692" actId="26606"/>
          <ac:cxnSpMkLst>
            <pc:docMk/>
            <pc:sldMk cId="1364984811" sldId="280"/>
            <ac:cxnSpMk id="20" creationId="{AD0EF22F-5D3C-4240-8C32-1B20803E5A89}"/>
          </ac:cxnSpMkLst>
        </pc:cxnChg>
      </pc:sldChg>
      <pc:sldChg chg="modSp add mod ord">
        <pc:chgData name="David Williamson" userId="a73da8032f1697b1" providerId="LiveId" clId="{1E97B141-E080-4FC9-B463-43B287634292}" dt="2025-01-25T23:59:57.234" v="4023" actId="1076"/>
        <pc:sldMkLst>
          <pc:docMk/>
          <pc:sldMk cId="3649176100" sldId="281"/>
        </pc:sldMkLst>
        <pc:spChg chg="mod">
          <ac:chgData name="David Williamson" userId="a73da8032f1697b1" providerId="LiveId" clId="{1E97B141-E080-4FC9-B463-43B287634292}" dt="2025-01-25T23:59:57.234" v="4023" actId="1076"/>
          <ac:spMkLst>
            <pc:docMk/>
            <pc:sldMk cId="3649176100" sldId="281"/>
            <ac:spMk id="2" creationId="{1F361E0A-BFF0-171E-CADA-A3E43645E08C}"/>
          </ac:spMkLst>
        </pc:spChg>
        <pc:spChg chg="mod">
          <ac:chgData name="David Williamson" userId="a73da8032f1697b1" providerId="LiveId" clId="{1E97B141-E080-4FC9-B463-43B287634292}" dt="2025-01-25T23:59:23.461" v="3982" actId="1076"/>
          <ac:spMkLst>
            <pc:docMk/>
            <pc:sldMk cId="3649176100" sldId="281"/>
            <ac:spMk id="4" creationId="{CCA56568-6EE4-AC4D-1E1A-DBE1F2B1B304}"/>
          </ac:spMkLst>
        </pc:spChg>
      </pc:sldChg>
      <pc:sldChg chg="modSp add mod ord">
        <pc:chgData name="David Williamson" userId="a73da8032f1697b1" providerId="LiveId" clId="{1E97B141-E080-4FC9-B463-43B287634292}" dt="2025-01-25T23:51:32.586" v="3890" actId="20577"/>
        <pc:sldMkLst>
          <pc:docMk/>
          <pc:sldMk cId="2025094452" sldId="282"/>
        </pc:sldMkLst>
        <pc:spChg chg="mod">
          <ac:chgData name="David Williamson" userId="a73da8032f1697b1" providerId="LiveId" clId="{1E97B141-E080-4FC9-B463-43B287634292}" dt="2025-01-25T23:51:32.586" v="3890" actId="20577"/>
          <ac:spMkLst>
            <pc:docMk/>
            <pc:sldMk cId="2025094452" sldId="282"/>
            <ac:spMk id="3" creationId="{1340A89D-C0C2-E095-EECD-2688AC7E93F8}"/>
          </ac:spMkLst>
        </pc:spChg>
      </pc:sldChg>
      <pc:sldChg chg="addSp modSp add mod ord">
        <pc:chgData name="David Williamson" userId="a73da8032f1697b1" providerId="LiveId" clId="{1E97B141-E080-4FC9-B463-43B287634292}" dt="2025-01-26T12:11:10.577" v="5867" actId="20577"/>
        <pc:sldMkLst>
          <pc:docMk/>
          <pc:sldMk cId="1560921261" sldId="283"/>
        </pc:sldMkLst>
        <pc:spChg chg="mod">
          <ac:chgData name="David Williamson" userId="a73da8032f1697b1" providerId="LiveId" clId="{1E97B141-E080-4FC9-B463-43B287634292}" dt="2025-01-26T00:00:25.967" v="4045" actId="20577"/>
          <ac:spMkLst>
            <pc:docMk/>
            <pc:sldMk cId="1560921261" sldId="283"/>
            <ac:spMk id="2" creationId="{476A17EB-048E-5F2C-004C-0867C1AC7692}"/>
          </ac:spMkLst>
        </pc:spChg>
        <pc:spChg chg="add mod">
          <ac:chgData name="David Williamson" userId="a73da8032f1697b1" providerId="LiveId" clId="{1E97B141-E080-4FC9-B463-43B287634292}" dt="2025-01-26T12:11:10.577" v="5867" actId="20577"/>
          <ac:spMkLst>
            <pc:docMk/>
            <pc:sldMk cId="1560921261" sldId="283"/>
            <ac:spMk id="3" creationId="{F84586F5-43BE-D425-D45E-B110FC7ED73A}"/>
          </ac:spMkLst>
        </pc:spChg>
        <pc:spChg chg="mod">
          <ac:chgData name="David Williamson" userId="a73da8032f1697b1" providerId="LiveId" clId="{1E97B141-E080-4FC9-B463-43B287634292}" dt="2025-01-26T00:00:09.290" v="4025" actId="20577"/>
          <ac:spMkLst>
            <pc:docMk/>
            <pc:sldMk cId="1560921261" sldId="283"/>
            <ac:spMk id="4" creationId="{217E9DC9-479E-230C-FF78-A037B96C6703}"/>
          </ac:spMkLst>
        </pc:spChg>
      </pc:sldChg>
      <pc:sldChg chg="addSp modSp add mod">
        <pc:chgData name="David Williamson" userId="a73da8032f1697b1" providerId="LiveId" clId="{1E97B141-E080-4FC9-B463-43B287634292}" dt="2025-01-26T00:19:03.425" v="4398" actId="2711"/>
        <pc:sldMkLst>
          <pc:docMk/>
          <pc:sldMk cId="2860696534" sldId="284"/>
        </pc:sldMkLst>
        <pc:spChg chg="mod">
          <ac:chgData name="David Williamson" userId="a73da8032f1697b1" providerId="LiveId" clId="{1E97B141-E080-4FC9-B463-43B287634292}" dt="2025-01-26T00:10:14.939" v="4135" actId="1076"/>
          <ac:spMkLst>
            <pc:docMk/>
            <pc:sldMk cId="2860696534" sldId="284"/>
            <ac:spMk id="2" creationId="{27314BD6-0155-70D6-DDEE-C426E849B982}"/>
          </ac:spMkLst>
        </pc:spChg>
        <pc:spChg chg="add mod">
          <ac:chgData name="David Williamson" userId="a73da8032f1697b1" providerId="LiveId" clId="{1E97B141-E080-4FC9-B463-43B287634292}" dt="2025-01-26T00:10:12.161" v="4134" actId="1076"/>
          <ac:spMkLst>
            <pc:docMk/>
            <pc:sldMk cId="2860696534" sldId="284"/>
            <ac:spMk id="3" creationId="{100842FF-2973-70D4-9B82-6EBDE4F8E823}"/>
          </ac:spMkLst>
        </pc:spChg>
        <pc:graphicFrameChg chg="mod">
          <ac:chgData name="David Williamson" userId="a73da8032f1697b1" providerId="LiveId" clId="{1E97B141-E080-4FC9-B463-43B287634292}" dt="2025-01-26T00:19:03.425" v="4398" actId="2711"/>
          <ac:graphicFrameMkLst>
            <pc:docMk/>
            <pc:sldMk cId="2860696534" sldId="284"/>
            <ac:graphicFrameMk id="5" creationId="{5B94EE9C-6F17-5275-41E2-D64AE279877F}"/>
          </ac:graphicFrameMkLst>
        </pc:graphicFrameChg>
      </pc:sldChg>
      <pc:sldChg chg="addSp modSp add mod">
        <pc:chgData name="David Williamson" userId="a73da8032f1697b1" providerId="LiveId" clId="{1E97B141-E080-4FC9-B463-43B287634292}" dt="2025-01-26T00:19:14.793" v="4399" actId="2711"/>
        <pc:sldMkLst>
          <pc:docMk/>
          <pc:sldMk cId="3433547607" sldId="285"/>
        </pc:sldMkLst>
        <pc:spChg chg="mod">
          <ac:chgData name="David Williamson" userId="a73da8032f1697b1" providerId="LiveId" clId="{1E97B141-E080-4FC9-B463-43B287634292}" dt="2025-01-26T00:11:31.365" v="4166" actId="1076"/>
          <ac:spMkLst>
            <pc:docMk/>
            <pc:sldMk cId="3433547607" sldId="285"/>
            <ac:spMk id="2" creationId="{262C89EE-5347-F62B-ED36-E0D09ECC12B8}"/>
          </ac:spMkLst>
        </pc:spChg>
        <pc:spChg chg="add mod">
          <ac:chgData name="David Williamson" userId="a73da8032f1697b1" providerId="LiveId" clId="{1E97B141-E080-4FC9-B463-43B287634292}" dt="2025-01-26T00:11:28.444" v="4165" actId="1076"/>
          <ac:spMkLst>
            <pc:docMk/>
            <pc:sldMk cId="3433547607" sldId="285"/>
            <ac:spMk id="3" creationId="{0174608D-39A0-F014-9B30-3A2E2402D268}"/>
          </ac:spMkLst>
        </pc:spChg>
        <pc:graphicFrameChg chg="mod">
          <ac:chgData name="David Williamson" userId="a73da8032f1697b1" providerId="LiveId" clId="{1E97B141-E080-4FC9-B463-43B287634292}" dt="2025-01-26T00:19:14.793" v="4399" actId="2711"/>
          <ac:graphicFrameMkLst>
            <pc:docMk/>
            <pc:sldMk cId="3433547607" sldId="285"/>
            <ac:graphicFrameMk id="5" creationId="{2EFE0063-BB15-08E9-BAD2-24BF08C20454}"/>
          </ac:graphicFrameMkLst>
        </pc:graphicFrameChg>
      </pc:sldChg>
      <pc:sldChg chg="modSp add mod ord">
        <pc:chgData name="David Williamson" userId="a73da8032f1697b1" providerId="LiveId" clId="{1E97B141-E080-4FC9-B463-43B287634292}" dt="2025-01-26T00:15:23.040" v="4374"/>
        <pc:sldMkLst>
          <pc:docMk/>
          <pc:sldMk cId="2582514545" sldId="286"/>
        </pc:sldMkLst>
        <pc:spChg chg="mod">
          <ac:chgData name="David Williamson" userId="a73da8032f1697b1" providerId="LiveId" clId="{1E97B141-E080-4FC9-B463-43B287634292}" dt="2025-01-26T00:12:50.391" v="4215" actId="1076"/>
          <ac:spMkLst>
            <pc:docMk/>
            <pc:sldMk cId="2582514545" sldId="286"/>
            <ac:spMk id="2" creationId="{F1FB547C-4F64-30AF-FD7C-37C6CB244078}"/>
          </ac:spMkLst>
        </pc:spChg>
        <pc:graphicFrameChg chg="mod modGraphic">
          <ac:chgData name="David Williamson" userId="a73da8032f1697b1" providerId="LiveId" clId="{1E97B141-E080-4FC9-B463-43B287634292}" dt="2025-01-26T00:15:23.040" v="4374"/>
          <ac:graphicFrameMkLst>
            <pc:docMk/>
            <pc:sldMk cId="2582514545" sldId="286"/>
            <ac:graphicFrameMk id="5" creationId="{97F87957-CA3C-177F-AFEC-44401692A740}"/>
          </ac:graphicFrameMkLst>
        </pc:graphicFrameChg>
      </pc:sldChg>
      <pc:sldChg chg="addSp delSp modSp add mod">
        <pc:chgData name="David Williamson" userId="a73da8032f1697b1" providerId="LiveId" clId="{1E97B141-E080-4FC9-B463-43B287634292}" dt="2025-01-26T12:11:00.467" v="5854" actId="113"/>
        <pc:sldMkLst>
          <pc:docMk/>
          <pc:sldMk cId="3903277278" sldId="287"/>
        </pc:sldMkLst>
        <pc:spChg chg="add del mod">
          <ac:chgData name="David Williamson" userId="a73da8032f1697b1" providerId="LiveId" clId="{1E97B141-E080-4FC9-B463-43B287634292}" dt="2025-01-26T00:20:33.802" v="4411" actId="21"/>
          <ac:spMkLst>
            <pc:docMk/>
            <pc:sldMk cId="3903277278" sldId="287"/>
            <ac:spMk id="6" creationId="{11E1722A-A37E-0653-C0F6-EC5EB800B9D7}"/>
          </ac:spMkLst>
        </pc:spChg>
        <pc:spChg chg="add mod">
          <ac:chgData name="David Williamson" userId="a73da8032f1697b1" providerId="LiveId" clId="{1E97B141-E080-4FC9-B463-43B287634292}" dt="2025-01-26T12:11:00.467" v="5854" actId="113"/>
          <ac:spMkLst>
            <pc:docMk/>
            <pc:sldMk cId="3903277278" sldId="287"/>
            <ac:spMk id="7" creationId="{9B377CDD-CB96-BF1A-53A3-81D1CEFADC96}"/>
          </ac:spMkLst>
        </pc:spChg>
        <pc:graphicFrameChg chg="add del mod">
          <ac:chgData name="David Williamson" userId="a73da8032f1697b1" providerId="LiveId" clId="{1E97B141-E080-4FC9-B463-43B287634292}" dt="2025-01-26T00:21:09.181" v="4417" actId="122"/>
          <ac:graphicFrameMkLst>
            <pc:docMk/>
            <pc:sldMk cId="3903277278" sldId="287"/>
            <ac:graphicFrameMk id="5" creationId="{49465845-0ED5-F8FF-F611-2B7D872A6F81}"/>
          </ac:graphicFrameMkLst>
        </pc:graphicFrameChg>
      </pc:sldChg>
      <pc:sldChg chg="addSp modSp add mod">
        <pc:chgData name="David Williamson" userId="a73da8032f1697b1" providerId="LiveId" clId="{1E97B141-E080-4FC9-B463-43B287634292}" dt="2025-01-26T12:11:21.345" v="5868" actId="113"/>
        <pc:sldMkLst>
          <pc:docMk/>
          <pc:sldMk cId="3500560249" sldId="288"/>
        </pc:sldMkLst>
        <pc:spChg chg="add mod">
          <ac:chgData name="David Williamson" userId="a73da8032f1697b1" providerId="LiveId" clId="{1E97B141-E080-4FC9-B463-43B287634292}" dt="2025-01-26T12:11:21.345" v="5868" actId="113"/>
          <ac:spMkLst>
            <pc:docMk/>
            <pc:sldMk cId="3500560249" sldId="288"/>
            <ac:spMk id="3" creationId="{1B5FEFE2-AEE7-A77A-7552-FF908E6D412C}"/>
          </ac:spMkLst>
        </pc:spChg>
        <pc:graphicFrameChg chg="mod">
          <ac:chgData name="David Williamson" userId="a73da8032f1697b1" providerId="LiveId" clId="{1E97B141-E080-4FC9-B463-43B287634292}" dt="2025-01-26T00:21:14.904" v="4418" actId="122"/>
          <ac:graphicFrameMkLst>
            <pc:docMk/>
            <pc:sldMk cId="3500560249" sldId="288"/>
            <ac:graphicFrameMk id="5" creationId="{8D245C4E-0E2D-C1B9-0363-A437EA4EF05E}"/>
          </ac:graphicFrameMkLst>
        </pc:graphicFrameChg>
      </pc:sldChg>
      <pc:sldChg chg="addSp delSp modSp new mod setBg setClrOvrMap">
        <pc:chgData name="David Williamson" userId="a73da8032f1697b1" providerId="LiveId" clId="{1E97B141-E080-4FC9-B463-43B287634292}" dt="2025-01-26T12:06:44.211" v="5794" actId="14100"/>
        <pc:sldMkLst>
          <pc:docMk/>
          <pc:sldMk cId="1062546101" sldId="289"/>
        </pc:sldMkLst>
        <pc:spChg chg="mod">
          <ac:chgData name="David Williamson" userId="a73da8032f1697b1" providerId="LiveId" clId="{1E97B141-E080-4FC9-B463-43B287634292}" dt="2025-01-26T12:05:44.179" v="5785" actId="6549"/>
          <ac:spMkLst>
            <pc:docMk/>
            <pc:sldMk cId="1062546101" sldId="289"/>
            <ac:spMk id="2" creationId="{127DD3FC-4658-EAA8-C168-90C8C9F5F239}"/>
          </ac:spMkLst>
        </pc:spChg>
        <pc:spChg chg="add del mod">
          <ac:chgData name="David Williamson" userId="a73da8032f1697b1" providerId="LiveId" clId="{1E97B141-E080-4FC9-B463-43B287634292}" dt="2025-01-26T11:59:40.742" v="5594" actId="26606"/>
          <ac:spMkLst>
            <pc:docMk/>
            <pc:sldMk cId="1062546101" sldId="289"/>
            <ac:spMk id="3" creationId="{64961977-E909-7EBF-D223-AB0529DD43EF}"/>
          </ac:spMkLst>
        </pc:spChg>
        <pc:spChg chg="add del">
          <ac:chgData name="David Williamson" userId="a73da8032f1697b1" providerId="LiveId" clId="{1E97B141-E080-4FC9-B463-43B287634292}" dt="2025-01-26T11:58:37.925" v="5587" actId="26606"/>
          <ac:spMkLst>
            <pc:docMk/>
            <pc:sldMk cId="1062546101" sldId="289"/>
            <ac:spMk id="9" creationId="{86CD3965-7576-4EBB-9FEA-0E73E2DB4AC6}"/>
          </ac:spMkLst>
        </pc:spChg>
        <pc:spChg chg="add del">
          <ac:chgData name="David Williamson" userId="a73da8032f1697b1" providerId="LiveId" clId="{1E97B141-E080-4FC9-B463-43B287634292}" dt="2025-01-26T11:58:37.925" v="5587" actId="26606"/>
          <ac:spMkLst>
            <pc:docMk/>
            <pc:sldMk cId="1062546101" sldId="289"/>
            <ac:spMk id="11" creationId="{FA4B15F5-9B02-4280-9F50-172515BF4C68}"/>
          </ac:spMkLst>
        </pc:spChg>
        <pc:spChg chg="add del">
          <ac:chgData name="David Williamson" userId="a73da8032f1697b1" providerId="LiveId" clId="{1E97B141-E080-4FC9-B463-43B287634292}" dt="2025-01-26T11:58:48.957" v="5589" actId="26606"/>
          <ac:spMkLst>
            <pc:docMk/>
            <pc:sldMk cId="1062546101" sldId="289"/>
            <ac:spMk id="16" creationId="{843DD86A-8FAA-443F-9211-42A2AE8A790C}"/>
          </ac:spMkLst>
        </pc:spChg>
        <pc:spChg chg="add del">
          <ac:chgData name="David Williamson" userId="a73da8032f1697b1" providerId="LiveId" clId="{1E97B141-E080-4FC9-B463-43B287634292}" dt="2025-01-26T11:58:48.957" v="5589" actId="26606"/>
          <ac:spMkLst>
            <pc:docMk/>
            <pc:sldMk cId="1062546101" sldId="289"/>
            <ac:spMk id="17" creationId="{C2A13AAE-18EB-4BDF-BAF7-F2F97B8D00D6}"/>
          </ac:spMkLst>
        </pc:spChg>
        <pc:spChg chg="add del">
          <ac:chgData name="David Williamson" userId="a73da8032f1697b1" providerId="LiveId" clId="{1E97B141-E080-4FC9-B463-43B287634292}" dt="2025-01-26T11:58:59.171" v="5591" actId="26606"/>
          <ac:spMkLst>
            <pc:docMk/>
            <pc:sldMk cId="1062546101" sldId="289"/>
            <ac:spMk id="21" creationId="{30BD2399-7475-404C-BAC9-E55E1676926A}"/>
          </ac:spMkLst>
        </pc:spChg>
        <pc:spChg chg="add del">
          <ac:chgData name="David Williamson" userId="a73da8032f1697b1" providerId="LiveId" clId="{1E97B141-E080-4FC9-B463-43B287634292}" dt="2025-01-26T11:59:40.714" v="5593" actId="26606"/>
          <ac:spMkLst>
            <pc:docMk/>
            <pc:sldMk cId="1062546101" sldId="289"/>
            <ac:spMk id="25" creationId="{30BD2399-7475-404C-BAC9-E55E1676926A}"/>
          </ac:spMkLst>
        </pc:spChg>
        <pc:spChg chg="add del">
          <ac:chgData name="David Williamson" userId="a73da8032f1697b1" providerId="LiveId" clId="{1E97B141-E080-4FC9-B463-43B287634292}" dt="2025-01-26T12:05:15.011" v="5771" actId="26606"/>
          <ac:spMkLst>
            <pc:docMk/>
            <pc:sldMk cId="1062546101" sldId="289"/>
            <ac:spMk id="29" creationId="{30BD2399-7475-404C-BAC9-E55E1676926A}"/>
          </ac:spMkLst>
        </pc:spChg>
        <pc:spChg chg="add">
          <ac:chgData name="David Williamson" userId="a73da8032f1697b1" providerId="LiveId" clId="{1E97B141-E080-4FC9-B463-43B287634292}" dt="2025-01-26T12:05:15.011" v="5771" actId="26606"/>
          <ac:spMkLst>
            <pc:docMk/>
            <pc:sldMk cId="1062546101" sldId="289"/>
            <ac:spMk id="36" creationId="{843DD86A-8FAA-443F-9211-42A2AE8A790C}"/>
          </ac:spMkLst>
        </pc:spChg>
        <pc:spChg chg="add">
          <ac:chgData name="David Williamson" userId="a73da8032f1697b1" providerId="LiveId" clId="{1E97B141-E080-4FC9-B463-43B287634292}" dt="2025-01-26T12:05:15.011" v="5771" actId="26606"/>
          <ac:spMkLst>
            <pc:docMk/>
            <pc:sldMk cId="1062546101" sldId="289"/>
            <ac:spMk id="38" creationId="{C2A13AAE-18EB-4BDF-BAF7-F2F97B8D00D6}"/>
          </ac:spMkLst>
        </pc:spChg>
        <pc:graphicFrameChg chg="add del">
          <ac:chgData name="David Williamson" userId="a73da8032f1697b1" providerId="LiveId" clId="{1E97B141-E080-4FC9-B463-43B287634292}" dt="2025-01-26T11:58:37.925" v="5587" actId="26606"/>
          <ac:graphicFrameMkLst>
            <pc:docMk/>
            <pc:sldMk cId="1062546101" sldId="289"/>
            <ac:graphicFrameMk id="5" creationId="{306ADEB7-2867-ADFE-ED40-99428B1DE628}"/>
          </ac:graphicFrameMkLst>
        </pc:graphicFrameChg>
        <pc:graphicFrameChg chg="add del">
          <ac:chgData name="David Williamson" userId="a73da8032f1697b1" providerId="LiveId" clId="{1E97B141-E080-4FC9-B463-43B287634292}" dt="2025-01-26T11:58:48.957" v="5589" actId="26606"/>
          <ac:graphicFrameMkLst>
            <pc:docMk/>
            <pc:sldMk cId="1062546101" sldId="289"/>
            <ac:graphicFrameMk id="19" creationId="{58E21809-379F-9410-D4A6-785E4E147BA5}"/>
          </ac:graphicFrameMkLst>
        </pc:graphicFrameChg>
        <pc:graphicFrameChg chg="add del">
          <ac:chgData name="David Williamson" userId="a73da8032f1697b1" providerId="LiveId" clId="{1E97B141-E080-4FC9-B463-43B287634292}" dt="2025-01-26T11:58:59.171" v="5591" actId="26606"/>
          <ac:graphicFrameMkLst>
            <pc:docMk/>
            <pc:sldMk cId="1062546101" sldId="289"/>
            <ac:graphicFrameMk id="23" creationId="{6438F752-1A9E-9B99-44C0-D9F22934060D}"/>
          </ac:graphicFrameMkLst>
        </pc:graphicFrameChg>
        <pc:graphicFrameChg chg="add del">
          <ac:chgData name="David Williamson" userId="a73da8032f1697b1" providerId="LiveId" clId="{1E97B141-E080-4FC9-B463-43B287634292}" dt="2025-01-26T11:59:40.714" v="5593" actId="26606"/>
          <ac:graphicFrameMkLst>
            <pc:docMk/>
            <pc:sldMk cId="1062546101" sldId="289"/>
            <ac:graphicFrameMk id="27" creationId="{FBAB65B6-93B8-A6E5-B223-F8439A304C3A}"/>
          </ac:graphicFrameMkLst>
        </pc:graphicFrameChg>
        <pc:graphicFrameChg chg="add mod modGraphic">
          <ac:chgData name="David Williamson" userId="a73da8032f1697b1" providerId="LiveId" clId="{1E97B141-E080-4FC9-B463-43B287634292}" dt="2025-01-26T12:06:44.211" v="5794" actId="14100"/>
          <ac:graphicFrameMkLst>
            <pc:docMk/>
            <pc:sldMk cId="1062546101" sldId="289"/>
            <ac:graphicFrameMk id="31" creationId="{6438F752-1A9E-9B99-44C0-D9F22934060D}"/>
          </ac:graphicFrameMkLst>
        </pc:graphicFrameChg>
        <pc:picChg chg="add del">
          <ac:chgData name="David Williamson" userId="a73da8032f1697b1" providerId="LiveId" clId="{1E97B141-E080-4FC9-B463-43B287634292}" dt="2025-01-26T11:58:37.925" v="5587" actId="26606"/>
          <ac:picMkLst>
            <pc:docMk/>
            <pc:sldMk cId="1062546101" sldId="289"/>
            <ac:picMk id="13" creationId="{E3A5BBF0-37C3-4339-BD51-F7A980A93B69}"/>
          </ac:picMkLst>
        </pc:picChg>
        <pc:picChg chg="add del">
          <ac:chgData name="David Williamson" userId="a73da8032f1697b1" providerId="LiveId" clId="{1E97B141-E080-4FC9-B463-43B287634292}" dt="2025-01-26T11:58:48.957" v="5589" actId="26606"/>
          <ac:picMkLst>
            <pc:docMk/>
            <pc:sldMk cId="1062546101" sldId="289"/>
            <ac:picMk id="15" creationId="{49261589-06E9-4B7C-A8F1-26648507B77B}"/>
          </ac:picMkLst>
        </pc:picChg>
        <pc:picChg chg="add del">
          <ac:chgData name="David Williamson" userId="a73da8032f1697b1" providerId="LiveId" clId="{1E97B141-E080-4FC9-B463-43B287634292}" dt="2025-01-26T11:58:48.957" v="5589" actId="26606"/>
          <ac:picMkLst>
            <pc:docMk/>
            <pc:sldMk cId="1062546101" sldId="289"/>
            <ac:picMk id="18" creationId="{0F5C1B21-B0DB-4206-99EE-C13D67038B93}"/>
          </ac:picMkLst>
        </pc:picChg>
        <pc:picChg chg="add del">
          <ac:chgData name="David Williamson" userId="a73da8032f1697b1" providerId="LiveId" clId="{1E97B141-E080-4FC9-B463-43B287634292}" dt="2025-01-26T11:58:59.171" v="5591" actId="26606"/>
          <ac:picMkLst>
            <pc:docMk/>
            <pc:sldMk cId="1062546101" sldId="289"/>
            <ac:picMk id="22" creationId="{0D748104-6E76-4AD9-9940-82154F97E7C1}"/>
          </ac:picMkLst>
        </pc:picChg>
        <pc:picChg chg="add del">
          <ac:chgData name="David Williamson" userId="a73da8032f1697b1" providerId="LiveId" clId="{1E97B141-E080-4FC9-B463-43B287634292}" dt="2025-01-26T11:59:40.714" v="5593" actId="26606"/>
          <ac:picMkLst>
            <pc:docMk/>
            <pc:sldMk cId="1062546101" sldId="289"/>
            <ac:picMk id="26" creationId="{0D748104-6E76-4AD9-9940-82154F97E7C1}"/>
          </ac:picMkLst>
        </pc:picChg>
        <pc:picChg chg="add del">
          <ac:chgData name="David Williamson" userId="a73da8032f1697b1" providerId="LiveId" clId="{1E97B141-E080-4FC9-B463-43B287634292}" dt="2025-01-26T12:05:15.011" v="5771" actId="26606"/>
          <ac:picMkLst>
            <pc:docMk/>
            <pc:sldMk cId="1062546101" sldId="289"/>
            <ac:picMk id="30" creationId="{0D748104-6E76-4AD9-9940-82154F97E7C1}"/>
          </ac:picMkLst>
        </pc:picChg>
        <pc:picChg chg="add">
          <ac:chgData name="David Williamson" userId="a73da8032f1697b1" providerId="LiveId" clId="{1E97B141-E080-4FC9-B463-43B287634292}" dt="2025-01-26T12:05:15.011" v="5771" actId="26606"/>
          <ac:picMkLst>
            <pc:docMk/>
            <pc:sldMk cId="1062546101" sldId="289"/>
            <ac:picMk id="40" creationId="{0F5C1B21-B0DB-4206-99EE-C13D67038B93}"/>
          </ac:picMkLst>
        </pc:picChg>
        <pc:picChg chg="add">
          <ac:chgData name="David Williamson" userId="a73da8032f1697b1" providerId="LiveId" clId="{1E97B141-E080-4FC9-B463-43B287634292}" dt="2025-01-26T12:05:15.011" v="5771" actId="26606"/>
          <ac:picMkLst>
            <pc:docMk/>
            <pc:sldMk cId="1062546101" sldId="289"/>
            <ac:picMk id="42" creationId="{49261589-06E9-4B7C-A8F1-26648507B77B}"/>
          </ac:picMkLst>
        </pc:picChg>
      </pc:sldChg>
      <pc:sldChg chg="modSp add mod">
        <pc:chgData name="David Williamson" userId="a73da8032f1697b1" providerId="LiveId" clId="{1E97B141-E080-4FC9-B463-43B287634292}" dt="2025-01-26T11:55:52.811" v="5572" actId="120"/>
        <pc:sldMkLst>
          <pc:docMk/>
          <pc:sldMk cId="3212415997" sldId="290"/>
        </pc:sldMkLst>
        <pc:spChg chg="mod">
          <ac:chgData name="David Williamson" userId="a73da8032f1697b1" providerId="LiveId" clId="{1E97B141-E080-4FC9-B463-43B287634292}" dt="2025-01-26T11:55:08.948" v="5558" actId="207"/>
          <ac:spMkLst>
            <pc:docMk/>
            <pc:sldMk cId="3212415997" sldId="290"/>
            <ac:spMk id="2" creationId="{834919BE-6585-AF69-45DB-E3294E0D27BE}"/>
          </ac:spMkLst>
        </pc:spChg>
        <pc:spChg chg="mod">
          <ac:chgData name="David Williamson" userId="a73da8032f1697b1" providerId="LiveId" clId="{1E97B141-E080-4FC9-B463-43B287634292}" dt="2025-01-26T11:55:52.811" v="5572" actId="120"/>
          <ac:spMkLst>
            <pc:docMk/>
            <pc:sldMk cId="3212415997" sldId="290"/>
            <ac:spMk id="3" creationId="{0EB9C35E-C394-2BE3-9C6F-2610A9AB2D4C}"/>
          </ac:spMkLst>
        </pc:spChg>
      </pc:sldChg>
      <pc:sldChg chg="modSp add mod">
        <pc:chgData name="David Williamson" userId="a73da8032f1697b1" providerId="LiveId" clId="{1E97B141-E080-4FC9-B463-43B287634292}" dt="2025-01-26T11:56:25.918" v="5585" actId="120"/>
        <pc:sldMkLst>
          <pc:docMk/>
          <pc:sldMk cId="4247893888" sldId="291"/>
        </pc:sldMkLst>
        <pc:spChg chg="mod">
          <ac:chgData name="David Williamson" userId="a73da8032f1697b1" providerId="LiveId" clId="{1E97B141-E080-4FC9-B463-43B287634292}" dt="2025-01-26T11:56:19.276" v="5579" actId="1076"/>
          <ac:spMkLst>
            <pc:docMk/>
            <pc:sldMk cId="4247893888" sldId="291"/>
            <ac:spMk id="2" creationId="{BE567871-3B7A-176D-DB6B-31D42C00DEE6}"/>
          </ac:spMkLst>
        </pc:spChg>
        <pc:spChg chg="mod">
          <ac:chgData name="David Williamson" userId="a73da8032f1697b1" providerId="LiveId" clId="{1E97B141-E080-4FC9-B463-43B287634292}" dt="2025-01-26T11:56:25.918" v="5585" actId="120"/>
          <ac:spMkLst>
            <pc:docMk/>
            <pc:sldMk cId="4247893888" sldId="291"/>
            <ac:spMk id="3" creationId="{0A03F777-80D9-E737-6835-1E091E46E03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B0793-105F-4BCF-B0AB-87B48DEA7101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5E4304-133A-42A9-A9AC-4F343704C04E}">
      <dgm:prSet/>
      <dgm:spPr/>
      <dgm:t>
        <a:bodyPr/>
        <a:lstStyle/>
        <a:p>
          <a:r>
            <a:rPr lang="en-US" b="1">
              <a:latin typeface="Georgia" panose="02040502050405020303" pitchFamily="18" charset="0"/>
            </a:rPr>
            <a:t>1- </a:t>
          </a:r>
          <a:r>
            <a:rPr lang="en-US" b="1">
              <a:highlight>
                <a:srgbClr val="FFFF00"/>
              </a:highlight>
              <a:latin typeface="Georgia" panose="02040502050405020303" pitchFamily="18" charset="0"/>
            </a:rPr>
            <a:t>In the beginning was the Word, and the Word was with God, and the Word was God. </a:t>
          </a:r>
        </a:p>
      </dgm:t>
    </dgm:pt>
    <dgm:pt modelId="{17A363FE-65CB-4B48-AD74-04B67FEF5325}" type="parTrans" cxnId="{F5CFDA38-46E1-4372-BD90-B6D35DC6FBED}">
      <dgm:prSet/>
      <dgm:spPr/>
      <dgm:t>
        <a:bodyPr/>
        <a:lstStyle/>
        <a:p>
          <a:endParaRPr lang="en-US"/>
        </a:p>
      </dgm:t>
    </dgm:pt>
    <dgm:pt modelId="{AEB6E42F-C24B-4CA3-BD02-DF1EFD9D3540}" type="sibTrans" cxnId="{F5CFDA38-46E1-4372-BD90-B6D35DC6FBED}">
      <dgm:prSet phldrT="01"/>
      <dgm:spPr/>
      <dgm:t>
        <a:bodyPr/>
        <a:lstStyle/>
        <a:p>
          <a:endParaRPr lang="en-US"/>
        </a:p>
      </dgm:t>
    </dgm:pt>
    <dgm:pt modelId="{7503E873-ECA6-43DF-91AF-B318D8C0CFCF}">
      <dgm:prSet/>
      <dgm:spPr/>
      <dgm:t>
        <a:bodyPr anchor="ctr"/>
        <a:lstStyle/>
        <a:p>
          <a:r>
            <a:rPr lang="en-US" b="1">
              <a:latin typeface="Georgia" panose="02040502050405020303" pitchFamily="18" charset="0"/>
            </a:rPr>
            <a:t>2- </a:t>
          </a:r>
          <a:r>
            <a:rPr lang="en-US" b="1">
              <a:highlight>
                <a:srgbClr val="FFFF00"/>
              </a:highlight>
              <a:latin typeface="Georgia" panose="02040502050405020303" pitchFamily="18" charset="0"/>
            </a:rPr>
            <a:t>He was in the beginning with God. </a:t>
          </a:r>
        </a:p>
      </dgm:t>
    </dgm:pt>
    <dgm:pt modelId="{D871976A-1005-40DE-8FCE-FFE1326D8735}" type="parTrans" cxnId="{DFECF520-3B4F-452A-89F8-02445B5C1A8F}">
      <dgm:prSet/>
      <dgm:spPr/>
      <dgm:t>
        <a:bodyPr/>
        <a:lstStyle/>
        <a:p>
          <a:endParaRPr lang="en-US"/>
        </a:p>
      </dgm:t>
    </dgm:pt>
    <dgm:pt modelId="{84F3BDD1-D3C3-4F18-AE74-6B57751B639B}" type="sibTrans" cxnId="{DFECF520-3B4F-452A-89F8-02445B5C1A8F}">
      <dgm:prSet phldrT="02"/>
      <dgm:spPr/>
      <dgm:t>
        <a:bodyPr/>
        <a:lstStyle/>
        <a:p>
          <a:endParaRPr lang="en-US"/>
        </a:p>
      </dgm:t>
    </dgm:pt>
    <dgm:pt modelId="{9D310CEE-04F6-46F0-8076-09C387F446BC}">
      <dgm:prSet/>
      <dgm:spPr/>
      <dgm:t>
        <a:bodyPr/>
        <a:lstStyle/>
        <a:p>
          <a:r>
            <a:rPr lang="en-US" b="1" dirty="0">
              <a:latin typeface="Georgia" panose="02040502050405020303" pitchFamily="18" charset="0"/>
            </a:rPr>
            <a:t>3- </a:t>
          </a:r>
          <a:r>
            <a:rPr lang="en-US" b="1" dirty="0">
              <a:highlight>
                <a:srgbClr val="FFFF00"/>
              </a:highlight>
              <a:latin typeface="Georgia" panose="02040502050405020303" pitchFamily="18" charset="0"/>
            </a:rPr>
            <a:t>All things were made through Him</a:t>
          </a:r>
          <a:r>
            <a:rPr lang="en-US" b="1" dirty="0">
              <a:latin typeface="Georgia" panose="02040502050405020303" pitchFamily="18" charset="0"/>
            </a:rPr>
            <a:t>, </a:t>
          </a:r>
          <a:r>
            <a:rPr lang="en-US" b="1" dirty="0">
              <a:highlight>
                <a:srgbClr val="FFFF00"/>
              </a:highlight>
              <a:latin typeface="Georgia" panose="02040502050405020303" pitchFamily="18" charset="0"/>
            </a:rPr>
            <a:t>and without - Him was not any thing made that was made.</a:t>
          </a:r>
        </a:p>
      </dgm:t>
    </dgm:pt>
    <dgm:pt modelId="{7FF014FB-F35A-4764-8C7B-AB48F4FE87C5}" type="parTrans" cxnId="{E3D11E7E-B39A-4763-B598-891E1E78509D}">
      <dgm:prSet/>
      <dgm:spPr/>
      <dgm:t>
        <a:bodyPr/>
        <a:lstStyle/>
        <a:p>
          <a:endParaRPr lang="en-US"/>
        </a:p>
      </dgm:t>
    </dgm:pt>
    <dgm:pt modelId="{6F6DEDC6-5943-486D-A7FA-D9FB529CCE85}" type="sibTrans" cxnId="{E3D11E7E-B39A-4763-B598-891E1E78509D}">
      <dgm:prSet phldrT="03"/>
      <dgm:spPr/>
      <dgm:t>
        <a:bodyPr/>
        <a:lstStyle/>
        <a:p>
          <a:endParaRPr lang="en-US"/>
        </a:p>
      </dgm:t>
    </dgm:pt>
    <dgm:pt modelId="{D063E30F-B9A6-44B8-A02D-BCCF5F3D3542}" type="pres">
      <dgm:prSet presAssocID="{1FEB0793-105F-4BCF-B0AB-87B48DEA71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2E518A-494E-4466-9631-829FF9F201B6}" type="pres">
      <dgm:prSet presAssocID="{8B5E4304-133A-42A9-A9AC-4F343704C04E}" presName="hierRoot1" presStyleCnt="0"/>
      <dgm:spPr/>
    </dgm:pt>
    <dgm:pt modelId="{66FE21E4-B607-4B3F-986D-EDFE14ED85BC}" type="pres">
      <dgm:prSet presAssocID="{8B5E4304-133A-42A9-A9AC-4F343704C04E}" presName="composite" presStyleCnt="0"/>
      <dgm:spPr/>
    </dgm:pt>
    <dgm:pt modelId="{22D8C9D6-3E24-4FF0-BCC6-A9043F611000}" type="pres">
      <dgm:prSet presAssocID="{8B5E4304-133A-42A9-A9AC-4F343704C04E}" presName="background" presStyleLbl="node0" presStyleIdx="0" presStyleCnt="3"/>
      <dgm:spPr/>
    </dgm:pt>
    <dgm:pt modelId="{DA717E8A-C7B0-4691-94AA-A15904974280}" type="pres">
      <dgm:prSet presAssocID="{8B5E4304-133A-42A9-A9AC-4F343704C04E}" presName="text" presStyleLbl="fgAcc0" presStyleIdx="0" presStyleCnt="3">
        <dgm:presLayoutVars>
          <dgm:chPref val="3"/>
        </dgm:presLayoutVars>
      </dgm:prSet>
      <dgm:spPr/>
    </dgm:pt>
    <dgm:pt modelId="{ED0D4B4B-4AFD-46B6-9A46-E45ABE561F7A}" type="pres">
      <dgm:prSet presAssocID="{8B5E4304-133A-42A9-A9AC-4F343704C04E}" presName="hierChild2" presStyleCnt="0"/>
      <dgm:spPr/>
    </dgm:pt>
    <dgm:pt modelId="{5CE67AA1-A3B9-4F0B-91DC-826E2D17BFB4}" type="pres">
      <dgm:prSet presAssocID="{7503E873-ECA6-43DF-91AF-B318D8C0CFCF}" presName="hierRoot1" presStyleCnt="0"/>
      <dgm:spPr/>
    </dgm:pt>
    <dgm:pt modelId="{21606524-DF61-4DA5-8F46-732CA3A401CD}" type="pres">
      <dgm:prSet presAssocID="{7503E873-ECA6-43DF-91AF-B318D8C0CFCF}" presName="composite" presStyleCnt="0"/>
      <dgm:spPr/>
    </dgm:pt>
    <dgm:pt modelId="{C39E0492-3467-4B6A-AE3C-284BA70A33E4}" type="pres">
      <dgm:prSet presAssocID="{7503E873-ECA6-43DF-91AF-B318D8C0CFCF}" presName="background" presStyleLbl="node0" presStyleIdx="1" presStyleCnt="3"/>
      <dgm:spPr/>
    </dgm:pt>
    <dgm:pt modelId="{2F09318A-AEAA-45FE-8FAC-7C8C759FC5E5}" type="pres">
      <dgm:prSet presAssocID="{7503E873-ECA6-43DF-91AF-B318D8C0CFCF}" presName="text" presStyleLbl="fgAcc0" presStyleIdx="1" presStyleCnt="3">
        <dgm:presLayoutVars>
          <dgm:chPref val="3"/>
        </dgm:presLayoutVars>
      </dgm:prSet>
      <dgm:spPr/>
    </dgm:pt>
    <dgm:pt modelId="{6F50FC8F-EF32-4F08-B5A6-F9D481481150}" type="pres">
      <dgm:prSet presAssocID="{7503E873-ECA6-43DF-91AF-B318D8C0CFCF}" presName="hierChild2" presStyleCnt="0"/>
      <dgm:spPr/>
    </dgm:pt>
    <dgm:pt modelId="{3B3C7526-21AC-450A-B908-5BD5BAF13DC7}" type="pres">
      <dgm:prSet presAssocID="{9D310CEE-04F6-46F0-8076-09C387F446BC}" presName="hierRoot1" presStyleCnt="0"/>
      <dgm:spPr/>
    </dgm:pt>
    <dgm:pt modelId="{394CA025-BED0-4678-9515-5087E4345BD2}" type="pres">
      <dgm:prSet presAssocID="{9D310CEE-04F6-46F0-8076-09C387F446BC}" presName="composite" presStyleCnt="0"/>
      <dgm:spPr/>
    </dgm:pt>
    <dgm:pt modelId="{35CBAF9B-88F4-470F-AE78-F19A4F867742}" type="pres">
      <dgm:prSet presAssocID="{9D310CEE-04F6-46F0-8076-09C387F446BC}" presName="background" presStyleLbl="node0" presStyleIdx="2" presStyleCnt="3"/>
      <dgm:spPr/>
    </dgm:pt>
    <dgm:pt modelId="{5470F4F2-F696-45DF-9701-7A68EE4DD6AA}" type="pres">
      <dgm:prSet presAssocID="{9D310CEE-04F6-46F0-8076-09C387F446BC}" presName="text" presStyleLbl="fgAcc0" presStyleIdx="2" presStyleCnt="3">
        <dgm:presLayoutVars>
          <dgm:chPref val="3"/>
        </dgm:presLayoutVars>
      </dgm:prSet>
      <dgm:spPr/>
    </dgm:pt>
    <dgm:pt modelId="{43A2E279-194B-47CF-A471-3A35DCC8B11C}" type="pres">
      <dgm:prSet presAssocID="{9D310CEE-04F6-46F0-8076-09C387F446BC}" presName="hierChild2" presStyleCnt="0"/>
      <dgm:spPr/>
    </dgm:pt>
  </dgm:ptLst>
  <dgm:cxnLst>
    <dgm:cxn modelId="{2B67FA15-13A9-45A6-A752-D9FA81EFDE45}" type="presOf" srcId="{1FEB0793-105F-4BCF-B0AB-87B48DEA7101}" destId="{D063E30F-B9A6-44B8-A02D-BCCF5F3D3542}" srcOrd="0" destOrd="0" presId="urn:microsoft.com/office/officeart/2005/8/layout/hierarchy1"/>
    <dgm:cxn modelId="{DFECF520-3B4F-452A-89F8-02445B5C1A8F}" srcId="{1FEB0793-105F-4BCF-B0AB-87B48DEA7101}" destId="{7503E873-ECA6-43DF-91AF-B318D8C0CFCF}" srcOrd="1" destOrd="0" parTransId="{D871976A-1005-40DE-8FCE-FFE1326D8735}" sibTransId="{84F3BDD1-D3C3-4F18-AE74-6B57751B639B}"/>
    <dgm:cxn modelId="{F5CFDA38-46E1-4372-BD90-B6D35DC6FBED}" srcId="{1FEB0793-105F-4BCF-B0AB-87B48DEA7101}" destId="{8B5E4304-133A-42A9-A9AC-4F343704C04E}" srcOrd="0" destOrd="0" parTransId="{17A363FE-65CB-4B48-AD74-04B67FEF5325}" sibTransId="{AEB6E42F-C24B-4CA3-BD02-DF1EFD9D3540}"/>
    <dgm:cxn modelId="{E3D11E7E-B39A-4763-B598-891E1E78509D}" srcId="{1FEB0793-105F-4BCF-B0AB-87B48DEA7101}" destId="{9D310CEE-04F6-46F0-8076-09C387F446BC}" srcOrd="2" destOrd="0" parTransId="{7FF014FB-F35A-4764-8C7B-AB48F4FE87C5}" sibTransId="{6F6DEDC6-5943-486D-A7FA-D9FB529CCE85}"/>
    <dgm:cxn modelId="{7613189B-ACDF-4DA6-9B64-23C5F21406AE}" type="presOf" srcId="{8B5E4304-133A-42A9-A9AC-4F343704C04E}" destId="{DA717E8A-C7B0-4691-94AA-A15904974280}" srcOrd="0" destOrd="0" presId="urn:microsoft.com/office/officeart/2005/8/layout/hierarchy1"/>
    <dgm:cxn modelId="{A25C3CB8-0556-4F14-A6C4-667A467F4ECD}" type="presOf" srcId="{9D310CEE-04F6-46F0-8076-09C387F446BC}" destId="{5470F4F2-F696-45DF-9701-7A68EE4DD6AA}" srcOrd="0" destOrd="0" presId="urn:microsoft.com/office/officeart/2005/8/layout/hierarchy1"/>
    <dgm:cxn modelId="{867970F0-C7E0-4AAE-9EA3-0A91D054B3DA}" type="presOf" srcId="{7503E873-ECA6-43DF-91AF-B318D8C0CFCF}" destId="{2F09318A-AEAA-45FE-8FAC-7C8C759FC5E5}" srcOrd="0" destOrd="0" presId="urn:microsoft.com/office/officeart/2005/8/layout/hierarchy1"/>
    <dgm:cxn modelId="{944B5C0A-7381-425B-BFBC-BB701B1D639E}" type="presParOf" srcId="{D063E30F-B9A6-44B8-A02D-BCCF5F3D3542}" destId="{8C2E518A-494E-4466-9631-829FF9F201B6}" srcOrd="0" destOrd="0" presId="urn:microsoft.com/office/officeart/2005/8/layout/hierarchy1"/>
    <dgm:cxn modelId="{C7390E6D-DB31-40DC-80E1-7ABF9714830D}" type="presParOf" srcId="{8C2E518A-494E-4466-9631-829FF9F201B6}" destId="{66FE21E4-B607-4B3F-986D-EDFE14ED85BC}" srcOrd="0" destOrd="0" presId="urn:microsoft.com/office/officeart/2005/8/layout/hierarchy1"/>
    <dgm:cxn modelId="{D6D7BA4F-7038-4D5B-8633-B43BFD617CBF}" type="presParOf" srcId="{66FE21E4-B607-4B3F-986D-EDFE14ED85BC}" destId="{22D8C9D6-3E24-4FF0-BCC6-A9043F611000}" srcOrd="0" destOrd="0" presId="urn:microsoft.com/office/officeart/2005/8/layout/hierarchy1"/>
    <dgm:cxn modelId="{FB784437-DB14-4DEA-9F4D-541FFA223E55}" type="presParOf" srcId="{66FE21E4-B607-4B3F-986D-EDFE14ED85BC}" destId="{DA717E8A-C7B0-4691-94AA-A15904974280}" srcOrd="1" destOrd="0" presId="urn:microsoft.com/office/officeart/2005/8/layout/hierarchy1"/>
    <dgm:cxn modelId="{17D40793-93D9-40C2-A39C-F8C3113ED763}" type="presParOf" srcId="{8C2E518A-494E-4466-9631-829FF9F201B6}" destId="{ED0D4B4B-4AFD-46B6-9A46-E45ABE561F7A}" srcOrd="1" destOrd="0" presId="urn:microsoft.com/office/officeart/2005/8/layout/hierarchy1"/>
    <dgm:cxn modelId="{A6D75CC0-F260-4E6A-A7DA-8D2241C9AB02}" type="presParOf" srcId="{D063E30F-B9A6-44B8-A02D-BCCF5F3D3542}" destId="{5CE67AA1-A3B9-4F0B-91DC-826E2D17BFB4}" srcOrd="1" destOrd="0" presId="urn:microsoft.com/office/officeart/2005/8/layout/hierarchy1"/>
    <dgm:cxn modelId="{A96CF47D-A31F-4D5E-B4CD-777AF8CF835C}" type="presParOf" srcId="{5CE67AA1-A3B9-4F0B-91DC-826E2D17BFB4}" destId="{21606524-DF61-4DA5-8F46-732CA3A401CD}" srcOrd="0" destOrd="0" presId="urn:microsoft.com/office/officeart/2005/8/layout/hierarchy1"/>
    <dgm:cxn modelId="{82DBB6F8-82F1-4409-97DE-BDA091876D1A}" type="presParOf" srcId="{21606524-DF61-4DA5-8F46-732CA3A401CD}" destId="{C39E0492-3467-4B6A-AE3C-284BA70A33E4}" srcOrd="0" destOrd="0" presId="urn:microsoft.com/office/officeart/2005/8/layout/hierarchy1"/>
    <dgm:cxn modelId="{7C00AF47-7967-41DC-A855-589E628F4EBE}" type="presParOf" srcId="{21606524-DF61-4DA5-8F46-732CA3A401CD}" destId="{2F09318A-AEAA-45FE-8FAC-7C8C759FC5E5}" srcOrd="1" destOrd="0" presId="urn:microsoft.com/office/officeart/2005/8/layout/hierarchy1"/>
    <dgm:cxn modelId="{56790C7F-191A-430B-926C-5194E4954B63}" type="presParOf" srcId="{5CE67AA1-A3B9-4F0B-91DC-826E2D17BFB4}" destId="{6F50FC8F-EF32-4F08-B5A6-F9D481481150}" srcOrd="1" destOrd="0" presId="urn:microsoft.com/office/officeart/2005/8/layout/hierarchy1"/>
    <dgm:cxn modelId="{CE3991DB-A217-4C2C-B7DE-9DF86A6185DB}" type="presParOf" srcId="{D063E30F-B9A6-44B8-A02D-BCCF5F3D3542}" destId="{3B3C7526-21AC-450A-B908-5BD5BAF13DC7}" srcOrd="2" destOrd="0" presId="urn:microsoft.com/office/officeart/2005/8/layout/hierarchy1"/>
    <dgm:cxn modelId="{0BF7293B-26F5-4D0E-A92B-DB7495A2A49D}" type="presParOf" srcId="{3B3C7526-21AC-450A-B908-5BD5BAF13DC7}" destId="{394CA025-BED0-4678-9515-5087E4345BD2}" srcOrd="0" destOrd="0" presId="urn:microsoft.com/office/officeart/2005/8/layout/hierarchy1"/>
    <dgm:cxn modelId="{F821D00B-7668-446A-9E67-468856E3CC35}" type="presParOf" srcId="{394CA025-BED0-4678-9515-5087E4345BD2}" destId="{35CBAF9B-88F4-470F-AE78-F19A4F867742}" srcOrd="0" destOrd="0" presId="urn:microsoft.com/office/officeart/2005/8/layout/hierarchy1"/>
    <dgm:cxn modelId="{F3231360-26F7-408D-95E7-741E5FFBA11F}" type="presParOf" srcId="{394CA025-BED0-4678-9515-5087E4345BD2}" destId="{5470F4F2-F696-45DF-9701-7A68EE4DD6AA}" srcOrd="1" destOrd="0" presId="urn:microsoft.com/office/officeart/2005/8/layout/hierarchy1"/>
    <dgm:cxn modelId="{9F8039A9-8709-4C77-9702-E343314A5B85}" type="presParOf" srcId="{3B3C7526-21AC-450A-B908-5BD5BAF13DC7}" destId="{43A2E279-194B-47CF-A471-3A35DCC8B1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3FC808-49C4-4CEA-8AFA-5824BC037FF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B249C05-2CCE-4B8F-B3AB-A0FEB7A7252D}">
      <dgm:prSet/>
      <dgm:spPr/>
      <dgm:t>
        <a:bodyPr/>
        <a:lstStyle/>
        <a:p>
          <a:pPr algn="ctr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b.) He is our </a:t>
          </a:r>
          <a:r>
            <a: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peace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with God and with others. </a:t>
          </a:r>
        </a:p>
      </dgm:t>
    </dgm:pt>
    <dgm:pt modelId="{2172A65D-2F60-4089-93A1-15CDFD2AC856}" type="parTrans" cxnId="{1A9F6A76-21DF-45D2-B80D-CB614F7D4EC3}">
      <dgm:prSet/>
      <dgm:spPr/>
      <dgm:t>
        <a:bodyPr/>
        <a:lstStyle/>
        <a:p>
          <a:endParaRPr lang="en-US"/>
        </a:p>
      </dgm:t>
    </dgm:pt>
    <dgm:pt modelId="{3394B54C-6E83-41A7-BD12-52FA9CF9406D}" type="sibTrans" cxnId="{1A9F6A76-21DF-45D2-B80D-CB614F7D4EC3}">
      <dgm:prSet/>
      <dgm:spPr/>
      <dgm:t>
        <a:bodyPr/>
        <a:lstStyle/>
        <a:p>
          <a:endParaRPr lang="en-US"/>
        </a:p>
      </dgm:t>
    </dgm:pt>
    <dgm:pt modelId="{0E7F6D7D-796F-4B09-BD3C-8C0BD29149C3}" type="pres">
      <dgm:prSet presAssocID="{B63FC808-49C4-4CEA-8AFA-5824BC037FF6}" presName="linear" presStyleCnt="0">
        <dgm:presLayoutVars>
          <dgm:animLvl val="lvl"/>
          <dgm:resizeHandles val="exact"/>
        </dgm:presLayoutVars>
      </dgm:prSet>
      <dgm:spPr/>
    </dgm:pt>
    <dgm:pt modelId="{CEA54156-692F-475B-B974-CAFE104A56EB}" type="pres">
      <dgm:prSet presAssocID="{6B249C05-2CCE-4B8F-B3AB-A0FEB7A7252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EFFA770-D4B0-4841-B46B-D2F5F6157F31}" type="presOf" srcId="{6B249C05-2CCE-4B8F-B3AB-A0FEB7A7252D}" destId="{CEA54156-692F-475B-B974-CAFE104A56EB}" srcOrd="0" destOrd="0" presId="urn:microsoft.com/office/officeart/2005/8/layout/vList2"/>
    <dgm:cxn modelId="{1A9F6A76-21DF-45D2-B80D-CB614F7D4EC3}" srcId="{B63FC808-49C4-4CEA-8AFA-5824BC037FF6}" destId="{6B249C05-2CCE-4B8F-B3AB-A0FEB7A7252D}" srcOrd="0" destOrd="0" parTransId="{2172A65D-2F60-4089-93A1-15CDFD2AC856}" sibTransId="{3394B54C-6E83-41A7-BD12-52FA9CF9406D}"/>
    <dgm:cxn modelId="{D1CE85D5-A41B-4914-A304-9EC864AFD4A7}" type="presOf" srcId="{B63FC808-49C4-4CEA-8AFA-5824BC037FF6}" destId="{0E7F6D7D-796F-4B09-BD3C-8C0BD29149C3}" srcOrd="0" destOrd="0" presId="urn:microsoft.com/office/officeart/2005/8/layout/vList2"/>
    <dgm:cxn modelId="{D3EC2FF9-A810-4996-A2A4-483F3F5E515B}" type="presParOf" srcId="{0E7F6D7D-796F-4B09-BD3C-8C0BD29149C3}" destId="{CEA54156-692F-475B-B974-CAFE104A56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3FC808-49C4-4CEA-8AFA-5824BC037FF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26F42FE-EF3D-42FD-A055-8AE749DE6714}">
      <dgm:prSet/>
      <dgm:spPr/>
      <dgm:t>
        <a:bodyPr/>
        <a:lstStyle/>
        <a:p>
          <a:pPr algn="ctr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c.) In Him we have the </a:t>
          </a:r>
          <a:r>
            <a: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assurance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</a:t>
          </a:r>
          <a:r>
            <a: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eternal</a:t>
          </a:r>
          <a:r>
            <a: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life.</a:t>
          </a:r>
        </a:p>
      </dgm:t>
    </dgm:pt>
    <dgm:pt modelId="{6C8693AA-720C-4EB4-BB4F-C682E97ECA5E}" type="parTrans" cxnId="{E6169B47-8B1A-4811-A007-5A2B19FFA6C8}">
      <dgm:prSet/>
      <dgm:spPr/>
      <dgm:t>
        <a:bodyPr/>
        <a:lstStyle/>
        <a:p>
          <a:endParaRPr lang="en-US"/>
        </a:p>
      </dgm:t>
    </dgm:pt>
    <dgm:pt modelId="{3E11037F-75C8-4469-B300-9FD62D8FB37F}" type="sibTrans" cxnId="{E6169B47-8B1A-4811-A007-5A2B19FFA6C8}">
      <dgm:prSet/>
      <dgm:spPr/>
      <dgm:t>
        <a:bodyPr/>
        <a:lstStyle/>
        <a:p>
          <a:endParaRPr lang="en-US"/>
        </a:p>
      </dgm:t>
    </dgm:pt>
    <dgm:pt modelId="{0E7F6D7D-796F-4B09-BD3C-8C0BD29149C3}" type="pres">
      <dgm:prSet presAssocID="{B63FC808-49C4-4CEA-8AFA-5824BC037FF6}" presName="linear" presStyleCnt="0">
        <dgm:presLayoutVars>
          <dgm:animLvl val="lvl"/>
          <dgm:resizeHandles val="exact"/>
        </dgm:presLayoutVars>
      </dgm:prSet>
      <dgm:spPr/>
    </dgm:pt>
    <dgm:pt modelId="{B21E8BB4-4D08-4A1A-8EFC-27C1AADB90BB}" type="pres">
      <dgm:prSet presAssocID="{426F42FE-EF3D-42FD-A055-8AE749DE671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E2F491B-6803-44BA-A1E5-90C5026FE843}" type="presOf" srcId="{426F42FE-EF3D-42FD-A055-8AE749DE6714}" destId="{B21E8BB4-4D08-4A1A-8EFC-27C1AADB90BB}" srcOrd="0" destOrd="0" presId="urn:microsoft.com/office/officeart/2005/8/layout/vList2"/>
    <dgm:cxn modelId="{E6169B47-8B1A-4811-A007-5A2B19FFA6C8}" srcId="{B63FC808-49C4-4CEA-8AFA-5824BC037FF6}" destId="{426F42FE-EF3D-42FD-A055-8AE749DE6714}" srcOrd="0" destOrd="0" parTransId="{6C8693AA-720C-4EB4-BB4F-C682E97ECA5E}" sibTransId="{3E11037F-75C8-4469-B300-9FD62D8FB37F}"/>
    <dgm:cxn modelId="{D1CE85D5-A41B-4914-A304-9EC864AFD4A7}" type="presOf" srcId="{B63FC808-49C4-4CEA-8AFA-5824BC037FF6}" destId="{0E7F6D7D-796F-4B09-BD3C-8C0BD29149C3}" srcOrd="0" destOrd="0" presId="urn:microsoft.com/office/officeart/2005/8/layout/vList2"/>
    <dgm:cxn modelId="{1F07141D-ADC5-4E07-B74C-268B6148AD3E}" type="presParOf" srcId="{0E7F6D7D-796F-4B09-BD3C-8C0BD29149C3}" destId="{B21E8BB4-4D08-4A1A-8EFC-27C1AADB90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C1EE3-9E1D-4EC6-9486-F7FFA607672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4F7AFC-6F0C-4B45-A60D-B7B11978433A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a.) He is the </a:t>
          </a:r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IMAGE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the </a:t>
          </a:r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INVISIBLE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God.</a:t>
          </a:r>
        </a:p>
      </dgm:t>
    </dgm:pt>
    <dgm:pt modelId="{8E0DF52F-6CBA-4477-ACF9-CA9AAC1DAB82}" type="parTrans" cxnId="{480E6662-5453-4E91-9B88-0BFC6436566A}">
      <dgm:prSet/>
      <dgm:spPr/>
      <dgm:t>
        <a:bodyPr/>
        <a:lstStyle/>
        <a:p>
          <a:endParaRPr lang="en-US"/>
        </a:p>
      </dgm:t>
    </dgm:pt>
    <dgm:pt modelId="{889975F7-2BBF-4892-87A3-E93DFF004259}" type="sibTrans" cxnId="{480E6662-5453-4E91-9B88-0BFC6436566A}">
      <dgm:prSet/>
      <dgm:spPr/>
      <dgm:t>
        <a:bodyPr/>
        <a:lstStyle/>
        <a:p>
          <a:endParaRPr lang="en-US"/>
        </a:p>
      </dgm:t>
    </dgm:pt>
    <dgm:pt modelId="{3E5F37DC-7FC2-4807-AA26-0D5A5F589C97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b.) He is the </a:t>
          </a:r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FIRSTBORN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all creation.</a:t>
          </a:r>
        </a:p>
      </dgm:t>
    </dgm:pt>
    <dgm:pt modelId="{1AA729BF-6BEA-4193-97BF-84F7840C071A}" type="parTrans" cxnId="{CD536075-1943-46E4-A87E-7C548624BD66}">
      <dgm:prSet/>
      <dgm:spPr/>
      <dgm:t>
        <a:bodyPr/>
        <a:lstStyle/>
        <a:p>
          <a:endParaRPr lang="en-US"/>
        </a:p>
      </dgm:t>
    </dgm:pt>
    <dgm:pt modelId="{F81E1CD6-D436-43C5-BF36-12A71AFF8A86}" type="sibTrans" cxnId="{CD536075-1943-46E4-A87E-7C548624BD66}">
      <dgm:prSet/>
      <dgm:spPr/>
      <dgm:t>
        <a:bodyPr/>
        <a:lstStyle/>
        <a:p>
          <a:endParaRPr lang="en-US"/>
        </a:p>
      </dgm:t>
    </dgm:pt>
    <dgm:pt modelId="{7E360AA2-59DB-4268-AC4B-21150B702105}">
      <dgm:prSet custT="1"/>
      <dgm:spPr/>
      <dgm:t>
        <a:bodyPr/>
        <a:lstStyle/>
        <a:p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c.) He is the </a:t>
          </a:r>
          <a:r>
            <a: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SUSTAINER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 of all things.</a:t>
          </a:r>
        </a:p>
      </dgm:t>
    </dgm:pt>
    <dgm:pt modelId="{4BE7FE74-6604-432F-B84A-60BBC47321F9}" type="parTrans" cxnId="{BF84E857-9C63-439A-B616-C6BF7D708510}">
      <dgm:prSet/>
      <dgm:spPr/>
      <dgm:t>
        <a:bodyPr/>
        <a:lstStyle/>
        <a:p>
          <a:endParaRPr lang="en-US"/>
        </a:p>
      </dgm:t>
    </dgm:pt>
    <dgm:pt modelId="{5F9A86AA-98EB-49BB-9760-37CFD51B4D36}" type="sibTrans" cxnId="{BF84E857-9C63-439A-B616-C6BF7D708510}">
      <dgm:prSet/>
      <dgm:spPr/>
      <dgm:t>
        <a:bodyPr/>
        <a:lstStyle/>
        <a:p>
          <a:endParaRPr lang="en-US"/>
        </a:p>
      </dgm:t>
    </dgm:pt>
    <dgm:pt modelId="{2C1A57D8-D2A9-48E9-9BC6-204BA02EC73A}" type="pres">
      <dgm:prSet presAssocID="{F79C1EE3-9E1D-4EC6-9486-F7FFA607672E}" presName="vert0" presStyleCnt="0">
        <dgm:presLayoutVars>
          <dgm:dir/>
          <dgm:animOne val="branch"/>
          <dgm:animLvl val="lvl"/>
        </dgm:presLayoutVars>
      </dgm:prSet>
      <dgm:spPr/>
    </dgm:pt>
    <dgm:pt modelId="{09CF3B68-A6CA-4E1B-94A6-BAEC62370EE8}" type="pres">
      <dgm:prSet presAssocID="{D44F7AFC-6F0C-4B45-A60D-B7B11978433A}" presName="thickLine" presStyleLbl="alignNode1" presStyleIdx="0" presStyleCnt="3"/>
      <dgm:spPr/>
    </dgm:pt>
    <dgm:pt modelId="{D2C9933E-A593-4307-8F41-01DD53D5505A}" type="pres">
      <dgm:prSet presAssocID="{D44F7AFC-6F0C-4B45-A60D-B7B11978433A}" presName="horz1" presStyleCnt="0"/>
      <dgm:spPr/>
    </dgm:pt>
    <dgm:pt modelId="{F77F0EFF-555D-402E-9EF6-813D4FA68099}" type="pres">
      <dgm:prSet presAssocID="{D44F7AFC-6F0C-4B45-A60D-B7B11978433A}" presName="tx1" presStyleLbl="revTx" presStyleIdx="0" presStyleCnt="3"/>
      <dgm:spPr/>
    </dgm:pt>
    <dgm:pt modelId="{19F294B3-3EB7-415E-A14F-FE564AD88757}" type="pres">
      <dgm:prSet presAssocID="{D44F7AFC-6F0C-4B45-A60D-B7B11978433A}" presName="vert1" presStyleCnt="0"/>
      <dgm:spPr/>
    </dgm:pt>
    <dgm:pt modelId="{7D6BCC20-E9A4-454C-8382-4787ADF6DFB0}" type="pres">
      <dgm:prSet presAssocID="{3E5F37DC-7FC2-4807-AA26-0D5A5F589C97}" presName="thickLine" presStyleLbl="alignNode1" presStyleIdx="1" presStyleCnt="3"/>
      <dgm:spPr/>
    </dgm:pt>
    <dgm:pt modelId="{57303EE2-E6D5-491A-AE24-21B64D35EAD1}" type="pres">
      <dgm:prSet presAssocID="{3E5F37DC-7FC2-4807-AA26-0D5A5F589C97}" presName="horz1" presStyleCnt="0"/>
      <dgm:spPr/>
    </dgm:pt>
    <dgm:pt modelId="{2E6A778F-6B30-4C60-80D7-4FC0A506CCA8}" type="pres">
      <dgm:prSet presAssocID="{3E5F37DC-7FC2-4807-AA26-0D5A5F589C97}" presName="tx1" presStyleLbl="revTx" presStyleIdx="1" presStyleCnt="3"/>
      <dgm:spPr/>
    </dgm:pt>
    <dgm:pt modelId="{76808A51-A4CB-4714-949E-294DC041A86F}" type="pres">
      <dgm:prSet presAssocID="{3E5F37DC-7FC2-4807-AA26-0D5A5F589C97}" presName="vert1" presStyleCnt="0"/>
      <dgm:spPr/>
    </dgm:pt>
    <dgm:pt modelId="{5B65B877-2C0D-40FD-BE43-14BD3FA4DFBF}" type="pres">
      <dgm:prSet presAssocID="{7E360AA2-59DB-4268-AC4B-21150B702105}" presName="thickLine" presStyleLbl="alignNode1" presStyleIdx="2" presStyleCnt="3"/>
      <dgm:spPr/>
    </dgm:pt>
    <dgm:pt modelId="{FAE8C86B-11A4-42D7-BADC-6A1F261CB6FC}" type="pres">
      <dgm:prSet presAssocID="{7E360AA2-59DB-4268-AC4B-21150B702105}" presName="horz1" presStyleCnt="0"/>
      <dgm:spPr/>
    </dgm:pt>
    <dgm:pt modelId="{F35D37A8-354C-41E2-A8BC-DBCE230F16EC}" type="pres">
      <dgm:prSet presAssocID="{7E360AA2-59DB-4268-AC4B-21150B702105}" presName="tx1" presStyleLbl="revTx" presStyleIdx="2" presStyleCnt="3"/>
      <dgm:spPr/>
    </dgm:pt>
    <dgm:pt modelId="{FB70122B-BB21-49AF-A83B-4CCBEB21796F}" type="pres">
      <dgm:prSet presAssocID="{7E360AA2-59DB-4268-AC4B-21150B702105}" presName="vert1" presStyleCnt="0"/>
      <dgm:spPr/>
    </dgm:pt>
  </dgm:ptLst>
  <dgm:cxnLst>
    <dgm:cxn modelId="{480E6662-5453-4E91-9B88-0BFC6436566A}" srcId="{F79C1EE3-9E1D-4EC6-9486-F7FFA607672E}" destId="{D44F7AFC-6F0C-4B45-A60D-B7B11978433A}" srcOrd="0" destOrd="0" parTransId="{8E0DF52F-6CBA-4477-ACF9-CA9AAC1DAB82}" sibTransId="{889975F7-2BBF-4892-87A3-E93DFF004259}"/>
    <dgm:cxn modelId="{C4888768-4689-43B5-997D-66D99818E366}" type="presOf" srcId="{3E5F37DC-7FC2-4807-AA26-0D5A5F589C97}" destId="{2E6A778F-6B30-4C60-80D7-4FC0A506CCA8}" srcOrd="0" destOrd="0" presId="urn:microsoft.com/office/officeart/2008/layout/LinedList"/>
    <dgm:cxn modelId="{CD536075-1943-46E4-A87E-7C548624BD66}" srcId="{F79C1EE3-9E1D-4EC6-9486-F7FFA607672E}" destId="{3E5F37DC-7FC2-4807-AA26-0D5A5F589C97}" srcOrd="1" destOrd="0" parTransId="{1AA729BF-6BEA-4193-97BF-84F7840C071A}" sibTransId="{F81E1CD6-D436-43C5-BF36-12A71AFF8A86}"/>
    <dgm:cxn modelId="{CAE51157-3C2C-445B-8C9B-2B5B1AC5050E}" type="presOf" srcId="{D44F7AFC-6F0C-4B45-A60D-B7B11978433A}" destId="{F77F0EFF-555D-402E-9EF6-813D4FA68099}" srcOrd="0" destOrd="0" presId="urn:microsoft.com/office/officeart/2008/layout/LinedList"/>
    <dgm:cxn modelId="{BF84E857-9C63-439A-B616-C6BF7D708510}" srcId="{F79C1EE3-9E1D-4EC6-9486-F7FFA607672E}" destId="{7E360AA2-59DB-4268-AC4B-21150B702105}" srcOrd="2" destOrd="0" parTransId="{4BE7FE74-6604-432F-B84A-60BBC47321F9}" sibTransId="{5F9A86AA-98EB-49BB-9760-37CFD51B4D36}"/>
    <dgm:cxn modelId="{5C707EA8-6042-4DCD-B5F5-33BC32CB79B8}" type="presOf" srcId="{7E360AA2-59DB-4268-AC4B-21150B702105}" destId="{F35D37A8-354C-41E2-A8BC-DBCE230F16EC}" srcOrd="0" destOrd="0" presId="urn:microsoft.com/office/officeart/2008/layout/LinedList"/>
    <dgm:cxn modelId="{B3024FFD-8026-4432-9E99-19AA14D1ACCE}" type="presOf" srcId="{F79C1EE3-9E1D-4EC6-9486-F7FFA607672E}" destId="{2C1A57D8-D2A9-48E9-9BC6-204BA02EC73A}" srcOrd="0" destOrd="0" presId="urn:microsoft.com/office/officeart/2008/layout/LinedList"/>
    <dgm:cxn modelId="{DF4235AE-28D9-455E-8FC4-811469A99432}" type="presParOf" srcId="{2C1A57D8-D2A9-48E9-9BC6-204BA02EC73A}" destId="{09CF3B68-A6CA-4E1B-94A6-BAEC62370EE8}" srcOrd="0" destOrd="0" presId="urn:microsoft.com/office/officeart/2008/layout/LinedList"/>
    <dgm:cxn modelId="{A9C6682A-E5D6-4412-9A7C-9505FBC66B4A}" type="presParOf" srcId="{2C1A57D8-D2A9-48E9-9BC6-204BA02EC73A}" destId="{D2C9933E-A593-4307-8F41-01DD53D5505A}" srcOrd="1" destOrd="0" presId="urn:microsoft.com/office/officeart/2008/layout/LinedList"/>
    <dgm:cxn modelId="{93D6BCFA-3B96-4FD8-87C3-993FEB383495}" type="presParOf" srcId="{D2C9933E-A593-4307-8F41-01DD53D5505A}" destId="{F77F0EFF-555D-402E-9EF6-813D4FA68099}" srcOrd="0" destOrd="0" presId="urn:microsoft.com/office/officeart/2008/layout/LinedList"/>
    <dgm:cxn modelId="{09519801-6BC0-4090-8845-B6C923577CE5}" type="presParOf" srcId="{D2C9933E-A593-4307-8F41-01DD53D5505A}" destId="{19F294B3-3EB7-415E-A14F-FE564AD88757}" srcOrd="1" destOrd="0" presId="urn:microsoft.com/office/officeart/2008/layout/LinedList"/>
    <dgm:cxn modelId="{594F4604-CF78-46A1-BB56-B8E4EEF21F61}" type="presParOf" srcId="{2C1A57D8-D2A9-48E9-9BC6-204BA02EC73A}" destId="{7D6BCC20-E9A4-454C-8382-4787ADF6DFB0}" srcOrd="2" destOrd="0" presId="urn:microsoft.com/office/officeart/2008/layout/LinedList"/>
    <dgm:cxn modelId="{45AA1E7E-929F-4E14-AB80-DAAAB1A371D7}" type="presParOf" srcId="{2C1A57D8-D2A9-48E9-9BC6-204BA02EC73A}" destId="{57303EE2-E6D5-491A-AE24-21B64D35EAD1}" srcOrd="3" destOrd="0" presId="urn:microsoft.com/office/officeart/2008/layout/LinedList"/>
    <dgm:cxn modelId="{CDCB9F5F-1B8F-4BB5-B303-7D69994EF0DF}" type="presParOf" srcId="{57303EE2-E6D5-491A-AE24-21B64D35EAD1}" destId="{2E6A778F-6B30-4C60-80D7-4FC0A506CCA8}" srcOrd="0" destOrd="0" presId="urn:microsoft.com/office/officeart/2008/layout/LinedList"/>
    <dgm:cxn modelId="{EBCA7DFA-3836-414B-8F52-CDAE8625D5E1}" type="presParOf" srcId="{57303EE2-E6D5-491A-AE24-21B64D35EAD1}" destId="{76808A51-A4CB-4714-949E-294DC041A86F}" srcOrd="1" destOrd="0" presId="urn:microsoft.com/office/officeart/2008/layout/LinedList"/>
    <dgm:cxn modelId="{E1240321-AB83-4B8E-9F24-FC483A6B78A6}" type="presParOf" srcId="{2C1A57D8-D2A9-48E9-9BC6-204BA02EC73A}" destId="{5B65B877-2C0D-40FD-BE43-14BD3FA4DFBF}" srcOrd="4" destOrd="0" presId="urn:microsoft.com/office/officeart/2008/layout/LinedList"/>
    <dgm:cxn modelId="{0715517E-F301-4479-9799-D5F309F5F2A5}" type="presParOf" srcId="{2C1A57D8-D2A9-48E9-9BC6-204BA02EC73A}" destId="{FAE8C86B-11A4-42D7-BADC-6A1F261CB6FC}" srcOrd="5" destOrd="0" presId="urn:microsoft.com/office/officeart/2008/layout/LinedList"/>
    <dgm:cxn modelId="{2CEF405E-2932-4512-BB25-24F10D4187D9}" type="presParOf" srcId="{FAE8C86B-11A4-42D7-BADC-6A1F261CB6FC}" destId="{F35D37A8-354C-41E2-A8BC-DBCE230F16EC}" srcOrd="0" destOrd="0" presId="urn:microsoft.com/office/officeart/2008/layout/LinedList"/>
    <dgm:cxn modelId="{97707871-45DB-42CF-AE8C-2C9874E73EF7}" type="presParOf" srcId="{FAE8C86B-11A4-42D7-BADC-6A1F261CB6FC}" destId="{FB70122B-BB21-49AF-A83B-4CCBEB2179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CA3D31-6685-4674-A139-C0A88EC8990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A04BC0-78A9-4E69-9DB9-6784CB900586}">
      <dgm:prSet custT="1"/>
      <dgm:spPr/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Philip Rolsing,  DMin Dissertation,  </a:t>
          </a:r>
          <a:r>
            <a: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Local Church Revitalization Through Christological Discipleship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…</a:t>
          </a:r>
        </a:p>
      </dgm:t>
    </dgm:pt>
    <dgm:pt modelId="{4650CFD3-0541-4721-AE09-0214A58EC2DB}" type="parTrans" cxnId="{5A1D6036-ADD3-42ED-B6D4-7B3A96E4E758}">
      <dgm:prSet/>
      <dgm:spPr/>
      <dgm:t>
        <a:bodyPr/>
        <a:lstStyle/>
        <a:p>
          <a:endParaRPr lang="en-US"/>
        </a:p>
      </dgm:t>
    </dgm:pt>
    <dgm:pt modelId="{3A3560ED-D1F6-4379-907F-E63E95295DD9}" type="sibTrans" cxnId="{5A1D6036-ADD3-42ED-B6D4-7B3A96E4E758}">
      <dgm:prSet/>
      <dgm:spPr/>
      <dgm:t>
        <a:bodyPr/>
        <a:lstStyle/>
        <a:p>
          <a:endParaRPr lang="en-US"/>
        </a:p>
      </dgm:t>
    </dgm:pt>
    <dgm:pt modelId="{C1478B38-E6C4-46F4-A2B7-B94D1B34B400}">
      <dgm:prSet custT="1"/>
      <dgm:spPr/>
      <dgm:t>
        <a:bodyPr/>
        <a:lstStyle/>
        <a:p>
          <a:r>
            <a: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There are key theological themes that must be mined from the Scriptures, such as those that uncover our union with Christ:</a:t>
          </a:r>
        </a:p>
      </dgm:t>
    </dgm:pt>
    <dgm:pt modelId="{0777C76A-97AD-4D79-A488-8272BFE45428}" type="parTrans" cxnId="{B006CAE6-E834-406C-B8CF-4AE00BBB206E}">
      <dgm:prSet/>
      <dgm:spPr/>
      <dgm:t>
        <a:bodyPr/>
        <a:lstStyle/>
        <a:p>
          <a:endParaRPr lang="en-US"/>
        </a:p>
      </dgm:t>
    </dgm:pt>
    <dgm:pt modelId="{9B3C4EEE-EE1C-4213-9FDC-E3A783AAEA11}" type="sibTrans" cxnId="{B006CAE6-E834-406C-B8CF-4AE00BBB206E}">
      <dgm:prSet/>
      <dgm:spPr/>
      <dgm:t>
        <a:bodyPr/>
        <a:lstStyle/>
        <a:p>
          <a:endParaRPr lang="en-US"/>
        </a:p>
      </dgm:t>
    </dgm:pt>
    <dgm:pt modelId="{8DE41260-3023-4404-87E7-632C183FA7AF}">
      <dgm:prSet custT="1"/>
      <dgm:spPr/>
      <dgm:t>
        <a:bodyPr/>
        <a:lstStyle/>
        <a:p>
          <a:r>
            <a: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“Soteriological considerations, justification, adoption, sanctification,  Trinitarian Fellowship: The Joy of Our Salvation.”</a:t>
          </a:r>
        </a:p>
      </dgm:t>
    </dgm:pt>
    <dgm:pt modelId="{CD2212A1-6CC0-429B-8BDB-FC88E1233E81}" type="parTrans" cxnId="{C9A1DF2E-AD62-4EED-8E94-ACA9A2192970}">
      <dgm:prSet/>
      <dgm:spPr/>
      <dgm:t>
        <a:bodyPr/>
        <a:lstStyle/>
        <a:p>
          <a:endParaRPr lang="en-US"/>
        </a:p>
      </dgm:t>
    </dgm:pt>
    <dgm:pt modelId="{18CA08D6-576A-4090-ACC3-D47EE22C9511}" type="sibTrans" cxnId="{C9A1DF2E-AD62-4EED-8E94-ACA9A2192970}">
      <dgm:prSet/>
      <dgm:spPr/>
      <dgm:t>
        <a:bodyPr/>
        <a:lstStyle/>
        <a:p>
          <a:endParaRPr lang="en-US"/>
        </a:p>
      </dgm:t>
    </dgm:pt>
    <dgm:pt modelId="{F9365FE2-21A5-43CB-AF2E-436F062BC882}" type="pres">
      <dgm:prSet presAssocID="{AECA3D31-6685-4674-A139-C0A88EC8990E}" presName="vert0" presStyleCnt="0">
        <dgm:presLayoutVars>
          <dgm:dir/>
          <dgm:animOne val="branch"/>
          <dgm:animLvl val="lvl"/>
        </dgm:presLayoutVars>
      </dgm:prSet>
      <dgm:spPr/>
    </dgm:pt>
    <dgm:pt modelId="{C5F6727D-5A7B-4BA3-97AD-CCAB2A042C44}" type="pres">
      <dgm:prSet presAssocID="{A6A04BC0-78A9-4E69-9DB9-6784CB900586}" presName="thickLine" presStyleLbl="alignNode1" presStyleIdx="0" presStyleCnt="3"/>
      <dgm:spPr/>
    </dgm:pt>
    <dgm:pt modelId="{3D92D5E3-766F-49E8-A2C7-B7C95B1EA952}" type="pres">
      <dgm:prSet presAssocID="{A6A04BC0-78A9-4E69-9DB9-6784CB900586}" presName="horz1" presStyleCnt="0"/>
      <dgm:spPr/>
    </dgm:pt>
    <dgm:pt modelId="{8A6C6740-ACD3-4AA4-99BB-B8A0ACE4A2B5}" type="pres">
      <dgm:prSet presAssocID="{A6A04BC0-78A9-4E69-9DB9-6784CB900586}" presName="tx1" presStyleLbl="revTx" presStyleIdx="0" presStyleCnt="3"/>
      <dgm:spPr/>
    </dgm:pt>
    <dgm:pt modelId="{E6E25F39-9981-4B2C-AB01-C6B2D78F7976}" type="pres">
      <dgm:prSet presAssocID="{A6A04BC0-78A9-4E69-9DB9-6784CB900586}" presName="vert1" presStyleCnt="0"/>
      <dgm:spPr/>
    </dgm:pt>
    <dgm:pt modelId="{29F196ED-B45B-4A32-997B-7A681DE40EBB}" type="pres">
      <dgm:prSet presAssocID="{C1478B38-E6C4-46F4-A2B7-B94D1B34B400}" presName="thickLine" presStyleLbl="alignNode1" presStyleIdx="1" presStyleCnt="3"/>
      <dgm:spPr/>
    </dgm:pt>
    <dgm:pt modelId="{666FCD7D-249C-46DE-9CB9-5CDFE54ADCA2}" type="pres">
      <dgm:prSet presAssocID="{C1478B38-E6C4-46F4-A2B7-B94D1B34B400}" presName="horz1" presStyleCnt="0"/>
      <dgm:spPr/>
    </dgm:pt>
    <dgm:pt modelId="{A7126EE2-D6BF-4105-992A-E907E4838597}" type="pres">
      <dgm:prSet presAssocID="{C1478B38-E6C4-46F4-A2B7-B94D1B34B400}" presName="tx1" presStyleLbl="revTx" presStyleIdx="1" presStyleCnt="3"/>
      <dgm:spPr/>
    </dgm:pt>
    <dgm:pt modelId="{CE63CB60-2EA3-48B0-A59C-EFE669EBD530}" type="pres">
      <dgm:prSet presAssocID="{C1478B38-E6C4-46F4-A2B7-B94D1B34B400}" presName="vert1" presStyleCnt="0"/>
      <dgm:spPr/>
    </dgm:pt>
    <dgm:pt modelId="{5071D122-7732-4D83-B850-67773F1087FF}" type="pres">
      <dgm:prSet presAssocID="{8DE41260-3023-4404-87E7-632C183FA7AF}" presName="thickLine" presStyleLbl="alignNode1" presStyleIdx="2" presStyleCnt="3"/>
      <dgm:spPr/>
    </dgm:pt>
    <dgm:pt modelId="{C001CC0F-6137-475E-B430-3379FE415101}" type="pres">
      <dgm:prSet presAssocID="{8DE41260-3023-4404-87E7-632C183FA7AF}" presName="horz1" presStyleCnt="0"/>
      <dgm:spPr/>
    </dgm:pt>
    <dgm:pt modelId="{D124E8AB-A2EB-4DB2-A333-0CB04B89A09A}" type="pres">
      <dgm:prSet presAssocID="{8DE41260-3023-4404-87E7-632C183FA7AF}" presName="tx1" presStyleLbl="revTx" presStyleIdx="2" presStyleCnt="3"/>
      <dgm:spPr/>
    </dgm:pt>
    <dgm:pt modelId="{C8163E99-3DA0-485E-A422-11B678545272}" type="pres">
      <dgm:prSet presAssocID="{8DE41260-3023-4404-87E7-632C183FA7AF}" presName="vert1" presStyleCnt="0"/>
      <dgm:spPr/>
    </dgm:pt>
  </dgm:ptLst>
  <dgm:cxnLst>
    <dgm:cxn modelId="{C9A1DF2E-AD62-4EED-8E94-ACA9A2192970}" srcId="{AECA3D31-6685-4674-A139-C0A88EC8990E}" destId="{8DE41260-3023-4404-87E7-632C183FA7AF}" srcOrd="2" destOrd="0" parTransId="{CD2212A1-6CC0-429B-8BDB-FC88E1233E81}" sibTransId="{18CA08D6-576A-4090-ACC3-D47EE22C9511}"/>
    <dgm:cxn modelId="{5A1D6036-ADD3-42ED-B6D4-7B3A96E4E758}" srcId="{AECA3D31-6685-4674-A139-C0A88EC8990E}" destId="{A6A04BC0-78A9-4E69-9DB9-6784CB900586}" srcOrd="0" destOrd="0" parTransId="{4650CFD3-0541-4721-AE09-0214A58EC2DB}" sibTransId="{3A3560ED-D1F6-4379-907F-E63E95295DD9}"/>
    <dgm:cxn modelId="{6A347D41-1D61-4704-AEDD-1A1B8CAE64D3}" type="presOf" srcId="{C1478B38-E6C4-46F4-A2B7-B94D1B34B400}" destId="{A7126EE2-D6BF-4105-992A-E907E4838597}" srcOrd="0" destOrd="0" presId="urn:microsoft.com/office/officeart/2008/layout/LinedList"/>
    <dgm:cxn modelId="{1307528E-D022-468D-8ECF-5691A6BAA68B}" type="presOf" srcId="{A6A04BC0-78A9-4E69-9DB9-6784CB900586}" destId="{8A6C6740-ACD3-4AA4-99BB-B8A0ACE4A2B5}" srcOrd="0" destOrd="0" presId="urn:microsoft.com/office/officeart/2008/layout/LinedList"/>
    <dgm:cxn modelId="{8618B09C-BEF1-4A5E-BFF2-49D89183B50A}" type="presOf" srcId="{AECA3D31-6685-4674-A139-C0A88EC8990E}" destId="{F9365FE2-21A5-43CB-AF2E-436F062BC882}" srcOrd="0" destOrd="0" presId="urn:microsoft.com/office/officeart/2008/layout/LinedList"/>
    <dgm:cxn modelId="{332B85DE-FC12-453E-A533-C46B320360CA}" type="presOf" srcId="{8DE41260-3023-4404-87E7-632C183FA7AF}" destId="{D124E8AB-A2EB-4DB2-A333-0CB04B89A09A}" srcOrd="0" destOrd="0" presId="urn:microsoft.com/office/officeart/2008/layout/LinedList"/>
    <dgm:cxn modelId="{B006CAE6-E834-406C-B8CF-4AE00BBB206E}" srcId="{AECA3D31-6685-4674-A139-C0A88EC8990E}" destId="{C1478B38-E6C4-46F4-A2B7-B94D1B34B400}" srcOrd="1" destOrd="0" parTransId="{0777C76A-97AD-4D79-A488-8272BFE45428}" sibTransId="{9B3C4EEE-EE1C-4213-9FDC-E3A783AAEA11}"/>
    <dgm:cxn modelId="{F33E62E7-9385-4C5A-B86D-4C0B1F64DAB8}" type="presParOf" srcId="{F9365FE2-21A5-43CB-AF2E-436F062BC882}" destId="{C5F6727D-5A7B-4BA3-97AD-CCAB2A042C44}" srcOrd="0" destOrd="0" presId="urn:microsoft.com/office/officeart/2008/layout/LinedList"/>
    <dgm:cxn modelId="{51AF1F20-C2E9-4970-A21C-433CDAA31831}" type="presParOf" srcId="{F9365FE2-21A5-43CB-AF2E-436F062BC882}" destId="{3D92D5E3-766F-49E8-A2C7-B7C95B1EA952}" srcOrd="1" destOrd="0" presId="urn:microsoft.com/office/officeart/2008/layout/LinedList"/>
    <dgm:cxn modelId="{5EF7CAC7-0B4E-41B3-A9F3-DFC4ADB927E8}" type="presParOf" srcId="{3D92D5E3-766F-49E8-A2C7-B7C95B1EA952}" destId="{8A6C6740-ACD3-4AA4-99BB-B8A0ACE4A2B5}" srcOrd="0" destOrd="0" presId="urn:microsoft.com/office/officeart/2008/layout/LinedList"/>
    <dgm:cxn modelId="{730817E2-3B16-4E0D-B69B-3E0E5A77DAFE}" type="presParOf" srcId="{3D92D5E3-766F-49E8-A2C7-B7C95B1EA952}" destId="{E6E25F39-9981-4B2C-AB01-C6B2D78F7976}" srcOrd="1" destOrd="0" presId="urn:microsoft.com/office/officeart/2008/layout/LinedList"/>
    <dgm:cxn modelId="{0DE5F80F-E8B1-4ED0-9897-711BFFA6B5E3}" type="presParOf" srcId="{F9365FE2-21A5-43CB-AF2E-436F062BC882}" destId="{29F196ED-B45B-4A32-997B-7A681DE40EBB}" srcOrd="2" destOrd="0" presId="urn:microsoft.com/office/officeart/2008/layout/LinedList"/>
    <dgm:cxn modelId="{D591E2C8-9B90-47D6-9F3A-47D4F0A8D2C6}" type="presParOf" srcId="{F9365FE2-21A5-43CB-AF2E-436F062BC882}" destId="{666FCD7D-249C-46DE-9CB9-5CDFE54ADCA2}" srcOrd="3" destOrd="0" presId="urn:microsoft.com/office/officeart/2008/layout/LinedList"/>
    <dgm:cxn modelId="{0984FB26-9599-4B6F-B746-00FA475B4833}" type="presParOf" srcId="{666FCD7D-249C-46DE-9CB9-5CDFE54ADCA2}" destId="{A7126EE2-D6BF-4105-992A-E907E4838597}" srcOrd="0" destOrd="0" presId="urn:microsoft.com/office/officeart/2008/layout/LinedList"/>
    <dgm:cxn modelId="{2F24E503-3805-425C-B4CB-99FB10662C71}" type="presParOf" srcId="{666FCD7D-249C-46DE-9CB9-5CDFE54ADCA2}" destId="{CE63CB60-2EA3-48B0-A59C-EFE669EBD530}" srcOrd="1" destOrd="0" presId="urn:microsoft.com/office/officeart/2008/layout/LinedList"/>
    <dgm:cxn modelId="{2E547DE3-BC19-4EA8-970C-F33D939AEBC3}" type="presParOf" srcId="{F9365FE2-21A5-43CB-AF2E-436F062BC882}" destId="{5071D122-7732-4D83-B850-67773F1087FF}" srcOrd="4" destOrd="0" presId="urn:microsoft.com/office/officeart/2008/layout/LinedList"/>
    <dgm:cxn modelId="{FEFFBD49-876F-41F7-BF4D-A61093EDA109}" type="presParOf" srcId="{F9365FE2-21A5-43CB-AF2E-436F062BC882}" destId="{C001CC0F-6137-475E-B430-3379FE415101}" srcOrd="5" destOrd="0" presId="urn:microsoft.com/office/officeart/2008/layout/LinedList"/>
    <dgm:cxn modelId="{DABEF957-9009-4962-8297-248FCAA90C41}" type="presParOf" srcId="{C001CC0F-6137-475E-B430-3379FE415101}" destId="{D124E8AB-A2EB-4DB2-A333-0CB04B89A09A}" srcOrd="0" destOrd="0" presId="urn:microsoft.com/office/officeart/2008/layout/LinedList"/>
    <dgm:cxn modelId="{CB3D442C-2410-457B-899F-2749E1795CD3}" type="presParOf" srcId="{C001CC0F-6137-475E-B430-3379FE415101}" destId="{C8163E99-3DA0-485E-A422-11B6785452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9C1EE3-9E1D-4EC6-9486-F7FFA607672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4F7AFC-6F0C-4B45-A60D-B7B11978433A}">
      <dgm:prSet custT="1"/>
      <dgm:spPr/>
      <dgm:t>
        <a:bodyPr anchor="ctr"/>
        <a:lstStyle/>
        <a:p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a.) He is the </a:t>
          </a:r>
          <a:r>
            <a: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IMAGE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the </a:t>
          </a:r>
          <a:r>
            <a: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INVISIBLE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God.</a:t>
          </a:r>
        </a:p>
      </dgm:t>
    </dgm:pt>
    <dgm:pt modelId="{8E0DF52F-6CBA-4477-ACF9-CA9AAC1DAB82}" type="parTrans" cxnId="{480E6662-5453-4E91-9B88-0BFC6436566A}">
      <dgm:prSet/>
      <dgm:spPr/>
      <dgm:t>
        <a:bodyPr/>
        <a:lstStyle/>
        <a:p>
          <a:endParaRPr lang="en-US"/>
        </a:p>
      </dgm:t>
    </dgm:pt>
    <dgm:pt modelId="{889975F7-2BBF-4892-87A3-E93DFF004259}" type="sibTrans" cxnId="{480E6662-5453-4E91-9B88-0BFC6436566A}">
      <dgm:prSet/>
      <dgm:spPr/>
      <dgm:t>
        <a:bodyPr/>
        <a:lstStyle/>
        <a:p>
          <a:endParaRPr lang="en-US"/>
        </a:p>
      </dgm:t>
    </dgm:pt>
    <dgm:pt modelId="{3E5F37DC-7FC2-4807-AA26-0D5A5F589C97}">
      <dgm:prSet custT="1"/>
      <dgm:spPr/>
      <dgm:t>
        <a:bodyPr anchor="ctr"/>
        <a:lstStyle/>
        <a:p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b.) He is the </a:t>
          </a:r>
          <a:r>
            <a: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FIRSTBORN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all creation.</a:t>
          </a:r>
        </a:p>
      </dgm:t>
    </dgm:pt>
    <dgm:pt modelId="{1AA729BF-6BEA-4193-97BF-84F7840C071A}" type="parTrans" cxnId="{CD536075-1943-46E4-A87E-7C548624BD66}">
      <dgm:prSet/>
      <dgm:spPr/>
      <dgm:t>
        <a:bodyPr/>
        <a:lstStyle/>
        <a:p>
          <a:endParaRPr lang="en-US"/>
        </a:p>
      </dgm:t>
    </dgm:pt>
    <dgm:pt modelId="{F81E1CD6-D436-43C5-BF36-12A71AFF8A86}" type="sibTrans" cxnId="{CD536075-1943-46E4-A87E-7C548624BD66}">
      <dgm:prSet/>
      <dgm:spPr/>
      <dgm:t>
        <a:bodyPr/>
        <a:lstStyle/>
        <a:p>
          <a:endParaRPr lang="en-US"/>
        </a:p>
      </dgm:t>
    </dgm:pt>
    <dgm:pt modelId="{7E360AA2-59DB-4268-AC4B-21150B702105}">
      <dgm:prSet custT="1"/>
      <dgm:spPr/>
      <dgm:t>
        <a:bodyPr anchor="ctr"/>
        <a:lstStyle/>
        <a:p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c.) He is the </a:t>
          </a:r>
          <a:r>
            <a: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SUSTAINER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all things.</a:t>
          </a:r>
        </a:p>
      </dgm:t>
    </dgm:pt>
    <dgm:pt modelId="{4BE7FE74-6604-432F-B84A-60BBC47321F9}" type="parTrans" cxnId="{BF84E857-9C63-439A-B616-C6BF7D708510}">
      <dgm:prSet/>
      <dgm:spPr/>
      <dgm:t>
        <a:bodyPr/>
        <a:lstStyle/>
        <a:p>
          <a:endParaRPr lang="en-US"/>
        </a:p>
      </dgm:t>
    </dgm:pt>
    <dgm:pt modelId="{5F9A86AA-98EB-49BB-9760-37CFD51B4D36}" type="sibTrans" cxnId="{BF84E857-9C63-439A-B616-C6BF7D708510}">
      <dgm:prSet/>
      <dgm:spPr/>
      <dgm:t>
        <a:bodyPr/>
        <a:lstStyle/>
        <a:p>
          <a:endParaRPr lang="en-US"/>
        </a:p>
      </dgm:t>
    </dgm:pt>
    <dgm:pt modelId="{2C1A57D8-D2A9-48E9-9BC6-204BA02EC73A}" type="pres">
      <dgm:prSet presAssocID="{F79C1EE3-9E1D-4EC6-9486-F7FFA607672E}" presName="vert0" presStyleCnt="0">
        <dgm:presLayoutVars>
          <dgm:dir/>
          <dgm:animOne val="branch"/>
          <dgm:animLvl val="lvl"/>
        </dgm:presLayoutVars>
      </dgm:prSet>
      <dgm:spPr/>
    </dgm:pt>
    <dgm:pt modelId="{09CF3B68-A6CA-4E1B-94A6-BAEC62370EE8}" type="pres">
      <dgm:prSet presAssocID="{D44F7AFC-6F0C-4B45-A60D-B7B11978433A}" presName="thickLine" presStyleLbl="alignNode1" presStyleIdx="0" presStyleCnt="3"/>
      <dgm:spPr/>
    </dgm:pt>
    <dgm:pt modelId="{D2C9933E-A593-4307-8F41-01DD53D5505A}" type="pres">
      <dgm:prSet presAssocID="{D44F7AFC-6F0C-4B45-A60D-B7B11978433A}" presName="horz1" presStyleCnt="0"/>
      <dgm:spPr/>
    </dgm:pt>
    <dgm:pt modelId="{F77F0EFF-555D-402E-9EF6-813D4FA68099}" type="pres">
      <dgm:prSet presAssocID="{D44F7AFC-6F0C-4B45-A60D-B7B11978433A}" presName="tx1" presStyleLbl="revTx" presStyleIdx="0" presStyleCnt="3"/>
      <dgm:spPr/>
    </dgm:pt>
    <dgm:pt modelId="{19F294B3-3EB7-415E-A14F-FE564AD88757}" type="pres">
      <dgm:prSet presAssocID="{D44F7AFC-6F0C-4B45-A60D-B7B11978433A}" presName="vert1" presStyleCnt="0"/>
      <dgm:spPr/>
    </dgm:pt>
    <dgm:pt modelId="{7D6BCC20-E9A4-454C-8382-4787ADF6DFB0}" type="pres">
      <dgm:prSet presAssocID="{3E5F37DC-7FC2-4807-AA26-0D5A5F589C97}" presName="thickLine" presStyleLbl="alignNode1" presStyleIdx="1" presStyleCnt="3"/>
      <dgm:spPr/>
    </dgm:pt>
    <dgm:pt modelId="{57303EE2-E6D5-491A-AE24-21B64D35EAD1}" type="pres">
      <dgm:prSet presAssocID="{3E5F37DC-7FC2-4807-AA26-0D5A5F589C97}" presName="horz1" presStyleCnt="0"/>
      <dgm:spPr/>
    </dgm:pt>
    <dgm:pt modelId="{2E6A778F-6B30-4C60-80D7-4FC0A506CCA8}" type="pres">
      <dgm:prSet presAssocID="{3E5F37DC-7FC2-4807-AA26-0D5A5F589C97}" presName="tx1" presStyleLbl="revTx" presStyleIdx="1" presStyleCnt="3"/>
      <dgm:spPr/>
    </dgm:pt>
    <dgm:pt modelId="{76808A51-A4CB-4714-949E-294DC041A86F}" type="pres">
      <dgm:prSet presAssocID="{3E5F37DC-7FC2-4807-AA26-0D5A5F589C97}" presName="vert1" presStyleCnt="0"/>
      <dgm:spPr/>
    </dgm:pt>
    <dgm:pt modelId="{5B65B877-2C0D-40FD-BE43-14BD3FA4DFBF}" type="pres">
      <dgm:prSet presAssocID="{7E360AA2-59DB-4268-AC4B-21150B702105}" presName="thickLine" presStyleLbl="alignNode1" presStyleIdx="2" presStyleCnt="3"/>
      <dgm:spPr/>
    </dgm:pt>
    <dgm:pt modelId="{FAE8C86B-11A4-42D7-BADC-6A1F261CB6FC}" type="pres">
      <dgm:prSet presAssocID="{7E360AA2-59DB-4268-AC4B-21150B702105}" presName="horz1" presStyleCnt="0"/>
      <dgm:spPr/>
    </dgm:pt>
    <dgm:pt modelId="{F35D37A8-354C-41E2-A8BC-DBCE230F16EC}" type="pres">
      <dgm:prSet presAssocID="{7E360AA2-59DB-4268-AC4B-21150B702105}" presName="tx1" presStyleLbl="revTx" presStyleIdx="2" presStyleCnt="3"/>
      <dgm:spPr/>
    </dgm:pt>
    <dgm:pt modelId="{FB70122B-BB21-49AF-A83B-4CCBEB21796F}" type="pres">
      <dgm:prSet presAssocID="{7E360AA2-59DB-4268-AC4B-21150B702105}" presName="vert1" presStyleCnt="0"/>
      <dgm:spPr/>
    </dgm:pt>
  </dgm:ptLst>
  <dgm:cxnLst>
    <dgm:cxn modelId="{480E6662-5453-4E91-9B88-0BFC6436566A}" srcId="{F79C1EE3-9E1D-4EC6-9486-F7FFA607672E}" destId="{D44F7AFC-6F0C-4B45-A60D-B7B11978433A}" srcOrd="0" destOrd="0" parTransId="{8E0DF52F-6CBA-4477-ACF9-CA9AAC1DAB82}" sibTransId="{889975F7-2BBF-4892-87A3-E93DFF004259}"/>
    <dgm:cxn modelId="{C4888768-4689-43B5-997D-66D99818E366}" type="presOf" srcId="{3E5F37DC-7FC2-4807-AA26-0D5A5F589C97}" destId="{2E6A778F-6B30-4C60-80D7-4FC0A506CCA8}" srcOrd="0" destOrd="0" presId="urn:microsoft.com/office/officeart/2008/layout/LinedList"/>
    <dgm:cxn modelId="{CD536075-1943-46E4-A87E-7C548624BD66}" srcId="{F79C1EE3-9E1D-4EC6-9486-F7FFA607672E}" destId="{3E5F37DC-7FC2-4807-AA26-0D5A5F589C97}" srcOrd="1" destOrd="0" parTransId="{1AA729BF-6BEA-4193-97BF-84F7840C071A}" sibTransId="{F81E1CD6-D436-43C5-BF36-12A71AFF8A86}"/>
    <dgm:cxn modelId="{CAE51157-3C2C-445B-8C9B-2B5B1AC5050E}" type="presOf" srcId="{D44F7AFC-6F0C-4B45-A60D-B7B11978433A}" destId="{F77F0EFF-555D-402E-9EF6-813D4FA68099}" srcOrd="0" destOrd="0" presId="urn:microsoft.com/office/officeart/2008/layout/LinedList"/>
    <dgm:cxn modelId="{BF84E857-9C63-439A-B616-C6BF7D708510}" srcId="{F79C1EE3-9E1D-4EC6-9486-F7FFA607672E}" destId="{7E360AA2-59DB-4268-AC4B-21150B702105}" srcOrd="2" destOrd="0" parTransId="{4BE7FE74-6604-432F-B84A-60BBC47321F9}" sibTransId="{5F9A86AA-98EB-49BB-9760-37CFD51B4D36}"/>
    <dgm:cxn modelId="{5C707EA8-6042-4DCD-B5F5-33BC32CB79B8}" type="presOf" srcId="{7E360AA2-59DB-4268-AC4B-21150B702105}" destId="{F35D37A8-354C-41E2-A8BC-DBCE230F16EC}" srcOrd="0" destOrd="0" presId="urn:microsoft.com/office/officeart/2008/layout/LinedList"/>
    <dgm:cxn modelId="{B3024FFD-8026-4432-9E99-19AA14D1ACCE}" type="presOf" srcId="{F79C1EE3-9E1D-4EC6-9486-F7FFA607672E}" destId="{2C1A57D8-D2A9-48E9-9BC6-204BA02EC73A}" srcOrd="0" destOrd="0" presId="urn:microsoft.com/office/officeart/2008/layout/LinedList"/>
    <dgm:cxn modelId="{DF4235AE-28D9-455E-8FC4-811469A99432}" type="presParOf" srcId="{2C1A57D8-D2A9-48E9-9BC6-204BA02EC73A}" destId="{09CF3B68-A6CA-4E1B-94A6-BAEC62370EE8}" srcOrd="0" destOrd="0" presId="urn:microsoft.com/office/officeart/2008/layout/LinedList"/>
    <dgm:cxn modelId="{A9C6682A-E5D6-4412-9A7C-9505FBC66B4A}" type="presParOf" srcId="{2C1A57D8-D2A9-48E9-9BC6-204BA02EC73A}" destId="{D2C9933E-A593-4307-8F41-01DD53D5505A}" srcOrd="1" destOrd="0" presId="urn:microsoft.com/office/officeart/2008/layout/LinedList"/>
    <dgm:cxn modelId="{93D6BCFA-3B96-4FD8-87C3-993FEB383495}" type="presParOf" srcId="{D2C9933E-A593-4307-8F41-01DD53D5505A}" destId="{F77F0EFF-555D-402E-9EF6-813D4FA68099}" srcOrd="0" destOrd="0" presId="urn:microsoft.com/office/officeart/2008/layout/LinedList"/>
    <dgm:cxn modelId="{09519801-6BC0-4090-8845-B6C923577CE5}" type="presParOf" srcId="{D2C9933E-A593-4307-8F41-01DD53D5505A}" destId="{19F294B3-3EB7-415E-A14F-FE564AD88757}" srcOrd="1" destOrd="0" presId="urn:microsoft.com/office/officeart/2008/layout/LinedList"/>
    <dgm:cxn modelId="{594F4604-CF78-46A1-BB56-B8E4EEF21F61}" type="presParOf" srcId="{2C1A57D8-D2A9-48E9-9BC6-204BA02EC73A}" destId="{7D6BCC20-E9A4-454C-8382-4787ADF6DFB0}" srcOrd="2" destOrd="0" presId="urn:microsoft.com/office/officeart/2008/layout/LinedList"/>
    <dgm:cxn modelId="{45AA1E7E-929F-4E14-AB80-DAAAB1A371D7}" type="presParOf" srcId="{2C1A57D8-D2A9-48E9-9BC6-204BA02EC73A}" destId="{57303EE2-E6D5-491A-AE24-21B64D35EAD1}" srcOrd="3" destOrd="0" presId="urn:microsoft.com/office/officeart/2008/layout/LinedList"/>
    <dgm:cxn modelId="{CDCB9F5F-1B8F-4BB5-B303-7D69994EF0DF}" type="presParOf" srcId="{57303EE2-E6D5-491A-AE24-21B64D35EAD1}" destId="{2E6A778F-6B30-4C60-80D7-4FC0A506CCA8}" srcOrd="0" destOrd="0" presId="urn:microsoft.com/office/officeart/2008/layout/LinedList"/>
    <dgm:cxn modelId="{EBCA7DFA-3836-414B-8F52-CDAE8625D5E1}" type="presParOf" srcId="{57303EE2-E6D5-491A-AE24-21B64D35EAD1}" destId="{76808A51-A4CB-4714-949E-294DC041A86F}" srcOrd="1" destOrd="0" presId="urn:microsoft.com/office/officeart/2008/layout/LinedList"/>
    <dgm:cxn modelId="{E1240321-AB83-4B8E-9F24-FC483A6B78A6}" type="presParOf" srcId="{2C1A57D8-D2A9-48E9-9BC6-204BA02EC73A}" destId="{5B65B877-2C0D-40FD-BE43-14BD3FA4DFBF}" srcOrd="4" destOrd="0" presId="urn:microsoft.com/office/officeart/2008/layout/LinedList"/>
    <dgm:cxn modelId="{0715517E-F301-4479-9799-D5F309F5F2A5}" type="presParOf" srcId="{2C1A57D8-D2A9-48E9-9BC6-204BA02EC73A}" destId="{FAE8C86B-11A4-42D7-BADC-6A1F261CB6FC}" srcOrd="5" destOrd="0" presId="urn:microsoft.com/office/officeart/2008/layout/LinedList"/>
    <dgm:cxn modelId="{2CEF405E-2932-4512-BB25-24F10D4187D9}" type="presParOf" srcId="{FAE8C86B-11A4-42D7-BADC-6A1F261CB6FC}" destId="{F35D37A8-354C-41E2-A8BC-DBCE230F16EC}" srcOrd="0" destOrd="0" presId="urn:microsoft.com/office/officeart/2008/layout/LinedList"/>
    <dgm:cxn modelId="{97707871-45DB-42CF-AE8C-2C9874E73EF7}" type="presParOf" srcId="{FAE8C86B-11A4-42D7-BADC-6A1F261CB6FC}" destId="{FB70122B-BB21-49AF-A83B-4CCBEB2179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011A60-8BC7-40A3-91D5-788600E4BE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39C83D-6159-4E83-9B7A-3994EAEDF7B4}">
      <dgm:prSet custT="1"/>
      <dgm:spPr/>
      <dgm:t>
        <a:bodyPr/>
        <a:lstStyle/>
        <a:p>
          <a:pPr algn="ctr"/>
          <a:r>
            <a: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a.) He is the </a:t>
          </a:r>
          <a:r>
            <a:rPr lang="en-US" sz="5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Head</a:t>
          </a:r>
          <a:r>
            <a: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the </a:t>
          </a:r>
          <a:r>
            <a:rPr lang="en-US" sz="5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Body</a:t>
          </a:r>
          <a:r>
            <a: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, the </a:t>
          </a:r>
          <a:r>
            <a:rPr lang="en-US" sz="5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CHURCH</a:t>
          </a:r>
          <a:r>
            <a: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.</a:t>
          </a:r>
        </a:p>
      </dgm:t>
    </dgm:pt>
    <dgm:pt modelId="{24DA2A48-0356-4BCA-B86C-7B6037E33AEA}" type="parTrans" cxnId="{9832B070-7B25-4497-946C-BAF5AC94A95B}">
      <dgm:prSet/>
      <dgm:spPr/>
      <dgm:t>
        <a:bodyPr/>
        <a:lstStyle/>
        <a:p>
          <a:endParaRPr lang="en-US"/>
        </a:p>
      </dgm:t>
    </dgm:pt>
    <dgm:pt modelId="{E5A1419D-9876-4218-9F37-0A87C52AF5E6}" type="sibTrans" cxnId="{9832B070-7B25-4497-946C-BAF5AC94A95B}">
      <dgm:prSet/>
      <dgm:spPr/>
      <dgm:t>
        <a:bodyPr/>
        <a:lstStyle/>
        <a:p>
          <a:endParaRPr lang="en-US"/>
        </a:p>
      </dgm:t>
    </dgm:pt>
    <dgm:pt modelId="{F8E224E8-C366-4958-95C2-0A5416177B49}" type="pres">
      <dgm:prSet presAssocID="{E7011A60-8BC7-40A3-91D5-788600E4BE8A}" presName="linear" presStyleCnt="0">
        <dgm:presLayoutVars>
          <dgm:animLvl val="lvl"/>
          <dgm:resizeHandles val="exact"/>
        </dgm:presLayoutVars>
      </dgm:prSet>
      <dgm:spPr/>
    </dgm:pt>
    <dgm:pt modelId="{C56E2194-CA9E-4720-80E8-D822870DF4F7}" type="pres">
      <dgm:prSet presAssocID="{B739C83D-6159-4E83-9B7A-3994EAEDF7B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C0C8C3B-DDFD-4887-B43E-F4270E45F00F}" type="presOf" srcId="{B739C83D-6159-4E83-9B7A-3994EAEDF7B4}" destId="{C56E2194-CA9E-4720-80E8-D822870DF4F7}" srcOrd="0" destOrd="0" presId="urn:microsoft.com/office/officeart/2005/8/layout/vList2"/>
    <dgm:cxn modelId="{9832B070-7B25-4497-946C-BAF5AC94A95B}" srcId="{E7011A60-8BC7-40A3-91D5-788600E4BE8A}" destId="{B739C83D-6159-4E83-9B7A-3994EAEDF7B4}" srcOrd="0" destOrd="0" parTransId="{24DA2A48-0356-4BCA-B86C-7B6037E33AEA}" sibTransId="{E5A1419D-9876-4218-9F37-0A87C52AF5E6}"/>
    <dgm:cxn modelId="{179FA3BF-E644-45AC-915E-15486046AB6B}" type="presOf" srcId="{E7011A60-8BC7-40A3-91D5-788600E4BE8A}" destId="{F8E224E8-C366-4958-95C2-0A5416177B49}" srcOrd="0" destOrd="0" presId="urn:microsoft.com/office/officeart/2005/8/layout/vList2"/>
    <dgm:cxn modelId="{D8BD90E6-D4A0-4412-9EC6-7BE8D09C7ACC}" type="presParOf" srcId="{F8E224E8-C366-4958-95C2-0A5416177B49}" destId="{C56E2194-CA9E-4720-80E8-D822870DF4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011A60-8BC7-40A3-91D5-788600E4BE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02DCC4-6E24-454C-8696-AA170D681A00}">
      <dgm:prSet/>
      <dgm:spPr/>
      <dgm:t>
        <a:bodyPr/>
        <a:lstStyle/>
        <a:p>
          <a:pPr algn="ctr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b.) He has </a:t>
          </a:r>
          <a:r>
            <a: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forged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the </a:t>
          </a:r>
          <a:r>
            <a: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path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for us to follow.</a:t>
          </a:r>
        </a:p>
      </dgm:t>
    </dgm:pt>
    <dgm:pt modelId="{FF4B17B5-0320-4470-8D7B-D35F9A74F5DA}" type="parTrans" cxnId="{9E1D174C-0C67-4FB3-BF96-8F0D01BBCA1C}">
      <dgm:prSet/>
      <dgm:spPr/>
      <dgm:t>
        <a:bodyPr/>
        <a:lstStyle/>
        <a:p>
          <a:endParaRPr lang="en-US"/>
        </a:p>
      </dgm:t>
    </dgm:pt>
    <dgm:pt modelId="{966231B1-AEA3-43A3-86DF-1581C8EA3664}" type="sibTrans" cxnId="{9E1D174C-0C67-4FB3-BF96-8F0D01BBCA1C}">
      <dgm:prSet/>
      <dgm:spPr/>
      <dgm:t>
        <a:bodyPr/>
        <a:lstStyle/>
        <a:p>
          <a:endParaRPr lang="en-US"/>
        </a:p>
      </dgm:t>
    </dgm:pt>
    <dgm:pt modelId="{F8E224E8-C366-4958-95C2-0A5416177B49}" type="pres">
      <dgm:prSet presAssocID="{E7011A60-8BC7-40A3-91D5-788600E4BE8A}" presName="linear" presStyleCnt="0">
        <dgm:presLayoutVars>
          <dgm:animLvl val="lvl"/>
          <dgm:resizeHandles val="exact"/>
        </dgm:presLayoutVars>
      </dgm:prSet>
      <dgm:spPr/>
    </dgm:pt>
    <dgm:pt modelId="{5191E115-EA44-4B34-B8CA-FF19EE8FB78F}" type="pres">
      <dgm:prSet presAssocID="{EC02DCC4-6E24-454C-8696-AA170D681A00}" presName="parentText" presStyleLbl="node1" presStyleIdx="0" presStyleCnt="1" custLinFactNeighborX="-79" custLinFactNeighborY="92">
        <dgm:presLayoutVars>
          <dgm:chMax val="0"/>
          <dgm:bulletEnabled val="1"/>
        </dgm:presLayoutVars>
      </dgm:prSet>
      <dgm:spPr/>
    </dgm:pt>
  </dgm:ptLst>
  <dgm:cxnLst>
    <dgm:cxn modelId="{9E1D174C-0C67-4FB3-BF96-8F0D01BBCA1C}" srcId="{E7011A60-8BC7-40A3-91D5-788600E4BE8A}" destId="{EC02DCC4-6E24-454C-8696-AA170D681A00}" srcOrd="0" destOrd="0" parTransId="{FF4B17B5-0320-4470-8D7B-D35F9A74F5DA}" sibTransId="{966231B1-AEA3-43A3-86DF-1581C8EA3664}"/>
    <dgm:cxn modelId="{CAE2656C-F05C-4F6E-9344-AB4D17ED7855}" type="presOf" srcId="{EC02DCC4-6E24-454C-8696-AA170D681A00}" destId="{5191E115-EA44-4B34-B8CA-FF19EE8FB78F}" srcOrd="0" destOrd="0" presId="urn:microsoft.com/office/officeart/2005/8/layout/vList2"/>
    <dgm:cxn modelId="{179FA3BF-E644-45AC-915E-15486046AB6B}" type="presOf" srcId="{E7011A60-8BC7-40A3-91D5-788600E4BE8A}" destId="{F8E224E8-C366-4958-95C2-0A5416177B49}" srcOrd="0" destOrd="0" presId="urn:microsoft.com/office/officeart/2005/8/layout/vList2"/>
    <dgm:cxn modelId="{893282B0-5E7C-4810-B08D-68FE5FAD0A50}" type="presParOf" srcId="{F8E224E8-C366-4958-95C2-0A5416177B49}" destId="{5191E115-EA44-4B34-B8CA-FF19EE8FB7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011A60-8BC7-40A3-91D5-788600E4BE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6996CE-AC3E-4408-BA01-CE22C5311490}">
      <dgm:prSet/>
      <dgm:spPr/>
      <dgm:t>
        <a:bodyPr/>
        <a:lstStyle/>
        <a:p>
          <a:pPr algn="ctr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c.) The </a:t>
          </a:r>
          <a:r>
            <a: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fullness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God </a:t>
          </a:r>
          <a:r>
            <a: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dwells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in Him.</a:t>
          </a:r>
        </a:p>
      </dgm:t>
    </dgm:pt>
    <dgm:pt modelId="{4C05A976-5B41-4D5C-8141-9E20947F93E1}" type="parTrans" cxnId="{870B2535-8890-48DB-8EBD-AC78BE9CF7B9}">
      <dgm:prSet/>
      <dgm:spPr/>
      <dgm:t>
        <a:bodyPr/>
        <a:lstStyle/>
        <a:p>
          <a:endParaRPr lang="en-US"/>
        </a:p>
      </dgm:t>
    </dgm:pt>
    <dgm:pt modelId="{848D178B-3713-4DF1-A4F5-921EC02E0FF5}" type="sibTrans" cxnId="{870B2535-8890-48DB-8EBD-AC78BE9CF7B9}">
      <dgm:prSet/>
      <dgm:spPr/>
      <dgm:t>
        <a:bodyPr/>
        <a:lstStyle/>
        <a:p>
          <a:endParaRPr lang="en-US"/>
        </a:p>
      </dgm:t>
    </dgm:pt>
    <dgm:pt modelId="{F8E224E8-C366-4958-95C2-0A5416177B49}" type="pres">
      <dgm:prSet presAssocID="{E7011A60-8BC7-40A3-91D5-788600E4BE8A}" presName="linear" presStyleCnt="0">
        <dgm:presLayoutVars>
          <dgm:animLvl val="lvl"/>
          <dgm:resizeHandles val="exact"/>
        </dgm:presLayoutVars>
      </dgm:prSet>
      <dgm:spPr/>
    </dgm:pt>
    <dgm:pt modelId="{7B9553E8-8249-4FE4-A4F8-3977435F0F39}" type="pres">
      <dgm:prSet presAssocID="{5E6996CE-AC3E-4408-BA01-CE22C531149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70B2535-8890-48DB-8EBD-AC78BE9CF7B9}" srcId="{E7011A60-8BC7-40A3-91D5-788600E4BE8A}" destId="{5E6996CE-AC3E-4408-BA01-CE22C5311490}" srcOrd="0" destOrd="0" parTransId="{4C05A976-5B41-4D5C-8141-9E20947F93E1}" sibTransId="{848D178B-3713-4DF1-A4F5-921EC02E0FF5}"/>
    <dgm:cxn modelId="{179FA3BF-E644-45AC-915E-15486046AB6B}" type="presOf" srcId="{E7011A60-8BC7-40A3-91D5-788600E4BE8A}" destId="{F8E224E8-C366-4958-95C2-0A5416177B49}" srcOrd="0" destOrd="0" presId="urn:microsoft.com/office/officeart/2005/8/layout/vList2"/>
    <dgm:cxn modelId="{11B7EDF0-7989-4289-B08E-4DBABA8E8350}" type="presOf" srcId="{5E6996CE-AC3E-4408-BA01-CE22C5311490}" destId="{7B9553E8-8249-4FE4-A4F8-3977435F0F39}" srcOrd="0" destOrd="0" presId="urn:microsoft.com/office/officeart/2005/8/layout/vList2"/>
    <dgm:cxn modelId="{6AA554DC-1E73-4FE0-902E-6D1B7FAD6717}" type="presParOf" srcId="{F8E224E8-C366-4958-95C2-0A5416177B49}" destId="{7B9553E8-8249-4FE4-A4F8-3977435F0F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9C1EE3-9E1D-4EC6-9486-F7FFA607672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4F7AFC-6F0C-4B45-A60D-B7B11978433A}">
      <dgm:prSet custT="1"/>
      <dgm:spPr/>
      <dgm:t>
        <a:bodyPr anchor="ctr"/>
        <a:lstStyle/>
        <a:p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a.) Jesus Christ is the </a:t>
          </a:r>
          <a:r>
            <a: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Head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the </a:t>
          </a:r>
          <a:r>
            <a: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Body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, the </a:t>
          </a:r>
          <a:r>
            <a: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Church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.</a:t>
          </a:r>
        </a:p>
      </dgm:t>
    </dgm:pt>
    <dgm:pt modelId="{8E0DF52F-6CBA-4477-ACF9-CA9AAC1DAB82}" type="parTrans" cxnId="{480E6662-5453-4E91-9B88-0BFC6436566A}">
      <dgm:prSet/>
      <dgm:spPr/>
      <dgm:t>
        <a:bodyPr/>
        <a:lstStyle/>
        <a:p>
          <a:endParaRPr lang="en-US"/>
        </a:p>
      </dgm:t>
    </dgm:pt>
    <dgm:pt modelId="{889975F7-2BBF-4892-87A3-E93DFF004259}" type="sibTrans" cxnId="{480E6662-5453-4E91-9B88-0BFC6436566A}">
      <dgm:prSet/>
      <dgm:spPr/>
      <dgm:t>
        <a:bodyPr/>
        <a:lstStyle/>
        <a:p>
          <a:endParaRPr lang="en-US"/>
        </a:p>
      </dgm:t>
    </dgm:pt>
    <dgm:pt modelId="{3E5F37DC-7FC2-4807-AA26-0D5A5F589C97}">
      <dgm:prSet custT="1"/>
      <dgm:spPr/>
      <dgm:t>
        <a:bodyPr anchor="ctr"/>
        <a:lstStyle/>
        <a:p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b.) Jesus Christ </a:t>
          </a:r>
          <a:r>
            <a: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forged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the </a:t>
          </a:r>
          <a:r>
            <a: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path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for us to follow. </a:t>
          </a:r>
        </a:p>
      </dgm:t>
    </dgm:pt>
    <dgm:pt modelId="{1AA729BF-6BEA-4193-97BF-84F7840C071A}" type="parTrans" cxnId="{CD536075-1943-46E4-A87E-7C548624BD66}">
      <dgm:prSet/>
      <dgm:spPr/>
      <dgm:t>
        <a:bodyPr/>
        <a:lstStyle/>
        <a:p>
          <a:endParaRPr lang="en-US"/>
        </a:p>
      </dgm:t>
    </dgm:pt>
    <dgm:pt modelId="{F81E1CD6-D436-43C5-BF36-12A71AFF8A86}" type="sibTrans" cxnId="{CD536075-1943-46E4-A87E-7C548624BD66}">
      <dgm:prSet/>
      <dgm:spPr/>
      <dgm:t>
        <a:bodyPr/>
        <a:lstStyle/>
        <a:p>
          <a:endParaRPr lang="en-US"/>
        </a:p>
      </dgm:t>
    </dgm:pt>
    <dgm:pt modelId="{7E360AA2-59DB-4268-AC4B-21150B702105}">
      <dgm:prSet custT="1"/>
      <dgm:spPr/>
      <dgm:t>
        <a:bodyPr anchor="ctr"/>
        <a:lstStyle/>
        <a:p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c.) The </a:t>
          </a:r>
          <a:r>
            <a: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fullness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God </a:t>
          </a:r>
          <a:r>
            <a: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dwells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in Him.</a:t>
          </a:r>
        </a:p>
      </dgm:t>
    </dgm:pt>
    <dgm:pt modelId="{4BE7FE74-6604-432F-B84A-60BBC47321F9}" type="parTrans" cxnId="{BF84E857-9C63-439A-B616-C6BF7D708510}">
      <dgm:prSet/>
      <dgm:spPr/>
      <dgm:t>
        <a:bodyPr/>
        <a:lstStyle/>
        <a:p>
          <a:endParaRPr lang="en-US"/>
        </a:p>
      </dgm:t>
    </dgm:pt>
    <dgm:pt modelId="{5F9A86AA-98EB-49BB-9760-37CFD51B4D36}" type="sibTrans" cxnId="{BF84E857-9C63-439A-B616-C6BF7D708510}">
      <dgm:prSet/>
      <dgm:spPr/>
      <dgm:t>
        <a:bodyPr/>
        <a:lstStyle/>
        <a:p>
          <a:endParaRPr lang="en-US"/>
        </a:p>
      </dgm:t>
    </dgm:pt>
    <dgm:pt modelId="{2C1A57D8-D2A9-48E9-9BC6-204BA02EC73A}" type="pres">
      <dgm:prSet presAssocID="{F79C1EE3-9E1D-4EC6-9486-F7FFA607672E}" presName="vert0" presStyleCnt="0">
        <dgm:presLayoutVars>
          <dgm:dir/>
          <dgm:animOne val="branch"/>
          <dgm:animLvl val="lvl"/>
        </dgm:presLayoutVars>
      </dgm:prSet>
      <dgm:spPr/>
    </dgm:pt>
    <dgm:pt modelId="{09CF3B68-A6CA-4E1B-94A6-BAEC62370EE8}" type="pres">
      <dgm:prSet presAssocID="{D44F7AFC-6F0C-4B45-A60D-B7B11978433A}" presName="thickLine" presStyleLbl="alignNode1" presStyleIdx="0" presStyleCnt="3"/>
      <dgm:spPr/>
    </dgm:pt>
    <dgm:pt modelId="{D2C9933E-A593-4307-8F41-01DD53D5505A}" type="pres">
      <dgm:prSet presAssocID="{D44F7AFC-6F0C-4B45-A60D-B7B11978433A}" presName="horz1" presStyleCnt="0"/>
      <dgm:spPr/>
    </dgm:pt>
    <dgm:pt modelId="{F77F0EFF-555D-402E-9EF6-813D4FA68099}" type="pres">
      <dgm:prSet presAssocID="{D44F7AFC-6F0C-4B45-A60D-B7B11978433A}" presName="tx1" presStyleLbl="revTx" presStyleIdx="0" presStyleCnt="3"/>
      <dgm:spPr/>
    </dgm:pt>
    <dgm:pt modelId="{19F294B3-3EB7-415E-A14F-FE564AD88757}" type="pres">
      <dgm:prSet presAssocID="{D44F7AFC-6F0C-4B45-A60D-B7B11978433A}" presName="vert1" presStyleCnt="0"/>
      <dgm:spPr/>
    </dgm:pt>
    <dgm:pt modelId="{7D6BCC20-E9A4-454C-8382-4787ADF6DFB0}" type="pres">
      <dgm:prSet presAssocID="{3E5F37DC-7FC2-4807-AA26-0D5A5F589C97}" presName="thickLine" presStyleLbl="alignNode1" presStyleIdx="1" presStyleCnt="3"/>
      <dgm:spPr/>
    </dgm:pt>
    <dgm:pt modelId="{57303EE2-E6D5-491A-AE24-21B64D35EAD1}" type="pres">
      <dgm:prSet presAssocID="{3E5F37DC-7FC2-4807-AA26-0D5A5F589C97}" presName="horz1" presStyleCnt="0"/>
      <dgm:spPr/>
    </dgm:pt>
    <dgm:pt modelId="{2E6A778F-6B30-4C60-80D7-4FC0A506CCA8}" type="pres">
      <dgm:prSet presAssocID="{3E5F37DC-7FC2-4807-AA26-0D5A5F589C97}" presName="tx1" presStyleLbl="revTx" presStyleIdx="1" presStyleCnt="3" custScaleY="116344"/>
      <dgm:spPr/>
    </dgm:pt>
    <dgm:pt modelId="{76808A51-A4CB-4714-949E-294DC041A86F}" type="pres">
      <dgm:prSet presAssocID="{3E5F37DC-7FC2-4807-AA26-0D5A5F589C97}" presName="vert1" presStyleCnt="0"/>
      <dgm:spPr/>
    </dgm:pt>
    <dgm:pt modelId="{5B65B877-2C0D-40FD-BE43-14BD3FA4DFBF}" type="pres">
      <dgm:prSet presAssocID="{7E360AA2-59DB-4268-AC4B-21150B702105}" presName="thickLine" presStyleLbl="alignNode1" presStyleIdx="2" presStyleCnt="3"/>
      <dgm:spPr/>
    </dgm:pt>
    <dgm:pt modelId="{FAE8C86B-11A4-42D7-BADC-6A1F261CB6FC}" type="pres">
      <dgm:prSet presAssocID="{7E360AA2-59DB-4268-AC4B-21150B702105}" presName="horz1" presStyleCnt="0"/>
      <dgm:spPr/>
    </dgm:pt>
    <dgm:pt modelId="{F35D37A8-354C-41E2-A8BC-DBCE230F16EC}" type="pres">
      <dgm:prSet presAssocID="{7E360AA2-59DB-4268-AC4B-21150B702105}" presName="tx1" presStyleLbl="revTx" presStyleIdx="2" presStyleCnt="3"/>
      <dgm:spPr/>
    </dgm:pt>
    <dgm:pt modelId="{FB70122B-BB21-49AF-A83B-4CCBEB21796F}" type="pres">
      <dgm:prSet presAssocID="{7E360AA2-59DB-4268-AC4B-21150B702105}" presName="vert1" presStyleCnt="0"/>
      <dgm:spPr/>
    </dgm:pt>
  </dgm:ptLst>
  <dgm:cxnLst>
    <dgm:cxn modelId="{480E6662-5453-4E91-9B88-0BFC6436566A}" srcId="{F79C1EE3-9E1D-4EC6-9486-F7FFA607672E}" destId="{D44F7AFC-6F0C-4B45-A60D-B7B11978433A}" srcOrd="0" destOrd="0" parTransId="{8E0DF52F-6CBA-4477-ACF9-CA9AAC1DAB82}" sibTransId="{889975F7-2BBF-4892-87A3-E93DFF004259}"/>
    <dgm:cxn modelId="{C4888768-4689-43B5-997D-66D99818E366}" type="presOf" srcId="{3E5F37DC-7FC2-4807-AA26-0D5A5F589C97}" destId="{2E6A778F-6B30-4C60-80D7-4FC0A506CCA8}" srcOrd="0" destOrd="0" presId="urn:microsoft.com/office/officeart/2008/layout/LinedList"/>
    <dgm:cxn modelId="{CD536075-1943-46E4-A87E-7C548624BD66}" srcId="{F79C1EE3-9E1D-4EC6-9486-F7FFA607672E}" destId="{3E5F37DC-7FC2-4807-AA26-0D5A5F589C97}" srcOrd="1" destOrd="0" parTransId="{1AA729BF-6BEA-4193-97BF-84F7840C071A}" sibTransId="{F81E1CD6-D436-43C5-BF36-12A71AFF8A86}"/>
    <dgm:cxn modelId="{CAE51157-3C2C-445B-8C9B-2B5B1AC5050E}" type="presOf" srcId="{D44F7AFC-6F0C-4B45-A60D-B7B11978433A}" destId="{F77F0EFF-555D-402E-9EF6-813D4FA68099}" srcOrd="0" destOrd="0" presId="urn:microsoft.com/office/officeart/2008/layout/LinedList"/>
    <dgm:cxn modelId="{BF84E857-9C63-439A-B616-C6BF7D708510}" srcId="{F79C1EE3-9E1D-4EC6-9486-F7FFA607672E}" destId="{7E360AA2-59DB-4268-AC4B-21150B702105}" srcOrd="2" destOrd="0" parTransId="{4BE7FE74-6604-432F-B84A-60BBC47321F9}" sibTransId="{5F9A86AA-98EB-49BB-9760-37CFD51B4D36}"/>
    <dgm:cxn modelId="{5C707EA8-6042-4DCD-B5F5-33BC32CB79B8}" type="presOf" srcId="{7E360AA2-59DB-4268-AC4B-21150B702105}" destId="{F35D37A8-354C-41E2-A8BC-DBCE230F16EC}" srcOrd="0" destOrd="0" presId="urn:microsoft.com/office/officeart/2008/layout/LinedList"/>
    <dgm:cxn modelId="{B3024FFD-8026-4432-9E99-19AA14D1ACCE}" type="presOf" srcId="{F79C1EE3-9E1D-4EC6-9486-F7FFA607672E}" destId="{2C1A57D8-D2A9-48E9-9BC6-204BA02EC73A}" srcOrd="0" destOrd="0" presId="urn:microsoft.com/office/officeart/2008/layout/LinedList"/>
    <dgm:cxn modelId="{DF4235AE-28D9-455E-8FC4-811469A99432}" type="presParOf" srcId="{2C1A57D8-D2A9-48E9-9BC6-204BA02EC73A}" destId="{09CF3B68-A6CA-4E1B-94A6-BAEC62370EE8}" srcOrd="0" destOrd="0" presId="urn:microsoft.com/office/officeart/2008/layout/LinedList"/>
    <dgm:cxn modelId="{A9C6682A-E5D6-4412-9A7C-9505FBC66B4A}" type="presParOf" srcId="{2C1A57D8-D2A9-48E9-9BC6-204BA02EC73A}" destId="{D2C9933E-A593-4307-8F41-01DD53D5505A}" srcOrd="1" destOrd="0" presId="urn:microsoft.com/office/officeart/2008/layout/LinedList"/>
    <dgm:cxn modelId="{93D6BCFA-3B96-4FD8-87C3-993FEB383495}" type="presParOf" srcId="{D2C9933E-A593-4307-8F41-01DD53D5505A}" destId="{F77F0EFF-555D-402E-9EF6-813D4FA68099}" srcOrd="0" destOrd="0" presId="urn:microsoft.com/office/officeart/2008/layout/LinedList"/>
    <dgm:cxn modelId="{09519801-6BC0-4090-8845-B6C923577CE5}" type="presParOf" srcId="{D2C9933E-A593-4307-8F41-01DD53D5505A}" destId="{19F294B3-3EB7-415E-A14F-FE564AD88757}" srcOrd="1" destOrd="0" presId="urn:microsoft.com/office/officeart/2008/layout/LinedList"/>
    <dgm:cxn modelId="{594F4604-CF78-46A1-BB56-B8E4EEF21F61}" type="presParOf" srcId="{2C1A57D8-D2A9-48E9-9BC6-204BA02EC73A}" destId="{7D6BCC20-E9A4-454C-8382-4787ADF6DFB0}" srcOrd="2" destOrd="0" presId="urn:microsoft.com/office/officeart/2008/layout/LinedList"/>
    <dgm:cxn modelId="{45AA1E7E-929F-4E14-AB80-DAAAB1A371D7}" type="presParOf" srcId="{2C1A57D8-D2A9-48E9-9BC6-204BA02EC73A}" destId="{57303EE2-E6D5-491A-AE24-21B64D35EAD1}" srcOrd="3" destOrd="0" presId="urn:microsoft.com/office/officeart/2008/layout/LinedList"/>
    <dgm:cxn modelId="{CDCB9F5F-1B8F-4BB5-B303-7D69994EF0DF}" type="presParOf" srcId="{57303EE2-E6D5-491A-AE24-21B64D35EAD1}" destId="{2E6A778F-6B30-4C60-80D7-4FC0A506CCA8}" srcOrd="0" destOrd="0" presId="urn:microsoft.com/office/officeart/2008/layout/LinedList"/>
    <dgm:cxn modelId="{EBCA7DFA-3836-414B-8F52-CDAE8625D5E1}" type="presParOf" srcId="{57303EE2-E6D5-491A-AE24-21B64D35EAD1}" destId="{76808A51-A4CB-4714-949E-294DC041A86F}" srcOrd="1" destOrd="0" presId="urn:microsoft.com/office/officeart/2008/layout/LinedList"/>
    <dgm:cxn modelId="{E1240321-AB83-4B8E-9F24-FC483A6B78A6}" type="presParOf" srcId="{2C1A57D8-D2A9-48E9-9BC6-204BA02EC73A}" destId="{5B65B877-2C0D-40FD-BE43-14BD3FA4DFBF}" srcOrd="4" destOrd="0" presId="urn:microsoft.com/office/officeart/2008/layout/LinedList"/>
    <dgm:cxn modelId="{0715517E-F301-4479-9799-D5F309F5F2A5}" type="presParOf" srcId="{2C1A57D8-D2A9-48E9-9BC6-204BA02EC73A}" destId="{FAE8C86B-11A4-42D7-BADC-6A1F261CB6FC}" srcOrd="5" destOrd="0" presId="urn:microsoft.com/office/officeart/2008/layout/LinedList"/>
    <dgm:cxn modelId="{2CEF405E-2932-4512-BB25-24F10D4187D9}" type="presParOf" srcId="{FAE8C86B-11A4-42D7-BADC-6A1F261CB6FC}" destId="{F35D37A8-354C-41E2-A8BC-DBCE230F16EC}" srcOrd="0" destOrd="0" presId="urn:microsoft.com/office/officeart/2008/layout/LinedList"/>
    <dgm:cxn modelId="{97707871-45DB-42CF-AE8C-2C9874E73EF7}" type="presParOf" srcId="{FAE8C86B-11A4-42D7-BADC-6A1F261CB6FC}" destId="{FB70122B-BB21-49AF-A83B-4CCBEB2179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3FC808-49C4-4CEA-8AFA-5824BC037FF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F37F099-60B9-4194-BF75-66D7E98C7E5F}">
      <dgm:prSet/>
      <dgm:spPr/>
      <dgm:t>
        <a:bodyPr/>
        <a:lstStyle/>
        <a:p>
          <a:pPr algn="ctr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a.) We are </a:t>
          </a:r>
          <a:r>
            <a: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reconciled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through His </a:t>
          </a:r>
          <a:r>
            <a: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blood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.</a:t>
          </a:r>
        </a:p>
      </dgm:t>
    </dgm:pt>
    <dgm:pt modelId="{02C524B9-1AC0-408B-B58D-0590C2D114FC}" type="parTrans" cxnId="{9E479BE4-48D2-48BC-B051-0B82AB5A89CD}">
      <dgm:prSet/>
      <dgm:spPr/>
      <dgm:t>
        <a:bodyPr/>
        <a:lstStyle/>
        <a:p>
          <a:endParaRPr lang="en-US"/>
        </a:p>
      </dgm:t>
    </dgm:pt>
    <dgm:pt modelId="{204EA6DE-3F96-4AC1-AAE1-865E86DAD68F}" type="sibTrans" cxnId="{9E479BE4-48D2-48BC-B051-0B82AB5A89CD}">
      <dgm:prSet/>
      <dgm:spPr/>
      <dgm:t>
        <a:bodyPr/>
        <a:lstStyle/>
        <a:p>
          <a:endParaRPr lang="en-US"/>
        </a:p>
      </dgm:t>
    </dgm:pt>
    <dgm:pt modelId="{0E7F6D7D-796F-4B09-BD3C-8C0BD29149C3}" type="pres">
      <dgm:prSet presAssocID="{B63FC808-49C4-4CEA-8AFA-5824BC037FF6}" presName="linear" presStyleCnt="0">
        <dgm:presLayoutVars>
          <dgm:animLvl val="lvl"/>
          <dgm:resizeHandles val="exact"/>
        </dgm:presLayoutVars>
      </dgm:prSet>
      <dgm:spPr/>
    </dgm:pt>
    <dgm:pt modelId="{E78C102B-4297-4188-A89B-5A2AF4DBF1DC}" type="pres">
      <dgm:prSet presAssocID="{9F37F099-60B9-4194-BF75-66D7E98C7E5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60CA6AC-1E7A-494E-A111-B4B7766B93AC}" type="presOf" srcId="{9F37F099-60B9-4194-BF75-66D7E98C7E5F}" destId="{E78C102B-4297-4188-A89B-5A2AF4DBF1DC}" srcOrd="0" destOrd="0" presId="urn:microsoft.com/office/officeart/2005/8/layout/vList2"/>
    <dgm:cxn modelId="{D1CE85D5-A41B-4914-A304-9EC864AFD4A7}" type="presOf" srcId="{B63FC808-49C4-4CEA-8AFA-5824BC037FF6}" destId="{0E7F6D7D-796F-4B09-BD3C-8C0BD29149C3}" srcOrd="0" destOrd="0" presId="urn:microsoft.com/office/officeart/2005/8/layout/vList2"/>
    <dgm:cxn modelId="{9E479BE4-48D2-48BC-B051-0B82AB5A89CD}" srcId="{B63FC808-49C4-4CEA-8AFA-5824BC037FF6}" destId="{9F37F099-60B9-4194-BF75-66D7E98C7E5F}" srcOrd="0" destOrd="0" parTransId="{02C524B9-1AC0-408B-B58D-0590C2D114FC}" sibTransId="{204EA6DE-3F96-4AC1-AAE1-865E86DAD68F}"/>
    <dgm:cxn modelId="{9E53AF5D-5085-4729-9261-E76B283A207A}" type="presParOf" srcId="{0E7F6D7D-796F-4B09-BD3C-8C0BD29149C3}" destId="{E78C102B-4297-4188-A89B-5A2AF4DBF1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8C9D6-3E24-4FF0-BCC6-A9043F611000}">
      <dsp:nvSpPr>
        <dsp:cNvPr id="0" name=""/>
        <dsp:cNvSpPr/>
      </dsp:nvSpPr>
      <dsp:spPr>
        <a:xfrm>
          <a:off x="0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717E8A-C7B0-4691-94AA-A15904974280}">
      <dsp:nvSpPr>
        <dsp:cNvPr id="0" name=""/>
        <dsp:cNvSpPr/>
      </dsp:nvSpPr>
      <dsp:spPr>
        <a:xfrm>
          <a:off x="338137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Georgia" panose="02040502050405020303" pitchFamily="18" charset="0"/>
            </a:rPr>
            <a:t>1- </a:t>
          </a:r>
          <a:r>
            <a:rPr lang="en-US" sz="2100" b="1" kern="1200">
              <a:highlight>
                <a:srgbClr val="FFFF00"/>
              </a:highlight>
              <a:latin typeface="Georgia" panose="02040502050405020303" pitchFamily="18" charset="0"/>
            </a:rPr>
            <a:t>In the beginning was the Word, and the Word was with God, and the Word was God. </a:t>
          </a:r>
        </a:p>
      </dsp:txBody>
      <dsp:txXfrm>
        <a:off x="394737" y="1016018"/>
        <a:ext cx="2930037" cy="1819255"/>
      </dsp:txXfrm>
    </dsp:sp>
    <dsp:sp modelId="{C39E0492-3467-4B6A-AE3C-284BA70A33E4}">
      <dsp:nvSpPr>
        <dsp:cNvPr id="0" name=""/>
        <dsp:cNvSpPr/>
      </dsp:nvSpPr>
      <dsp:spPr>
        <a:xfrm>
          <a:off x="3719512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9318A-AEAA-45FE-8FAC-7C8C759FC5E5}">
      <dsp:nvSpPr>
        <dsp:cNvPr id="0" name=""/>
        <dsp:cNvSpPr/>
      </dsp:nvSpPr>
      <dsp:spPr>
        <a:xfrm>
          <a:off x="4057650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Georgia" panose="02040502050405020303" pitchFamily="18" charset="0"/>
            </a:rPr>
            <a:t>2- </a:t>
          </a:r>
          <a:r>
            <a:rPr lang="en-US" sz="2100" b="1" kern="1200">
              <a:highlight>
                <a:srgbClr val="FFFF00"/>
              </a:highlight>
              <a:latin typeface="Georgia" panose="02040502050405020303" pitchFamily="18" charset="0"/>
            </a:rPr>
            <a:t>He was in the beginning with God. </a:t>
          </a:r>
        </a:p>
      </dsp:txBody>
      <dsp:txXfrm>
        <a:off x="4114250" y="1016018"/>
        <a:ext cx="2930037" cy="1819255"/>
      </dsp:txXfrm>
    </dsp:sp>
    <dsp:sp modelId="{35CBAF9B-88F4-470F-AE78-F19A4F867742}">
      <dsp:nvSpPr>
        <dsp:cNvPr id="0" name=""/>
        <dsp:cNvSpPr/>
      </dsp:nvSpPr>
      <dsp:spPr>
        <a:xfrm>
          <a:off x="7439025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70F4F2-F696-45DF-9701-7A68EE4DD6AA}">
      <dsp:nvSpPr>
        <dsp:cNvPr id="0" name=""/>
        <dsp:cNvSpPr/>
      </dsp:nvSpPr>
      <dsp:spPr>
        <a:xfrm>
          <a:off x="7777162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Georgia" panose="02040502050405020303" pitchFamily="18" charset="0"/>
            </a:rPr>
            <a:t>3- </a:t>
          </a:r>
          <a:r>
            <a:rPr lang="en-US" sz="2100" b="1" kern="1200" dirty="0">
              <a:highlight>
                <a:srgbClr val="FFFF00"/>
              </a:highlight>
              <a:latin typeface="Georgia" panose="02040502050405020303" pitchFamily="18" charset="0"/>
            </a:rPr>
            <a:t>All things were made through Him</a:t>
          </a:r>
          <a:r>
            <a:rPr lang="en-US" sz="2100" b="1" kern="1200" dirty="0">
              <a:latin typeface="Georgia" panose="02040502050405020303" pitchFamily="18" charset="0"/>
            </a:rPr>
            <a:t>, </a:t>
          </a:r>
          <a:r>
            <a:rPr lang="en-US" sz="2100" b="1" kern="1200" dirty="0">
              <a:highlight>
                <a:srgbClr val="FFFF00"/>
              </a:highlight>
              <a:latin typeface="Georgia" panose="02040502050405020303" pitchFamily="18" charset="0"/>
            </a:rPr>
            <a:t>and without - Him was not any thing made that was made.</a:t>
          </a:r>
        </a:p>
      </dsp:txBody>
      <dsp:txXfrm>
        <a:off x="7833762" y="1016018"/>
        <a:ext cx="2930037" cy="18192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54156-692F-475B-B974-CAFE104A56EB}">
      <dsp:nvSpPr>
        <dsp:cNvPr id="0" name=""/>
        <dsp:cNvSpPr/>
      </dsp:nvSpPr>
      <dsp:spPr>
        <a:xfrm>
          <a:off x="0" y="453249"/>
          <a:ext cx="10820400" cy="2433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b.) He is our </a:t>
          </a:r>
          <a:r>
            <a:rPr lang="en-US" sz="65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peace</a:t>
          </a: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with God and with others. </a:t>
          </a:r>
        </a:p>
      </dsp:txBody>
      <dsp:txXfrm>
        <a:off x="118799" y="572048"/>
        <a:ext cx="10582802" cy="2196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E8BB4-4D08-4A1A-8EFC-27C1AADB90BB}">
      <dsp:nvSpPr>
        <dsp:cNvPr id="0" name=""/>
        <dsp:cNvSpPr/>
      </dsp:nvSpPr>
      <dsp:spPr>
        <a:xfrm>
          <a:off x="0" y="453249"/>
          <a:ext cx="10820400" cy="2433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c.) In Him we have the </a:t>
          </a:r>
          <a:r>
            <a:rPr lang="en-US" sz="65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assurance</a:t>
          </a: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</a:t>
          </a:r>
          <a:r>
            <a:rPr lang="en-US" sz="65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eternal</a:t>
          </a:r>
          <a:r>
            <a:rPr lang="en-US" sz="6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</a:t>
          </a: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life.</a:t>
          </a:r>
        </a:p>
      </dsp:txBody>
      <dsp:txXfrm>
        <a:off x="118799" y="572048"/>
        <a:ext cx="10582802" cy="2196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F3B68-A6CA-4E1B-94A6-BAEC62370EE8}">
      <dsp:nvSpPr>
        <dsp:cNvPr id="0" name=""/>
        <dsp:cNvSpPr/>
      </dsp:nvSpPr>
      <dsp:spPr>
        <a:xfrm>
          <a:off x="0" y="2660"/>
          <a:ext cx="6290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F0EFF-555D-402E-9EF6-813D4FA68099}">
      <dsp:nvSpPr>
        <dsp:cNvPr id="0" name=""/>
        <dsp:cNvSpPr/>
      </dsp:nvSpPr>
      <dsp:spPr>
        <a:xfrm>
          <a:off x="0" y="2660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a.) He is the </a:t>
          </a:r>
          <a:r>
            <a:rPr lang="en-US" sz="4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IMAGE</a:t>
          </a:r>
          <a:r>
            <a:rPr lang="en-US" sz="4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the </a:t>
          </a:r>
          <a:r>
            <a:rPr lang="en-US" sz="4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INVISIBLE</a:t>
          </a:r>
          <a:r>
            <a:rPr lang="en-US" sz="4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God.</a:t>
          </a:r>
        </a:p>
      </dsp:txBody>
      <dsp:txXfrm>
        <a:off x="0" y="2660"/>
        <a:ext cx="6290226" cy="1814141"/>
      </dsp:txXfrm>
    </dsp:sp>
    <dsp:sp modelId="{7D6BCC20-E9A4-454C-8382-4787ADF6DFB0}">
      <dsp:nvSpPr>
        <dsp:cNvPr id="0" name=""/>
        <dsp:cNvSpPr/>
      </dsp:nvSpPr>
      <dsp:spPr>
        <a:xfrm>
          <a:off x="0" y="1816801"/>
          <a:ext cx="6290226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A778F-6B30-4C60-80D7-4FC0A506CCA8}">
      <dsp:nvSpPr>
        <dsp:cNvPr id="0" name=""/>
        <dsp:cNvSpPr/>
      </dsp:nvSpPr>
      <dsp:spPr>
        <a:xfrm>
          <a:off x="0" y="1816801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b.) He is the </a:t>
          </a:r>
          <a:r>
            <a:rPr lang="en-US" sz="4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FIRSTBORN</a:t>
          </a:r>
          <a:r>
            <a:rPr lang="en-US" sz="4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all creation.</a:t>
          </a:r>
        </a:p>
      </dsp:txBody>
      <dsp:txXfrm>
        <a:off x="0" y="1816801"/>
        <a:ext cx="6290226" cy="1814141"/>
      </dsp:txXfrm>
    </dsp:sp>
    <dsp:sp modelId="{5B65B877-2C0D-40FD-BE43-14BD3FA4DFBF}">
      <dsp:nvSpPr>
        <dsp:cNvPr id="0" name=""/>
        <dsp:cNvSpPr/>
      </dsp:nvSpPr>
      <dsp:spPr>
        <a:xfrm>
          <a:off x="0" y="3630943"/>
          <a:ext cx="6290226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D37A8-354C-41E2-A8BC-DBCE230F16EC}">
      <dsp:nvSpPr>
        <dsp:cNvPr id="0" name=""/>
        <dsp:cNvSpPr/>
      </dsp:nvSpPr>
      <dsp:spPr>
        <a:xfrm>
          <a:off x="0" y="3630943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c.) He is the </a:t>
          </a:r>
          <a:r>
            <a:rPr lang="en-US" sz="4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SUSTAINER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 of all things.</a:t>
          </a:r>
        </a:p>
      </dsp:txBody>
      <dsp:txXfrm>
        <a:off x="0" y="3630943"/>
        <a:ext cx="6290226" cy="1814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6727D-5A7B-4BA3-97AD-CCAB2A042C44}">
      <dsp:nvSpPr>
        <dsp:cNvPr id="0" name=""/>
        <dsp:cNvSpPr/>
      </dsp:nvSpPr>
      <dsp:spPr>
        <a:xfrm>
          <a:off x="0" y="2660"/>
          <a:ext cx="653739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C6740-ACD3-4AA4-99BB-B8A0ACE4A2B5}">
      <dsp:nvSpPr>
        <dsp:cNvPr id="0" name=""/>
        <dsp:cNvSpPr/>
      </dsp:nvSpPr>
      <dsp:spPr>
        <a:xfrm>
          <a:off x="0" y="2660"/>
          <a:ext cx="6537390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Philip Rolsing,  DMin Dissertation,  </a:t>
          </a:r>
          <a:r>
            <a:rPr lang="en-US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Local Church Revitalization Through Christological Discipleship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…</a:t>
          </a:r>
        </a:p>
      </dsp:txBody>
      <dsp:txXfrm>
        <a:off x="0" y="2660"/>
        <a:ext cx="6537390" cy="1814141"/>
      </dsp:txXfrm>
    </dsp:sp>
    <dsp:sp modelId="{29F196ED-B45B-4A32-997B-7A681DE40EBB}">
      <dsp:nvSpPr>
        <dsp:cNvPr id="0" name=""/>
        <dsp:cNvSpPr/>
      </dsp:nvSpPr>
      <dsp:spPr>
        <a:xfrm>
          <a:off x="0" y="1816801"/>
          <a:ext cx="6537390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26EE2-D6BF-4105-992A-E907E4838597}">
      <dsp:nvSpPr>
        <dsp:cNvPr id="0" name=""/>
        <dsp:cNvSpPr/>
      </dsp:nvSpPr>
      <dsp:spPr>
        <a:xfrm>
          <a:off x="0" y="1816801"/>
          <a:ext cx="6537390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There are key theological themes that must be mined from the Scriptures, such as those that uncover our union with Christ:</a:t>
          </a:r>
        </a:p>
      </dsp:txBody>
      <dsp:txXfrm>
        <a:off x="0" y="1816801"/>
        <a:ext cx="6537390" cy="1814141"/>
      </dsp:txXfrm>
    </dsp:sp>
    <dsp:sp modelId="{5071D122-7732-4D83-B850-67773F1087FF}">
      <dsp:nvSpPr>
        <dsp:cNvPr id="0" name=""/>
        <dsp:cNvSpPr/>
      </dsp:nvSpPr>
      <dsp:spPr>
        <a:xfrm>
          <a:off x="0" y="3630943"/>
          <a:ext cx="6537390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4E8AB-A2EB-4DB2-A333-0CB04B89A09A}">
      <dsp:nvSpPr>
        <dsp:cNvPr id="0" name=""/>
        <dsp:cNvSpPr/>
      </dsp:nvSpPr>
      <dsp:spPr>
        <a:xfrm>
          <a:off x="0" y="3630943"/>
          <a:ext cx="6537390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“Soteriological considerations, justification, adoption, sanctification,  Trinitarian Fellowship: The Joy of Our Salvation.”</a:t>
          </a:r>
        </a:p>
      </dsp:txBody>
      <dsp:txXfrm>
        <a:off x="0" y="3630943"/>
        <a:ext cx="6537390" cy="1814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F3B68-A6CA-4E1B-94A6-BAEC62370EE8}">
      <dsp:nvSpPr>
        <dsp:cNvPr id="0" name=""/>
        <dsp:cNvSpPr/>
      </dsp:nvSpPr>
      <dsp:spPr>
        <a:xfrm>
          <a:off x="0" y="2660"/>
          <a:ext cx="67906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F0EFF-555D-402E-9EF6-813D4FA68099}">
      <dsp:nvSpPr>
        <dsp:cNvPr id="0" name=""/>
        <dsp:cNvSpPr/>
      </dsp:nvSpPr>
      <dsp:spPr>
        <a:xfrm>
          <a:off x="0" y="2660"/>
          <a:ext cx="6790608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a.) He is the </a:t>
          </a:r>
          <a:r>
            <a:rPr lang="en-US" sz="4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IMAGE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the </a:t>
          </a:r>
          <a:r>
            <a:rPr lang="en-US" sz="4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INVISIBLE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God.</a:t>
          </a:r>
        </a:p>
      </dsp:txBody>
      <dsp:txXfrm>
        <a:off x="0" y="2660"/>
        <a:ext cx="6790608" cy="1814141"/>
      </dsp:txXfrm>
    </dsp:sp>
    <dsp:sp modelId="{7D6BCC20-E9A4-454C-8382-4787ADF6DFB0}">
      <dsp:nvSpPr>
        <dsp:cNvPr id="0" name=""/>
        <dsp:cNvSpPr/>
      </dsp:nvSpPr>
      <dsp:spPr>
        <a:xfrm>
          <a:off x="0" y="1816801"/>
          <a:ext cx="6790608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A778F-6B30-4C60-80D7-4FC0A506CCA8}">
      <dsp:nvSpPr>
        <dsp:cNvPr id="0" name=""/>
        <dsp:cNvSpPr/>
      </dsp:nvSpPr>
      <dsp:spPr>
        <a:xfrm>
          <a:off x="0" y="1816801"/>
          <a:ext cx="6790608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b.) He is the </a:t>
          </a:r>
          <a:r>
            <a:rPr lang="en-US" sz="4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FIRSTBORN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all creation.</a:t>
          </a:r>
        </a:p>
      </dsp:txBody>
      <dsp:txXfrm>
        <a:off x="0" y="1816801"/>
        <a:ext cx="6790608" cy="1814141"/>
      </dsp:txXfrm>
    </dsp:sp>
    <dsp:sp modelId="{5B65B877-2C0D-40FD-BE43-14BD3FA4DFBF}">
      <dsp:nvSpPr>
        <dsp:cNvPr id="0" name=""/>
        <dsp:cNvSpPr/>
      </dsp:nvSpPr>
      <dsp:spPr>
        <a:xfrm>
          <a:off x="0" y="3630943"/>
          <a:ext cx="6790608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D37A8-354C-41E2-A8BC-DBCE230F16EC}">
      <dsp:nvSpPr>
        <dsp:cNvPr id="0" name=""/>
        <dsp:cNvSpPr/>
      </dsp:nvSpPr>
      <dsp:spPr>
        <a:xfrm>
          <a:off x="0" y="3630943"/>
          <a:ext cx="6790608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c.) He is the </a:t>
          </a:r>
          <a:r>
            <a:rPr lang="en-US" sz="4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SUSTAINER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all things.</a:t>
          </a:r>
        </a:p>
      </dsp:txBody>
      <dsp:txXfrm>
        <a:off x="0" y="3630943"/>
        <a:ext cx="6790608" cy="18141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E2194-CA9E-4720-80E8-D822870DF4F7}">
      <dsp:nvSpPr>
        <dsp:cNvPr id="0" name=""/>
        <dsp:cNvSpPr/>
      </dsp:nvSpPr>
      <dsp:spPr>
        <a:xfrm>
          <a:off x="0" y="1004400"/>
          <a:ext cx="11140440" cy="2015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a.) He is the </a:t>
          </a:r>
          <a:r>
            <a:rPr lang="en-US" sz="54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Head</a:t>
          </a:r>
          <a:r>
            <a:rPr lang="en-US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the </a:t>
          </a:r>
          <a:r>
            <a:rPr lang="en-US" sz="54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Body</a:t>
          </a:r>
          <a:r>
            <a:rPr lang="en-US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, the </a:t>
          </a:r>
          <a:r>
            <a:rPr lang="en-US" sz="54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CHURCH</a:t>
          </a:r>
          <a:r>
            <a:rPr lang="en-US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.</a:t>
          </a:r>
        </a:p>
      </dsp:txBody>
      <dsp:txXfrm>
        <a:off x="98380" y="1102780"/>
        <a:ext cx="10943680" cy="1818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1E115-EA44-4B34-B8CA-FF19EE8FB78F}">
      <dsp:nvSpPr>
        <dsp:cNvPr id="0" name=""/>
        <dsp:cNvSpPr/>
      </dsp:nvSpPr>
      <dsp:spPr>
        <a:xfrm>
          <a:off x="0" y="797501"/>
          <a:ext cx="11140440" cy="243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b.) He has </a:t>
          </a:r>
          <a:r>
            <a:rPr lang="en-US" sz="65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forged</a:t>
          </a: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the </a:t>
          </a:r>
          <a:r>
            <a:rPr lang="en-US" sz="65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path</a:t>
          </a: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for us to follow.</a:t>
          </a:r>
        </a:p>
      </dsp:txBody>
      <dsp:txXfrm>
        <a:off x="118799" y="916300"/>
        <a:ext cx="10902842" cy="2196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553E8-8249-4FE4-A4F8-3977435F0F39}">
      <dsp:nvSpPr>
        <dsp:cNvPr id="0" name=""/>
        <dsp:cNvSpPr/>
      </dsp:nvSpPr>
      <dsp:spPr>
        <a:xfrm>
          <a:off x="0" y="795262"/>
          <a:ext cx="11140440" cy="243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c.) The </a:t>
          </a:r>
          <a:r>
            <a:rPr lang="en-US" sz="65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fullness</a:t>
          </a: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God </a:t>
          </a:r>
          <a:r>
            <a:rPr lang="en-US" sz="65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dwells</a:t>
          </a: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in Him.</a:t>
          </a:r>
        </a:p>
      </dsp:txBody>
      <dsp:txXfrm>
        <a:off x="118799" y="914061"/>
        <a:ext cx="10902842" cy="2196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F3B68-A6CA-4E1B-94A6-BAEC62370EE8}">
      <dsp:nvSpPr>
        <dsp:cNvPr id="0" name=""/>
        <dsp:cNvSpPr/>
      </dsp:nvSpPr>
      <dsp:spPr>
        <a:xfrm>
          <a:off x="0" y="1625"/>
          <a:ext cx="68046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F0EFF-555D-402E-9EF6-813D4FA68099}">
      <dsp:nvSpPr>
        <dsp:cNvPr id="0" name=""/>
        <dsp:cNvSpPr/>
      </dsp:nvSpPr>
      <dsp:spPr>
        <a:xfrm>
          <a:off x="0" y="1625"/>
          <a:ext cx="6804676" cy="167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a.) Jesus Christ is the </a:t>
          </a:r>
          <a:r>
            <a:rPr lang="en-US" sz="4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Head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the </a:t>
          </a:r>
          <a:r>
            <a:rPr lang="en-US" sz="4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Body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, the </a:t>
          </a:r>
          <a:r>
            <a:rPr lang="en-US" sz="4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Church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.</a:t>
          </a:r>
        </a:p>
      </dsp:txBody>
      <dsp:txXfrm>
        <a:off x="0" y="1625"/>
        <a:ext cx="6804676" cy="1676767"/>
      </dsp:txXfrm>
    </dsp:sp>
    <dsp:sp modelId="{7D6BCC20-E9A4-454C-8382-4787ADF6DFB0}">
      <dsp:nvSpPr>
        <dsp:cNvPr id="0" name=""/>
        <dsp:cNvSpPr/>
      </dsp:nvSpPr>
      <dsp:spPr>
        <a:xfrm>
          <a:off x="0" y="1678393"/>
          <a:ext cx="6804676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A778F-6B30-4C60-80D7-4FC0A506CCA8}">
      <dsp:nvSpPr>
        <dsp:cNvPr id="0" name=""/>
        <dsp:cNvSpPr/>
      </dsp:nvSpPr>
      <dsp:spPr>
        <a:xfrm>
          <a:off x="0" y="1678393"/>
          <a:ext cx="6798030" cy="1950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b.) Jesus Christ </a:t>
          </a:r>
          <a:r>
            <a:rPr lang="en-US" sz="4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forged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the </a:t>
          </a:r>
          <a:r>
            <a:rPr lang="en-US" sz="4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path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for us to follow. </a:t>
          </a:r>
        </a:p>
      </dsp:txBody>
      <dsp:txXfrm>
        <a:off x="0" y="1678393"/>
        <a:ext cx="6798030" cy="1950818"/>
      </dsp:txXfrm>
    </dsp:sp>
    <dsp:sp modelId="{5B65B877-2C0D-40FD-BE43-14BD3FA4DFBF}">
      <dsp:nvSpPr>
        <dsp:cNvPr id="0" name=""/>
        <dsp:cNvSpPr/>
      </dsp:nvSpPr>
      <dsp:spPr>
        <a:xfrm>
          <a:off x="0" y="3629211"/>
          <a:ext cx="6804676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D37A8-354C-41E2-A8BC-DBCE230F16EC}">
      <dsp:nvSpPr>
        <dsp:cNvPr id="0" name=""/>
        <dsp:cNvSpPr/>
      </dsp:nvSpPr>
      <dsp:spPr>
        <a:xfrm>
          <a:off x="0" y="3629211"/>
          <a:ext cx="6804676" cy="167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c.) The </a:t>
          </a:r>
          <a:r>
            <a:rPr lang="en-US" sz="4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fullness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of God </a:t>
          </a:r>
          <a:r>
            <a:rPr lang="en-US" sz="4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dwells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in Him.</a:t>
          </a:r>
        </a:p>
      </dsp:txBody>
      <dsp:txXfrm>
        <a:off x="0" y="3629211"/>
        <a:ext cx="6804676" cy="16767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C102B-4297-4188-A89B-5A2AF4DBF1DC}">
      <dsp:nvSpPr>
        <dsp:cNvPr id="0" name=""/>
        <dsp:cNvSpPr/>
      </dsp:nvSpPr>
      <dsp:spPr>
        <a:xfrm>
          <a:off x="0" y="453249"/>
          <a:ext cx="10820400" cy="2433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a.) We are </a:t>
          </a:r>
          <a:r>
            <a:rPr lang="en-US" sz="65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reconciled</a:t>
          </a: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through His </a:t>
          </a:r>
          <a:r>
            <a:rPr lang="en-US" sz="65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blood</a:t>
          </a: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.</a:t>
          </a:r>
        </a:p>
      </dsp:txBody>
      <dsp:txXfrm>
        <a:off x="118799" y="572048"/>
        <a:ext cx="10582802" cy="2196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CFB7B-86B4-452C-9489-79C20ECD82C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21299-CFD5-4FC2-92C2-D56448BAF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4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2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70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86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4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5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41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4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2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4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8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8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3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F67F-C0A9-44F2-A973-D7CE12DF88B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F221-5DBA-489A-8F74-255EBF42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2A73-9B23-B58B-EAF1-787D52F1F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0622" y="763318"/>
            <a:ext cx="4242814" cy="2738387"/>
          </a:xfrm>
          <a:noFill/>
          <a:ln w="19050">
            <a:noFill/>
            <a:prstDash val="dash"/>
          </a:ln>
        </p:spPr>
        <p:txBody>
          <a:bodyPr>
            <a:noAutofit/>
          </a:bodyPr>
          <a:lstStyle/>
          <a:p>
            <a:pPr algn="ctr"/>
            <a:r>
              <a:rPr lang="en-US" sz="5400" b="1" cap="none" dirty="0">
                <a:latin typeface="Georgia" panose="02040502050405020303" pitchFamily="18" charset="0"/>
              </a:rPr>
              <a:t>Jesus</a:t>
            </a:r>
            <a:br>
              <a:rPr lang="en-US" sz="5400" b="1" cap="none" dirty="0">
                <a:latin typeface="Georgia" panose="02040502050405020303" pitchFamily="18" charset="0"/>
              </a:rPr>
            </a:br>
            <a:r>
              <a:rPr lang="en-US" sz="5400" b="1" cap="none" dirty="0">
                <a:latin typeface="Georgia" panose="02040502050405020303" pitchFamily="18" charset="0"/>
              </a:rPr>
              <a:t>is Our</a:t>
            </a:r>
            <a:br>
              <a:rPr lang="en-US" sz="5400" b="1" cap="none" dirty="0">
                <a:latin typeface="Georgia" panose="02040502050405020303" pitchFamily="18" charset="0"/>
              </a:rPr>
            </a:br>
            <a:r>
              <a:rPr lang="en-US" sz="5400" b="1" cap="none" dirty="0">
                <a:latin typeface="Georgia" panose="02040502050405020303" pitchFamily="18" charset="0"/>
              </a:rPr>
              <a:t>Supreme</a:t>
            </a:r>
            <a:br>
              <a:rPr lang="en-US" sz="5400" b="1" cap="none" dirty="0">
                <a:latin typeface="Georgia" panose="02040502050405020303" pitchFamily="18" charset="0"/>
              </a:rPr>
            </a:br>
            <a:r>
              <a:rPr lang="en-US" sz="5400" b="1" cap="none" dirty="0">
                <a:latin typeface="Georgia" panose="02040502050405020303" pitchFamily="18" charset="0"/>
              </a:rPr>
              <a:t>Redeemer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58AA5-0884-189A-019A-C577331A0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1414" y="4935539"/>
            <a:ext cx="3280586" cy="205876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1:15-20</a:t>
            </a:r>
          </a:p>
        </p:txBody>
      </p:sp>
      <p:pic>
        <p:nvPicPr>
          <p:cNvPr id="5" name="Picture 4" descr="Brazil landscape">
            <a:extLst>
              <a:ext uri="{FF2B5EF4-FFF2-40B4-BE49-F238E27FC236}">
                <a16:creationId xmlns:a16="http://schemas.microsoft.com/office/drawing/2014/main" id="{20FF43BC-6036-8B6C-CF2B-90CB5C55F1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96" r="9036" b="1"/>
          <a:stretch/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45F7D6-B1C5-57BC-8731-CDD54B665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2CE0-7294-40C1-DF0E-45EA7105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Hebrews 1:4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8366A-4FA6-B528-907B-0FAF8875A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2485700"/>
            <a:ext cx="7005146" cy="40241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having become as much superior to angels as the </a:t>
            </a:r>
          </a:p>
          <a:p>
            <a:pPr marL="0" indent="0">
              <a:buNone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name He has inherited is more excellent than theirs. 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s and clear skies">
            <a:extLst>
              <a:ext uri="{FF2B5EF4-FFF2-40B4-BE49-F238E27FC236}">
                <a16:creationId xmlns:a16="http://schemas.microsoft.com/office/drawing/2014/main" id="{45270602-5210-A2A4-DCBA-2B74579E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73" r="40818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4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C244E5-A695-161B-C3A2-ECCE66D96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DDCCAE-E678-DDD0-D4B7-9F5F5360E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2E433-C7DA-D824-83F2-0BB91510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075" y="105508"/>
            <a:ext cx="7434070" cy="1474330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Hebrews 1:3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9537FF-D80C-AC3F-890A-6C6049058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2ABFA4-06A3-5D77-07B8-E31DF9CA0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A89D-C0C2-E095-EECD-2688AC7E9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532" y="1434905"/>
            <a:ext cx="8314005" cy="54230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is the radiance of the glory of God and the exact imprint of His nature, and </a:t>
            </a:r>
          </a:p>
          <a:p>
            <a:pPr marL="0" indent="0" algn="ctr">
              <a:buNone/>
            </a:pPr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upholds the universe by the word of His power.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After making purification for sins, He sat down at the right hand of the Majesty on high,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94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8F132-B029-8799-2972-CC904428F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FCB32-9AF9-E351-4A75-11F03E86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044" y="848779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1:17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92DDC-1142-DAF2-BC04-6D635426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4" y="2447778"/>
            <a:ext cx="11755902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latin typeface="Georgia" panose="02040502050405020303" pitchFamily="18" charset="0"/>
              </a:rPr>
              <a:t>And He is before all things, and </a:t>
            </a:r>
            <a:r>
              <a:rPr lang="en-US" sz="8000" u="sng" dirty="0">
                <a:solidFill>
                  <a:srgbClr val="FFFF00"/>
                </a:solidFill>
                <a:latin typeface="Georgia" panose="02040502050405020303" pitchFamily="18" charset="0"/>
              </a:rPr>
              <a:t>in Him</a:t>
            </a:r>
            <a:r>
              <a:rPr lang="en-US" sz="8000" dirty="0">
                <a:solidFill>
                  <a:srgbClr val="FFFF00"/>
                </a:solidFill>
                <a:latin typeface="Georgia" panose="02040502050405020303" pitchFamily="18" charset="0"/>
              </a:rPr>
              <a:t> all things </a:t>
            </a:r>
            <a:r>
              <a:rPr lang="en-US" sz="8000" u="sng" dirty="0">
                <a:solidFill>
                  <a:srgbClr val="FFFF00"/>
                </a:solidFill>
                <a:latin typeface="Georgia" panose="02040502050405020303" pitchFamily="18" charset="0"/>
              </a:rPr>
              <a:t>hold together</a:t>
            </a:r>
            <a:r>
              <a:rPr lang="en-US" sz="80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70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86CF4-5BAF-EAD1-B261-38953C93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9EFF-9C98-9173-D1F5-B139D2A3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342" y="356410"/>
            <a:ext cx="9804009" cy="1293028"/>
          </a:xfrm>
        </p:spPr>
        <p:txBody>
          <a:bodyPr>
            <a:normAutofit/>
          </a:bodyPr>
          <a:lstStyle/>
          <a:p>
            <a:r>
              <a:rPr lang="en-US" sz="48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Prepositions in Col 1:16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74DD9-A1D6-0DAC-90CA-A1B191886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" y="1856935"/>
            <a:ext cx="11366697" cy="47556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 </a:t>
            </a:r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by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Him all things were created, </a:t>
            </a:r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heaven and </a:t>
            </a:r>
            <a:r>
              <a:rPr lang="en-US" sz="61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on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earth, visible and invisible, whether </a:t>
            </a:r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thrones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or </a:t>
            </a:r>
            <a:r>
              <a:rPr lang="en-US" sz="6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dominions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or </a:t>
            </a:r>
            <a:r>
              <a:rPr lang="en-US" sz="6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rulers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or </a:t>
            </a:r>
            <a:r>
              <a:rPr lang="en-US" sz="6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authorities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 all things were created </a:t>
            </a:r>
            <a:r>
              <a:rPr lang="en-US" sz="61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through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Him and </a:t>
            </a:r>
            <a:r>
              <a:rPr lang="en-US" sz="61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Him.</a:t>
            </a:r>
          </a:p>
        </p:txBody>
      </p:sp>
    </p:spTree>
    <p:extLst>
      <p:ext uri="{BB962C8B-B14F-4D97-AF65-F5344CB8AC3E}">
        <p14:creationId xmlns:p14="http://schemas.microsoft.com/office/powerpoint/2010/main" val="372853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DD3FC-4658-EAA8-C168-90C8C9F5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8" y="323557"/>
            <a:ext cx="4509399" cy="589097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Our Union with Christ is defined by prepositions and metaphors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Colossians 1:16</a:t>
            </a: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6438F752-1A9E-9B99-44C0-D9F229340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060094"/>
              </p:ext>
            </p:extLst>
          </p:nvPr>
        </p:nvGraphicFramePr>
        <p:xfrm>
          <a:off x="5279472" y="746125"/>
          <a:ext cx="6537390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2546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s in sky">
            <a:extLst>
              <a:ext uri="{FF2B5EF4-FFF2-40B4-BE49-F238E27FC236}">
                <a16:creationId xmlns:a16="http://schemas.microsoft.com/office/drawing/2014/main" id="{9AEAD169-7706-FC66-3AB9-5E8DB11A0B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63961-F9C6-44C0-D6C4-DF065767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278" y="119574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2:5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8D1C1-194F-A5D9-ED5C-1D17D384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702191"/>
            <a:ext cx="11718387" cy="5036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(5) 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Have this mind among yourselves, which is yours in Christ Jesus, </a:t>
            </a:r>
          </a:p>
        </p:txBody>
      </p:sp>
    </p:spTree>
    <p:extLst>
      <p:ext uri="{BB962C8B-B14F-4D97-AF65-F5344CB8AC3E}">
        <p14:creationId xmlns:p14="http://schemas.microsoft.com/office/powerpoint/2010/main" val="144757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0EB60-57A3-2C97-58F7-C5523E189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B6A3EE-15D4-6D12-85C6-98110A17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s in sky">
            <a:extLst>
              <a:ext uri="{FF2B5EF4-FFF2-40B4-BE49-F238E27FC236}">
                <a16:creationId xmlns:a16="http://schemas.microsoft.com/office/drawing/2014/main" id="{66D52732-D109-2F5A-B844-3CCF1DBDE6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96E0EF-F154-CD94-DE71-7506F665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278" y="119574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2:6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C6A40-2BD9-72D9-5DE4-2375AC8C1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702191"/>
            <a:ext cx="11718387" cy="5036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rgbClr val="FFFF00"/>
                </a:solidFill>
                <a:latin typeface="Georgia" panose="02040502050405020303" pitchFamily="18" charset="0"/>
              </a:rPr>
              <a:t>(6) </a:t>
            </a:r>
            <a:r>
              <a:rPr lang="en-US" sz="7200" dirty="0">
                <a:latin typeface="Georgia" panose="02040502050405020303" pitchFamily="18" charset="0"/>
              </a:rPr>
              <a:t>who, though He was in the form of God, did not count equality with God a thing to be grasped, </a:t>
            </a:r>
          </a:p>
        </p:txBody>
      </p:sp>
    </p:spTree>
    <p:extLst>
      <p:ext uri="{BB962C8B-B14F-4D97-AF65-F5344CB8AC3E}">
        <p14:creationId xmlns:p14="http://schemas.microsoft.com/office/powerpoint/2010/main" val="337502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D70A8B-009A-FCC3-F31E-719A397C3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8AAE9F-FB4F-1808-C585-1E2F611E5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s in sky">
            <a:extLst>
              <a:ext uri="{FF2B5EF4-FFF2-40B4-BE49-F238E27FC236}">
                <a16:creationId xmlns:a16="http://schemas.microsoft.com/office/drawing/2014/main" id="{7AE08263-11A8-0FF6-D217-B53E59BE42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A39943-7AB5-CDB3-7807-DC52EC9E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278" y="119574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2:7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4FE92-2677-2B8E-08DF-835765AB1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702191"/>
            <a:ext cx="11718387" cy="5036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(7) 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but emptied Himself, by taking the form of a servant, being born in the likeness of men.</a:t>
            </a:r>
          </a:p>
        </p:txBody>
      </p:sp>
    </p:spTree>
    <p:extLst>
      <p:ext uri="{BB962C8B-B14F-4D97-AF65-F5344CB8AC3E}">
        <p14:creationId xmlns:p14="http://schemas.microsoft.com/office/powerpoint/2010/main" val="226958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BAC06-581B-7F9D-ACF9-AF459544A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6D56BB-5FA1-541C-EDA2-D7452C318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s in sky">
            <a:extLst>
              <a:ext uri="{FF2B5EF4-FFF2-40B4-BE49-F238E27FC236}">
                <a16:creationId xmlns:a16="http://schemas.microsoft.com/office/drawing/2014/main" id="{612C3017-6C87-05F7-7BC4-F7601E239A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B630F-E1D2-D364-904D-F556F06C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871" y="119565"/>
            <a:ext cx="10068365" cy="1293028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2:8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D102E-FB2F-F519-F927-B598B343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8" y="1532168"/>
            <a:ext cx="10775853" cy="5206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(8)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being found in human form, He humbled Himself by becoming obedient to the point of death, even death on a cross.</a:t>
            </a:r>
          </a:p>
        </p:txBody>
      </p:sp>
    </p:spTree>
    <p:extLst>
      <p:ext uri="{BB962C8B-B14F-4D97-AF65-F5344CB8AC3E}">
        <p14:creationId xmlns:p14="http://schemas.microsoft.com/office/powerpoint/2010/main" val="438184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B061A-D4B1-C5F5-FDE6-0601BE62F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DD3A2F-96A9-02AE-44F4-526B5625C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s in sky">
            <a:extLst>
              <a:ext uri="{FF2B5EF4-FFF2-40B4-BE49-F238E27FC236}">
                <a16:creationId xmlns:a16="http://schemas.microsoft.com/office/drawing/2014/main" id="{E64F8716-E75E-BEB8-62BA-665128AB63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4919BE-6585-AF69-45DB-E3294E0D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871" y="119565"/>
            <a:ext cx="9955823" cy="1293028"/>
          </a:xfrm>
        </p:spPr>
        <p:txBody>
          <a:bodyPr>
            <a:norm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2:9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9C35E-C394-2BE3-9C6F-2610A9AB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8" y="1532168"/>
            <a:ext cx="10775853" cy="5206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(9) </a:t>
            </a:r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Therefore God has highly exalted Him and bestowed on Him the name that is above every name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1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369A695-798F-4885-AFD8-79E77718C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94982"/>
            <a:ext cx="12192000" cy="22630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2E071F9-F15E-48F8-9B0B-FF5D86811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94034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1C4D1-C9B6-01C9-A242-0EBDF7F2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8"/>
            <a:ext cx="10905066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 is </a:t>
            </a:r>
            <a:b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Supreme Over Creation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7331C-AFEF-61E6-288D-7F781CA15B4F}"/>
              </a:ext>
            </a:extLst>
          </p:cNvPr>
          <p:cNvSpPr/>
          <p:nvPr/>
        </p:nvSpPr>
        <p:spPr>
          <a:xfrm>
            <a:off x="165166" y="-269511"/>
            <a:ext cx="238108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364984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3B7166-2FA9-F0B2-1979-5BD86C900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0EB864-693F-B3A0-1E1A-160913D2D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s in sky">
            <a:extLst>
              <a:ext uri="{FF2B5EF4-FFF2-40B4-BE49-F238E27FC236}">
                <a16:creationId xmlns:a16="http://schemas.microsoft.com/office/drawing/2014/main" id="{26117FE6-50F6-56F0-1433-54F3ABF642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47822-1FEF-45AD-FC03-B3E2543E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075" y="229753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2:10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2066A-3D27-CF65-6472-BC3290CD8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4" y="1752523"/>
            <a:ext cx="11732456" cy="5206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(10) 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 that at the name of Jesus every knee should bow, in heaven and on earth and under the earth, </a:t>
            </a:r>
          </a:p>
        </p:txBody>
      </p:sp>
    </p:spTree>
    <p:extLst>
      <p:ext uri="{BB962C8B-B14F-4D97-AF65-F5344CB8AC3E}">
        <p14:creationId xmlns:p14="http://schemas.microsoft.com/office/powerpoint/2010/main" val="1732375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7EC305-0139-2AEE-55FD-E1A6240A7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4F219E-F22B-1CEA-CEAC-97C5836A8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s in sky">
            <a:extLst>
              <a:ext uri="{FF2B5EF4-FFF2-40B4-BE49-F238E27FC236}">
                <a16:creationId xmlns:a16="http://schemas.microsoft.com/office/drawing/2014/main" id="{A019B50D-D97D-CD3C-A29E-430B534CE7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67871-3B7A-176D-DB6B-31D42C00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927" y="229753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2:11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3F777-80D9-E737-6835-1E091E46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4" y="1752523"/>
            <a:ext cx="11732456" cy="5206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(11) 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every tongue confess that Jesus Christ is Lord, to the glory of God the Father. </a:t>
            </a:r>
          </a:p>
        </p:txBody>
      </p:sp>
    </p:spTree>
    <p:extLst>
      <p:ext uri="{BB962C8B-B14F-4D97-AF65-F5344CB8AC3E}">
        <p14:creationId xmlns:p14="http://schemas.microsoft.com/office/powerpoint/2010/main" val="4247893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D5D1AC-0454-A814-52C5-7E2C4709B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C0EC6C1C-BECB-06F9-5BA7-276E41C5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F41F4C-2009-D04F-6766-8970B9B49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2AC6F6-3498-3E93-3949-5CAD6257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DF0C60-69C3-4022-3656-6082DE654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381690-7ED1-9482-D5EF-0CFF6E0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202" y="2387600"/>
            <a:ext cx="4902413" cy="2482850"/>
          </a:xfrm>
        </p:spPr>
        <p:txBody>
          <a:bodyPr>
            <a:normAutofit/>
          </a:bodyPr>
          <a:lstStyle/>
          <a:p>
            <a:pPr algn="ctr"/>
            <a:r>
              <a:rPr lang="en-US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Jesus Christ </a:t>
            </a:r>
            <a:br>
              <a:rPr lang="en-US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is Supreme over creation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AA6BC2-0C2C-CD6B-C74F-CBB3C4136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561099"/>
              </p:ext>
            </p:extLst>
          </p:nvPr>
        </p:nvGraphicFramePr>
        <p:xfrm>
          <a:off x="5151903" y="705127"/>
          <a:ext cx="6790608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91FDEE-D6B2-4114-8802-3D86FDAE85C6}"/>
              </a:ext>
            </a:extLst>
          </p:cNvPr>
          <p:cNvSpPr txBox="1"/>
          <p:nvPr/>
        </p:nvSpPr>
        <p:spPr>
          <a:xfrm>
            <a:off x="705340" y="1214348"/>
            <a:ext cx="3675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43720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758DA7-BF29-662E-19BA-D2D22ABBF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CB9E0FB-432E-9350-32DE-C65A40335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4ED247-3FD3-E39D-B475-6C2B6671C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B03DFEC-ABC6-6950-9EDD-3A923E88B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94982"/>
            <a:ext cx="12192000" cy="22630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D3A0949-AFAA-58E8-3159-09D2F7985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94034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61E0A-BFF0-171E-CADA-A3E43645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65" y="470824"/>
            <a:ext cx="10905066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 is </a:t>
            </a:r>
            <a:b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Preeminent Over Redemption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A56568-6EE4-AC4D-1E1A-DBE1F2B1B304}"/>
              </a:ext>
            </a:extLst>
          </p:cNvPr>
          <p:cNvSpPr/>
          <p:nvPr/>
        </p:nvSpPr>
        <p:spPr>
          <a:xfrm>
            <a:off x="207369" y="0"/>
            <a:ext cx="238108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649176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18120-50F9-BCC7-717D-DCF2CA50A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A8CC-202C-7C40-2A6B-C62C8F1C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1230537"/>
            <a:ext cx="12026705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Jesus Christ is preeminent 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over redemption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41F2F3-F3E2-CD36-BAAD-E15153BCD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350977"/>
              </p:ext>
            </p:extLst>
          </p:nvPr>
        </p:nvGraphicFramePr>
        <p:xfrm>
          <a:off x="525780" y="3421201"/>
          <a:ext cx="1114044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2EB08AD-FEEA-B4EA-FAA0-3F409E7C385B}"/>
              </a:ext>
            </a:extLst>
          </p:cNvPr>
          <p:cNvSpPr/>
          <p:nvPr/>
        </p:nvSpPr>
        <p:spPr>
          <a:xfrm>
            <a:off x="305972" y="202203"/>
            <a:ext cx="10454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2C6AE-4C98-9E10-19BF-4F37C3E18012}"/>
              </a:ext>
            </a:extLst>
          </p:cNvPr>
          <p:cNvSpPr txBox="1"/>
          <p:nvPr/>
        </p:nvSpPr>
        <p:spPr>
          <a:xfrm>
            <a:off x="3437206" y="2889376"/>
            <a:ext cx="5317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Verse 18a</a:t>
            </a:r>
          </a:p>
        </p:txBody>
      </p:sp>
    </p:spTree>
    <p:extLst>
      <p:ext uri="{BB962C8B-B14F-4D97-AF65-F5344CB8AC3E}">
        <p14:creationId xmlns:p14="http://schemas.microsoft.com/office/powerpoint/2010/main" val="1160043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6AD64-B420-131D-20DF-6D2CAB7CD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4BD6-0155-70D6-DDEE-C426E849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932879"/>
            <a:ext cx="12026705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Jesus Christ is preeminent 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over redemption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94EE9C-6F17-5275-41E2-D64AE2798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824313"/>
              </p:ext>
            </p:extLst>
          </p:nvPr>
        </p:nvGraphicFramePr>
        <p:xfrm>
          <a:off x="534572" y="3129297"/>
          <a:ext cx="1114044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D6C31C7-1EFC-1772-D703-20429A84E9E5}"/>
              </a:ext>
            </a:extLst>
          </p:cNvPr>
          <p:cNvSpPr/>
          <p:nvPr/>
        </p:nvSpPr>
        <p:spPr>
          <a:xfrm>
            <a:off x="305972" y="202203"/>
            <a:ext cx="10454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842FF-2973-70D4-9B82-6EBDE4F8E823}"/>
              </a:ext>
            </a:extLst>
          </p:cNvPr>
          <p:cNvSpPr txBox="1"/>
          <p:nvPr/>
        </p:nvSpPr>
        <p:spPr>
          <a:xfrm>
            <a:off x="3832859" y="2429032"/>
            <a:ext cx="5430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Verse 20a</a:t>
            </a:r>
          </a:p>
        </p:txBody>
      </p:sp>
    </p:spTree>
    <p:extLst>
      <p:ext uri="{BB962C8B-B14F-4D97-AF65-F5344CB8AC3E}">
        <p14:creationId xmlns:p14="http://schemas.microsoft.com/office/powerpoint/2010/main" val="2860696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E5C4C-C1F7-C53A-B978-116310468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C89EE-5347-F62B-ED36-E0D09ECC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87" y="879128"/>
            <a:ext cx="12026705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Jesus Christ is preeminent 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over redemption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FE0063-BB15-08E9-BAD2-24BF08C204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251966"/>
              </p:ext>
            </p:extLst>
          </p:nvPr>
        </p:nvGraphicFramePr>
        <p:xfrm>
          <a:off x="525780" y="3284042"/>
          <a:ext cx="1114044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49A2FCC-A82D-ED81-D34E-1583DC7A0A46}"/>
              </a:ext>
            </a:extLst>
          </p:cNvPr>
          <p:cNvSpPr/>
          <p:nvPr/>
        </p:nvSpPr>
        <p:spPr>
          <a:xfrm>
            <a:off x="305972" y="202203"/>
            <a:ext cx="10454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4608D-39A0-F014-9B30-3A2E2402D268}"/>
              </a:ext>
            </a:extLst>
          </p:cNvPr>
          <p:cNvSpPr txBox="1"/>
          <p:nvPr/>
        </p:nvSpPr>
        <p:spPr>
          <a:xfrm>
            <a:off x="4469422" y="2441611"/>
            <a:ext cx="5078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Verse 19</a:t>
            </a:r>
          </a:p>
        </p:txBody>
      </p:sp>
    </p:spTree>
    <p:extLst>
      <p:ext uri="{BB962C8B-B14F-4D97-AF65-F5344CB8AC3E}">
        <p14:creationId xmlns:p14="http://schemas.microsoft.com/office/powerpoint/2010/main" val="3433547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81727-9ECC-8562-5196-A36D97FA2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9DFFC07F-1B81-2CAD-50DA-21D4C661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D6183-95AE-DB95-53AC-31CB22E40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72FB47-A583-6C85-CAD1-012D3F71D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551E90-A747-85CB-9008-489D2071D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B547C-4F64-30AF-FD7C-37C6CB24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243" y="2865527"/>
            <a:ext cx="4902413" cy="2482850"/>
          </a:xfrm>
        </p:spPr>
        <p:txBody>
          <a:bodyPr>
            <a:normAutofit/>
          </a:bodyPr>
          <a:lstStyle/>
          <a:p>
            <a:pPr algn="ctr"/>
            <a:r>
              <a:rPr lang="en-US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Jesus Christ </a:t>
            </a:r>
            <a:br>
              <a:rPr lang="en-US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is Preeminent over redemption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F87957-CA3C-177F-AFEC-44401692A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915180"/>
              </p:ext>
            </p:extLst>
          </p:nvPr>
        </p:nvGraphicFramePr>
        <p:xfrm>
          <a:off x="5195066" y="940394"/>
          <a:ext cx="6804676" cy="530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684AB8-B30D-604A-5C00-F64E7E235B8C}"/>
              </a:ext>
            </a:extLst>
          </p:cNvPr>
          <p:cNvSpPr txBox="1"/>
          <p:nvPr/>
        </p:nvSpPr>
        <p:spPr>
          <a:xfrm>
            <a:off x="705340" y="1214348"/>
            <a:ext cx="3675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258251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F78DAC-C851-F6F4-0D0F-C35CFA004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C6DA9E9-83E8-EA3A-B7A9-DD544D36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C8A359-F31F-DDB6-F11C-43434F832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7998D05-D9F7-9FC7-4A27-E88432813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94982"/>
            <a:ext cx="12192000" cy="22630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6BC8E3-A827-72E6-C846-238D1A141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94034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A17EB-048E-5F2C-004C-0867C1AC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65" y="470824"/>
            <a:ext cx="10905066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 is </a:t>
            </a:r>
            <a:b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Over Reconciliation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7E9DC9-479E-230C-FF78-A037B96C6703}"/>
              </a:ext>
            </a:extLst>
          </p:cNvPr>
          <p:cNvSpPr/>
          <p:nvPr/>
        </p:nvSpPr>
        <p:spPr>
          <a:xfrm>
            <a:off x="207369" y="0"/>
            <a:ext cx="238108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586F5-43BE-D425-D45E-B110FC7ED73A}"/>
              </a:ext>
            </a:extLst>
          </p:cNvPr>
          <p:cNvSpPr txBox="1"/>
          <p:nvPr/>
        </p:nvSpPr>
        <p:spPr>
          <a:xfrm>
            <a:off x="0" y="531099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Forgiveness, Relationships, Hope</a:t>
            </a:r>
          </a:p>
        </p:txBody>
      </p:sp>
    </p:spTree>
    <p:extLst>
      <p:ext uri="{BB962C8B-B14F-4D97-AF65-F5344CB8AC3E}">
        <p14:creationId xmlns:p14="http://schemas.microsoft.com/office/powerpoint/2010/main" val="1560921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3426D4-F7DE-1099-8473-DD0EE1801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CD3965-7576-4EBB-9FEA-0E73E2DB4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4B15F5-9B02-4280-9F50-172515BF4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3A5BBF0-37C3-4339-BD51-F7A980A93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F8115-CE90-17AC-FBA3-82BF78C4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Jesus Christ is Lord over 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Reconciliation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B26D35-200C-6625-6640-E4570A975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135313"/>
              </p:ext>
            </p:extLst>
          </p:nvPr>
        </p:nvGraphicFramePr>
        <p:xfrm>
          <a:off x="685800" y="2878138"/>
          <a:ext cx="10820400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2217B13-1EEB-3DC4-E194-626674B8F24A}"/>
              </a:ext>
            </a:extLst>
          </p:cNvPr>
          <p:cNvSpPr/>
          <p:nvPr/>
        </p:nvSpPr>
        <p:spPr>
          <a:xfrm>
            <a:off x="284594" y="59005"/>
            <a:ext cx="13324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D63E7-98D4-E535-8506-ACCFEADB8587}"/>
              </a:ext>
            </a:extLst>
          </p:cNvPr>
          <p:cNvSpPr txBox="1"/>
          <p:nvPr/>
        </p:nvSpPr>
        <p:spPr>
          <a:xfrm>
            <a:off x="1617010" y="5887046"/>
            <a:ext cx="10536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v. 14, 20b …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FORGIVENESS</a:t>
            </a:r>
          </a:p>
        </p:txBody>
      </p:sp>
    </p:spTree>
    <p:extLst>
      <p:ext uri="{BB962C8B-B14F-4D97-AF65-F5344CB8AC3E}">
        <p14:creationId xmlns:p14="http://schemas.microsoft.com/office/powerpoint/2010/main" val="1459077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5DFB-CF1E-43E7-C8A8-40C00ABD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35" y="1647075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1:15</a:t>
            </a:r>
            <a:r>
              <a:rPr lang="en-US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382F-9BB2-D991-03C3-0F1E723A7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8" y="3727937"/>
            <a:ext cx="5078437" cy="26494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5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is the image of the invisible God . . .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looking at himself in a mirror&#10;&#10;Description automatically generated">
            <a:extLst>
              <a:ext uri="{FF2B5EF4-FFF2-40B4-BE49-F238E27FC236}">
                <a16:creationId xmlns:a16="http://schemas.microsoft.com/office/drawing/2014/main" id="{2677A6EF-6DDD-AED2-985C-1475A96A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0" r="9752" b="1"/>
          <a:stretch/>
        </p:blipFill>
        <p:spPr>
          <a:xfrm>
            <a:off x="5660624" y="0"/>
            <a:ext cx="6536788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F2DB9F-9A4A-696A-590E-B9B7C6B4AB98}"/>
              </a:ext>
            </a:extLst>
          </p:cNvPr>
          <p:cNvSpPr/>
          <p:nvPr/>
        </p:nvSpPr>
        <p:spPr>
          <a:xfrm>
            <a:off x="0" y="-188159"/>
            <a:ext cx="2293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1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8763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074E70-3C44-DE41-84BB-BA5B166FD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FE3B3ED-B31C-334A-51DE-E0B743D51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217A5-F173-4FB8-5CC0-D24FC89C7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C96F09-0018-BE8C-DC1E-925C0C3DE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0EBD05-4BBF-E2D4-0689-41E8AF76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Jesus Christ is Lord over 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Reconciliation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465845-0ED5-F8FF-F611-2B7D872A6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603662"/>
              </p:ext>
            </p:extLst>
          </p:nvPr>
        </p:nvGraphicFramePr>
        <p:xfrm>
          <a:off x="685800" y="2878138"/>
          <a:ext cx="10820400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25A84B4-B57C-5F90-4466-3A43F61B2902}"/>
              </a:ext>
            </a:extLst>
          </p:cNvPr>
          <p:cNvSpPr/>
          <p:nvPr/>
        </p:nvSpPr>
        <p:spPr>
          <a:xfrm>
            <a:off x="284594" y="59005"/>
            <a:ext cx="13324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77CDD-CB96-BF1A-53A3-81D1CEFADC96}"/>
              </a:ext>
            </a:extLst>
          </p:cNvPr>
          <p:cNvSpPr txBox="1"/>
          <p:nvPr/>
        </p:nvSpPr>
        <p:spPr>
          <a:xfrm>
            <a:off x="1800664" y="5756573"/>
            <a:ext cx="9847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v. 20c …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3903277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9AE47C-041C-3FED-9760-A95A17748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7EA9F68-B8C2-2DB0-04CC-612C39BAF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CE4528-824E-A750-6411-E5EB32572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FA7793-6720-0198-EB09-4A781E841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3C973-F199-A516-F6A6-20BDA7FA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Jesus Christ is Lord over 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Reconciliation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245C4E-0E2D-C1B9-0363-A437EA4EF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214379"/>
              </p:ext>
            </p:extLst>
          </p:nvPr>
        </p:nvGraphicFramePr>
        <p:xfrm>
          <a:off x="685800" y="2878138"/>
          <a:ext cx="10820400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073CB0E-6A73-D65D-3C79-4ACF6F19FA6A}"/>
              </a:ext>
            </a:extLst>
          </p:cNvPr>
          <p:cNvSpPr/>
          <p:nvPr/>
        </p:nvSpPr>
        <p:spPr>
          <a:xfrm>
            <a:off x="284594" y="59005"/>
            <a:ext cx="13324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FEFE2-AEE7-A77A-7552-FF908E6D412C}"/>
              </a:ext>
            </a:extLst>
          </p:cNvPr>
          <p:cNvSpPr txBox="1"/>
          <p:nvPr/>
        </p:nvSpPr>
        <p:spPr>
          <a:xfrm>
            <a:off x="3859635" y="5750683"/>
            <a:ext cx="901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v. 20a …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HOPE</a:t>
            </a:r>
          </a:p>
        </p:txBody>
      </p:sp>
    </p:spTree>
    <p:extLst>
      <p:ext uri="{BB962C8B-B14F-4D97-AF65-F5344CB8AC3E}">
        <p14:creationId xmlns:p14="http://schemas.microsoft.com/office/powerpoint/2010/main" val="350056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3492F-C440-817B-ADDF-DF79984F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385" y="323701"/>
            <a:ext cx="7225614" cy="454372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 is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Supreme over creation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Preeminent over redemption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over reconciliation</a:t>
            </a:r>
            <a:b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600" dirty="0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with arms spread out surrounded by people&#10;&#10;Description automatically generated">
            <a:extLst>
              <a:ext uri="{FF2B5EF4-FFF2-40B4-BE49-F238E27FC236}">
                <a16:creationId xmlns:a16="http://schemas.microsoft.com/office/drawing/2014/main" id="{A2E6AC84-EC2B-65CA-2BD6-5ACD815EC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8" r="30699" b="1"/>
          <a:stretch/>
        </p:blipFill>
        <p:spPr>
          <a:xfrm>
            <a:off x="-4" y="10"/>
            <a:ext cx="4654291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58A432-CBF9-358F-664C-45574511AD03}"/>
              </a:ext>
            </a:extLst>
          </p:cNvPr>
          <p:cNvSpPr/>
          <p:nvPr/>
        </p:nvSpPr>
        <p:spPr>
          <a:xfrm>
            <a:off x="5650228" y="5548904"/>
            <a:ext cx="6349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Colossians 1:15-20</a:t>
            </a:r>
          </a:p>
        </p:txBody>
      </p:sp>
    </p:spTree>
    <p:extLst>
      <p:ext uri="{BB962C8B-B14F-4D97-AF65-F5344CB8AC3E}">
        <p14:creationId xmlns:p14="http://schemas.microsoft.com/office/powerpoint/2010/main" val="1919791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D2C7EE-D721-CB3D-3080-6D3C56B7C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2041E2-D686-4294-B654-3BB73A36F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azil landscape">
            <a:extLst>
              <a:ext uri="{FF2B5EF4-FFF2-40B4-BE49-F238E27FC236}">
                <a16:creationId xmlns:a16="http://schemas.microsoft.com/office/drawing/2014/main" id="{13409D53-1C39-411C-98CC-4962C938F6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37600" r="9939" b="1"/>
          <a:stretch/>
        </p:blipFill>
        <p:spPr>
          <a:xfrm>
            <a:off x="-30939" y="10"/>
            <a:ext cx="7534636" cy="6857990"/>
          </a:xfrm>
          <a:prstGeom prst="rect">
            <a:avLst/>
          </a:prstGeom>
        </p:spPr>
      </p:pic>
      <p:pic>
        <p:nvPicPr>
          <p:cNvPr id="3" name="Content Placeholder 4" descr="A person with arms spread out surrounded by people&#10;&#10;Description automatically generated">
            <a:extLst>
              <a:ext uri="{FF2B5EF4-FFF2-40B4-BE49-F238E27FC236}">
                <a16:creationId xmlns:a16="http://schemas.microsoft.com/office/drawing/2014/main" id="{754AD7B2-4C5A-3B59-C59C-02422B903D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r="30702"/>
          <a:stretch/>
        </p:blipFill>
        <p:spPr>
          <a:xfrm>
            <a:off x="7534655" y="-5846"/>
            <a:ext cx="4657344" cy="6863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FFA0DE-1E3F-9C83-40C2-0170AFCBA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140897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Colossians:</a:t>
            </a:r>
            <a:b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Supremacy and Sovereignty</a:t>
            </a:r>
            <a:br>
              <a:rPr lang="en-US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of Jesus Christ</a:t>
            </a:r>
            <a:endParaRPr lang="en-US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3320B-476B-4D3E-9C2D-3002DEAAF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349BC0-E969-474C-BC10-398A2AC6F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E36A68-A9A4-F92B-4310-2B0C61126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162F0F-A9B7-409A-AD12-ADD441861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55278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43C446-3832-3F26-54F0-2C3F0D08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4235"/>
            <a:ext cx="4636007" cy="524933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1:15B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F1242-711E-CB2A-E6D3-F3482E948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099" y="480777"/>
            <a:ext cx="6879102" cy="55728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is the image of the invisible God,</a:t>
            </a:r>
          </a:p>
          <a:p>
            <a:pPr marL="0" indent="0" algn="ctr">
              <a:buNone/>
            </a:pPr>
            <a:endParaRPr lang="en-US" sz="40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6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</a:t>
            </a:r>
            <a:r>
              <a:rPr lang="en-US" sz="66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</a:rPr>
              <a:t>firstborn</a:t>
            </a:r>
            <a:r>
              <a:rPr lang="en-US" sz="6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6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of all creation.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68156-1A07-2DA5-6E94-4A5BF3B19AB7}"/>
              </a:ext>
            </a:extLst>
          </p:cNvPr>
          <p:cNvSpPr txBox="1"/>
          <p:nvPr/>
        </p:nvSpPr>
        <p:spPr>
          <a:xfrm>
            <a:off x="304799" y="111157"/>
            <a:ext cx="1645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6F628-5D27-2A36-5E07-E0D7FD146721}"/>
              </a:ext>
            </a:extLst>
          </p:cNvPr>
          <p:cNvSpPr txBox="1"/>
          <p:nvPr/>
        </p:nvSpPr>
        <p:spPr>
          <a:xfrm>
            <a:off x="7586472" y="5765003"/>
            <a:ext cx="4977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See John 1:1-3</a:t>
            </a:r>
          </a:p>
        </p:txBody>
      </p:sp>
    </p:spTree>
    <p:extLst>
      <p:ext uri="{BB962C8B-B14F-4D97-AF65-F5344CB8AC3E}">
        <p14:creationId xmlns:p14="http://schemas.microsoft.com/office/powerpoint/2010/main" val="3028859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806EC0-7941-3827-F387-9FE4C8CC3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A744-27D5-AC76-D072-9A09A814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1:1-3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27C038-8D55-CFC3-DC28-C3ADAD6BB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036233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51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E8C86-0B35-3E88-58BE-85D296884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1A02C231-D0E1-716D-6891-34185FC0C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EDD229-D045-E582-0998-A3F20563D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86B43C-2526-305A-E9E5-45C17A6F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C9F020-FB73-2385-44AA-7ADB9D05D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DA0145-7650-8718-D4F9-73EF0EB6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13" y="2029493"/>
            <a:ext cx="4396857" cy="24828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Jesus Christ is Supreme over creation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403493-3446-D5E2-5532-A9512F4E5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656923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5517D38-EC62-8E89-1981-B1AD0645C15C}"/>
              </a:ext>
            </a:extLst>
          </p:cNvPr>
          <p:cNvSpPr/>
          <p:nvPr/>
        </p:nvSpPr>
        <p:spPr>
          <a:xfrm>
            <a:off x="136823" y="353027"/>
            <a:ext cx="13324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34DC5-4B53-6D17-16D7-B24FAE00BD0B}"/>
              </a:ext>
            </a:extLst>
          </p:cNvPr>
          <p:cNvSpPr txBox="1"/>
          <p:nvPr/>
        </p:nvSpPr>
        <p:spPr>
          <a:xfrm>
            <a:off x="6569612" y="5839927"/>
            <a:ext cx="531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See Hebrews 1:1-4</a:t>
            </a:r>
          </a:p>
        </p:txBody>
      </p:sp>
    </p:spTree>
    <p:extLst>
      <p:ext uri="{BB962C8B-B14F-4D97-AF65-F5344CB8AC3E}">
        <p14:creationId xmlns:p14="http://schemas.microsoft.com/office/powerpoint/2010/main" val="3844169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3693-72D7-CFDD-680B-96F3A644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718" y="1056277"/>
            <a:ext cx="6216748" cy="129302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Georgia" panose="02040502050405020303" pitchFamily="18" charset="0"/>
              </a:rPr>
              <a:t>Hebrews 1:1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E897D-2D52-DB37-1605-5D0D15102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1" y="3144130"/>
            <a:ext cx="11352628" cy="377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Long ago, at many times and in many ways, God spoke to our fathers by the prophets,</a:t>
            </a:r>
          </a:p>
        </p:txBody>
      </p:sp>
    </p:spTree>
    <p:extLst>
      <p:ext uri="{BB962C8B-B14F-4D97-AF65-F5344CB8AC3E}">
        <p14:creationId xmlns:p14="http://schemas.microsoft.com/office/powerpoint/2010/main" val="49802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2FE2D-517E-5271-FB01-E846DA2B5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D641-8958-171B-6CD8-6F45E4F8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Hebrews 1:2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D4E6-0502-2412-0C6C-FB5A79017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53" y="2194561"/>
            <a:ext cx="7519410" cy="4663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but in these last days He has spoken to us by His Son, whom He appointed the heir of all things, through whom also He created the world. 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of two adults and a kid on top of each other">
            <a:extLst>
              <a:ext uri="{FF2B5EF4-FFF2-40B4-BE49-F238E27FC236}">
                <a16:creationId xmlns:a16="http://schemas.microsoft.com/office/drawing/2014/main" id="{F5564BAE-1E2E-350C-D47D-A6F846A751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63" r="23658" b="-1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9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0B7D60-1C41-557E-C3F2-81FAA1C39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6AAE4-0CE1-E739-A46A-2E1B6BDF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075" y="105508"/>
            <a:ext cx="7434070" cy="147433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Hebrews 1:3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67006-9E8F-D6F6-EFD2-8D503DF0A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532" y="1434905"/>
            <a:ext cx="8314005" cy="54230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is the radiance of the glory of God and the exact imprint of His nature, and 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upholds the universe by the word of His power.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After making purification for sins, He sat down at the right hand of the Majesty on high, </a:t>
            </a:r>
          </a:p>
        </p:txBody>
      </p:sp>
    </p:spTree>
    <p:extLst>
      <p:ext uri="{BB962C8B-B14F-4D97-AF65-F5344CB8AC3E}">
        <p14:creationId xmlns:p14="http://schemas.microsoft.com/office/powerpoint/2010/main" val="15403315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205</TotalTime>
  <Words>914</Words>
  <Application>Microsoft Office PowerPoint</Application>
  <PresentationFormat>Widescreen</PresentationFormat>
  <Paragraphs>100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</vt:lpstr>
      <vt:lpstr>Arial</vt:lpstr>
      <vt:lpstr>Century Gothic</vt:lpstr>
      <vt:lpstr>Georgia</vt:lpstr>
      <vt:lpstr>Vapor Trail</vt:lpstr>
      <vt:lpstr>Jesus is Our Supreme Redeemer</vt:lpstr>
      <vt:lpstr>Jesus Christ is  Supreme Over Creation</vt:lpstr>
      <vt:lpstr>Colossians 1:15a</vt:lpstr>
      <vt:lpstr>Colossians 1:15B</vt:lpstr>
      <vt:lpstr>John 1:1-3</vt:lpstr>
      <vt:lpstr>Jesus Christ is Supreme over creation</vt:lpstr>
      <vt:lpstr>Hebrews 1:1 </vt:lpstr>
      <vt:lpstr>Hebrews 1:2 </vt:lpstr>
      <vt:lpstr>Hebrews 1:3</vt:lpstr>
      <vt:lpstr>Hebrews 1:4</vt:lpstr>
      <vt:lpstr>Hebrews 1:3</vt:lpstr>
      <vt:lpstr>Colossians 1:17</vt:lpstr>
      <vt:lpstr>Prepositions in Col 1:16</vt:lpstr>
      <vt:lpstr>Our Union with Christ is defined by prepositions and metaphors   Colossians 1:16</vt:lpstr>
      <vt:lpstr>Philippians 2:5</vt:lpstr>
      <vt:lpstr>Philippians 2:6</vt:lpstr>
      <vt:lpstr>Philippians 2:7</vt:lpstr>
      <vt:lpstr>Philippians 2:8</vt:lpstr>
      <vt:lpstr>Philippians 2:9</vt:lpstr>
      <vt:lpstr>Philippians 2:10 </vt:lpstr>
      <vt:lpstr>Philippians 2:11 </vt:lpstr>
      <vt:lpstr>Jesus Christ  is Supreme over creation</vt:lpstr>
      <vt:lpstr>Jesus Christ is  Preeminent Over Redemption</vt:lpstr>
      <vt:lpstr>Jesus Christ is preeminent  over redemption</vt:lpstr>
      <vt:lpstr>Jesus Christ is preeminent  over redemption</vt:lpstr>
      <vt:lpstr>Jesus Christ is preeminent  over redemption</vt:lpstr>
      <vt:lpstr>Jesus Christ  is Preeminent over redemption</vt:lpstr>
      <vt:lpstr>Jesus Christ is  Lord Over Reconciliation</vt:lpstr>
      <vt:lpstr>Jesus Christ is Lord over  Reconciliation</vt:lpstr>
      <vt:lpstr>Jesus Christ is Lord over  Reconciliation</vt:lpstr>
      <vt:lpstr>Jesus Christ is Lord over  Reconciliation</vt:lpstr>
      <vt:lpstr>Jesus Christ is:  Supreme over creation  Preeminent over redemption  Lord over reconciliation  </vt:lpstr>
      <vt:lpstr>Colossians:  The Supremacy and Sovereignty of Jesus Christ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1</cp:revision>
  <dcterms:created xsi:type="dcterms:W3CDTF">2025-01-24T19:18:38Z</dcterms:created>
  <dcterms:modified xsi:type="dcterms:W3CDTF">2025-01-26T12:12:21Z</dcterms:modified>
</cp:coreProperties>
</file>