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73" r:id="rId2"/>
    <p:sldId id="256" r:id="rId3"/>
    <p:sldId id="278" r:id="rId4"/>
    <p:sldId id="258" r:id="rId5"/>
    <p:sldId id="274" r:id="rId6"/>
    <p:sldId id="275" r:id="rId7"/>
    <p:sldId id="277" r:id="rId8"/>
    <p:sldId id="276" r:id="rId9"/>
    <p:sldId id="257" r:id="rId10"/>
    <p:sldId id="259" r:id="rId11"/>
    <p:sldId id="268" r:id="rId12"/>
    <p:sldId id="260" r:id="rId13"/>
    <p:sldId id="265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5BF3D8-33CA-40A8-A4F8-4C959E9981F6}" v="276" dt="2024-12-01T12:21:25.0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60" autoAdjust="0"/>
    <p:restoredTop sz="94660"/>
  </p:normalViewPr>
  <p:slideViewPr>
    <p:cSldViewPr snapToGrid="0" snapToObjects="1">
      <p:cViewPr varScale="1">
        <p:scale>
          <a:sx n="113" d="100"/>
          <a:sy n="113" d="100"/>
        </p:scale>
        <p:origin x="67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on" userId="a73da8032f1697b1" providerId="LiveId" clId="{9A5BF3D8-33CA-40A8-A4F8-4C959E9981F6}"/>
    <pc:docChg chg="undo custSel addSld delSld modSld sldOrd">
      <pc:chgData name="David Williamson" userId="a73da8032f1697b1" providerId="LiveId" clId="{9A5BF3D8-33CA-40A8-A4F8-4C959E9981F6}" dt="2024-12-01T12:21:25.071" v="2204" actId="20577"/>
      <pc:docMkLst>
        <pc:docMk/>
      </pc:docMkLst>
      <pc:sldChg chg="addSp modSp mod ord modAnim">
        <pc:chgData name="David Williamson" userId="a73da8032f1697b1" providerId="LiveId" clId="{9A5BF3D8-33CA-40A8-A4F8-4C959E9981F6}" dt="2024-11-30T18:11:52.248" v="2167" actId="114"/>
        <pc:sldMkLst>
          <pc:docMk/>
          <pc:sldMk cId="0" sldId="256"/>
        </pc:sldMkLst>
        <pc:spChg chg="mod">
          <ac:chgData name="David Williamson" userId="a73da8032f1697b1" providerId="LiveId" clId="{9A5BF3D8-33CA-40A8-A4F8-4C959E9981F6}" dt="2024-11-30T15:48:00.371" v="1496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David Williamson" userId="a73da8032f1697b1" providerId="LiveId" clId="{9A5BF3D8-33CA-40A8-A4F8-4C959E9981F6}" dt="2024-11-30T18:11:52.248" v="2167" actId="114"/>
          <ac:spMkLst>
            <pc:docMk/>
            <pc:sldMk cId="0" sldId="256"/>
            <ac:spMk id="3" creationId="{00000000-0000-0000-0000-000000000000}"/>
          </ac:spMkLst>
        </pc:spChg>
        <pc:spChg chg="add mod">
          <ac:chgData name="David Williamson" userId="a73da8032f1697b1" providerId="LiveId" clId="{9A5BF3D8-33CA-40A8-A4F8-4C959E9981F6}" dt="2024-11-30T18:11:40.097" v="2166" actId="1076"/>
          <ac:spMkLst>
            <pc:docMk/>
            <pc:sldMk cId="0" sldId="256"/>
            <ac:spMk id="4" creationId="{803F8539-5036-43B0-A8DD-12621850E64B}"/>
          </ac:spMkLst>
        </pc:spChg>
        <pc:picChg chg="mod">
          <ac:chgData name="David Williamson" userId="a73da8032f1697b1" providerId="LiveId" clId="{9A5BF3D8-33CA-40A8-A4F8-4C959E9981F6}" dt="2024-11-30T18:10:35.208" v="2131" actId="1076"/>
          <ac:picMkLst>
            <pc:docMk/>
            <pc:sldMk cId="0" sldId="256"/>
            <ac:picMk id="16" creationId="{F17592F4-221D-C85A-AAC2-7EFCBBF33D0E}"/>
          </ac:picMkLst>
        </pc:picChg>
      </pc:sldChg>
      <pc:sldChg chg="addSp modSp mod">
        <pc:chgData name="David Williamson" userId="a73da8032f1697b1" providerId="LiveId" clId="{9A5BF3D8-33CA-40A8-A4F8-4C959E9981F6}" dt="2024-12-01T12:21:25.071" v="2204" actId="20577"/>
        <pc:sldMkLst>
          <pc:docMk/>
          <pc:sldMk cId="0" sldId="257"/>
        </pc:sldMkLst>
        <pc:spChg chg="mod">
          <ac:chgData name="David Williamson" userId="a73da8032f1697b1" providerId="LiveId" clId="{9A5BF3D8-33CA-40A8-A4F8-4C959E9981F6}" dt="2024-12-01T12:21:25.071" v="2204" actId="20577"/>
          <ac:spMkLst>
            <pc:docMk/>
            <pc:sldMk cId="0" sldId="257"/>
            <ac:spMk id="2" creationId="{00000000-0000-0000-0000-000000000000}"/>
          </ac:spMkLst>
        </pc:spChg>
        <pc:spChg chg="add mod">
          <ac:chgData name="David Williamson" userId="a73da8032f1697b1" providerId="LiveId" clId="{9A5BF3D8-33CA-40A8-A4F8-4C959E9981F6}" dt="2024-12-01T12:20:35.535" v="2194" actId="1076"/>
          <ac:spMkLst>
            <pc:docMk/>
            <pc:sldMk cId="0" sldId="257"/>
            <ac:spMk id="3" creationId="{15359F51-D592-38AC-2B56-C0D5A65BC151}"/>
          </ac:spMkLst>
        </pc:spChg>
        <pc:picChg chg="mod">
          <ac:chgData name="David Williamson" userId="a73da8032f1697b1" providerId="LiveId" clId="{9A5BF3D8-33CA-40A8-A4F8-4C959E9981F6}" dt="2024-12-01T12:21:13.398" v="2201" actId="1076"/>
          <ac:picMkLst>
            <pc:docMk/>
            <pc:sldMk cId="0" sldId="257"/>
            <ac:picMk id="17" creationId="{E5019E05-4849-09EC-292C-86A4EFCC8747}"/>
          </ac:picMkLst>
        </pc:picChg>
      </pc:sldChg>
      <pc:sldChg chg="addSp delSp modSp mod ord">
        <pc:chgData name="David Williamson" userId="a73da8032f1697b1" providerId="LiveId" clId="{9A5BF3D8-33CA-40A8-A4F8-4C959E9981F6}" dt="2024-11-30T16:34:17.175" v="2025" actId="403"/>
        <pc:sldMkLst>
          <pc:docMk/>
          <pc:sldMk cId="0" sldId="258"/>
        </pc:sldMkLst>
        <pc:spChg chg="mod">
          <ac:chgData name="David Williamson" userId="a73da8032f1697b1" providerId="LiveId" clId="{9A5BF3D8-33CA-40A8-A4F8-4C959E9981F6}" dt="2024-11-30T16:21:35.016" v="1881" actId="207"/>
          <ac:spMkLst>
            <pc:docMk/>
            <pc:sldMk cId="0" sldId="258"/>
            <ac:spMk id="2" creationId="{00000000-0000-0000-0000-000000000000}"/>
          </ac:spMkLst>
        </pc:spChg>
        <pc:spChg chg="add del mod">
          <ac:chgData name="David Williamson" userId="a73da8032f1697b1" providerId="LiveId" clId="{9A5BF3D8-33CA-40A8-A4F8-4C959E9981F6}" dt="2024-11-30T16:16:32.810" v="1806" actId="21"/>
          <ac:spMkLst>
            <pc:docMk/>
            <pc:sldMk cId="0" sldId="258"/>
            <ac:spMk id="3" creationId="{CF19805C-29C4-3E58-6CFA-471BED0019E3}"/>
          </ac:spMkLst>
        </pc:spChg>
        <pc:spChg chg="add mod">
          <ac:chgData name="David Williamson" userId="a73da8032f1697b1" providerId="LiveId" clId="{9A5BF3D8-33CA-40A8-A4F8-4C959E9981F6}" dt="2024-11-30T16:30:05.032" v="1968" actId="1076"/>
          <ac:spMkLst>
            <pc:docMk/>
            <pc:sldMk cId="0" sldId="258"/>
            <ac:spMk id="4" creationId="{8BB7A24F-1AF3-F7D2-1FD0-A22046C10AB0}"/>
          </ac:spMkLst>
        </pc:spChg>
        <pc:spChg chg="add del mod">
          <ac:chgData name="David Williamson" userId="a73da8032f1697b1" providerId="LiveId" clId="{9A5BF3D8-33CA-40A8-A4F8-4C959E9981F6}" dt="2024-11-30T16:30:48.588" v="1969" actId="21"/>
          <ac:spMkLst>
            <pc:docMk/>
            <pc:sldMk cId="0" sldId="258"/>
            <ac:spMk id="7" creationId="{0C032894-B786-AA3E-7B72-7EF2CB466535}"/>
          </ac:spMkLst>
        </pc:spChg>
        <pc:spChg chg="add mod">
          <ac:chgData name="David Williamson" userId="a73da8032f1697b1" providerId="LiveId" clId="{9A5BF3D8-33CA-40A8-A4F8-4C959E9981F6}" dt="2024-11-30T16:29:57.245" v="1967" actId="1076"/>
          <ac:spMkLst>
            <pc:docMk/>
            <pc:sldMk cId="0" sldId="258"/>
            <ac:spMk id="8" creationId="{9DAE3C14-C86E-38E6-240C-A000F298365E}"/>
          </ac:spMkLst>
        </pc:spChg>
        <pc:spChg chg="add mod">
          <ac:chgData name="David Williamson" userId="a73da8032f1697b1" providerId="LiveId" clId="{9A5BF3D8-33CA-40A8-A4F8-4C959E9981F6}" dt="2024-11-30T16:34:17.175" v="2025" actId="403"/>
          <ac:spMkLst>
            <pc:docMk/>
            <pc:sldMk cId="0" sldId="258"/>
            <ac:spMk id="10" creationId="{C2E21FCE-CB4B-A15F-784E-BFD5DD18FEEE}"/>
          </ac:spMkLst>
        </pc:spChg>
        <pc:graphicFrameChg chg="mod">
          <ac:chgData name="David Williamson" userId="a73da8032f1697b1" providerId="LiveId" clId="{9A5BF3D8-33CA-40A8-A4F8-4C959E9981F6}" dt="2024-11-30T16:31:59.157" v="1976" actId="20577"/>
          <ac:graphicFrameMkLst>
            <pc:docMk/>
            <pc:sldMk cId="0" sldId="258"/>
            <ac:graphicFrameMk id="5" creationId="{6A2F4424-C013-C71A-A2B9-7E41542DFAFD}"/>
          </ac:graphicFrameMkLst>
        </pc:graphicFrameChg>
      </pc:sldChg>
      <pc:sldChg chg="modSp mod">
        <pc:chgData name="David Williamson" userId="a73da8032f1697b1" providerId="LiveId" clId="{9A5BF3D8-33CA-40A8-A4F8-4C959E9981F6}" dt="2024-11-30T16:11:16.952" v="1695" actId="20577"/>
        <pc:sldMkLst>
          <pc:docMk/>
          <pc:sldMk cId="4180738578" sldId="269"/>
        </pc:sldMkLst>
        <pc:spChg chg="mod">
          <ac:chgData name="David Williamson" userId="a73da8032f1697b1" providerId="LiveId" clId="{9A5BF3D8-33CA-40A8-A4F8-4C959E9981F6}" dt="2024-11-30T16:08:08.993" v="1590" actId="20577"/>
          <ac:spMkLst>
            <pc:docMk/>
            <pc:sldMk cId="4180738578" sldId="269"/>
            <ac:spMk id="2" creationId="{F17B77E2-7DEE-DF53-4380-5B87B22682F5}"/>
          </ac:spMkLst>
        </pc:spChg>
        <pc:spChg chg="mod">
          <ac:chgData name="David Williamson" userId="a73da8032f1697b1" providerId="LiveId" clId="{9A5BF3D8-33CA-40A8-A4F8-4C959E9981F6}" dt="2024-11-30T16:11:16.952" v="1695" actId="20577"/>
          <ac:spMkLst>
            <pc:docMk/>
            <pc:sldMk cId="4180738578" sldId="269"/>
            <ac:spMk id="3" creationId="{24F3AACF-8889-884C-CB90-1C549239B4A3}"/>
          </ac:spMkLst>
        </pc:spChg>
      </pc:sldChg>
      <pc:sldChg chg="del">
        <pc:chgData name="David Williamson" userId="a73da8032f1697b1" providerId="LiveId" clId="{9A5BF3D8-33CA-40A8-A4F8-4C959E9981F6}" dt="2024-11-30T15:49:11.684" v="1552" actId="47"/>
        <pc:sldMkLst>
          <pc:docMk/>
          <pc:sldMk cId="1286026450" sldId="270"/>
        </pc:sldMkLst>
      </pc:sldChg>
      <pc:sldChg chg="addSp modSp mod modAnim">
        <pc:chgData name="David Williamson" userId="a73da8032f1697b1" providerId="LiveId" clId="{9A5BF3D8-33CA-40A8-A4F8-4C959E9981F6}" dt="2024-11-30T16:35:51.884" v="2042"/>
        <pc:sldMkLst>
          <pc:docMk/>
          <pc:sldMk cId="4254583026" sldId="271"/>
        </pc:sldMkLst>
        <pc:spChg chg="mod">
          <ac:chgData name="David Williamson" userId="a73da8032f1697b1" providerId="LiveId" clId="{9A5BF3D8-33CA-40A8-A4F8-4C959E9981F6}" dt="2024-11-30T16:35:09.501" v="2039" actId="20577"/>
          <ac:spMkLst>
            <pc:docMk/>
            <pc:sldMk cId="4254583026" sldId="271"/>
            <ac:spMk id="2" creationId="{39360828-C6E3-DD43-2760-267F41B4F85B}"/>
          </ac:spMkLst>
        </pc:spChg>
        <pc:spChg chg="add mod">
          <ac:chgData name="David Williamson" userId="a73da8032f1697b1" providerId="LiveId" clId="{9A5BF3D8-33CA-40A8-A4F8-4C959E9981F6}" dt="2024-11-30T16:25:27.100" v="1937" actId="1076"/>
          <ac:spMkLst>
            <pc:docMk/>
            <pc:sldMk cId="4254583026" sldId="271"/>
            <ac:spMk id="3" creationId="{E680730A-24DF-0214-F1A0-5D4D39A2CFAC}"/>
          </ac:spMkLst>
        </pc:spChg>
      </pc:sldChg>
      <pc:sldChg chg="modSp mod">
        <pc:chgData name="David Williamson" userId="a73da8032f1697b1" providerId="LiveId" clId="{9A5BF3D8-33CA-40A8-A4F8-4C959E9981F6}" dt="2024-11-30T15:46:17.759" v="1422" actId="20577"/>
        <pc:sldMkLst>
          <pc:docMk/>
          <pc:sldMk cId="2709148827" sldId="272"/>
        </pc:sldMkLst>
        <pc:spChg chg="mod">
          <ac:chgData name="David Williamson" userId="a73da8032f1697b1" providerId="LiveId" clId="{9A5BF3D8-33CA-40A8-A4F8-4C959E9981F6}" dt="2024-11-30T15:46:17.759" v="1422" actId="20577"/>
          <ac:spMkLst>
            <pc:docMk/>
            <pc:sldMk cId="2709148827" sldId="272"/>
            <ac:spMk id="2" creationId="{A87B9E0B-0196-8231-678C-740A18E215C1}"/>
          </ac:spMkLst>
        </pc:spChg>
      </pc:sldChg>
      <pc:sldChg chg="modSp mod">
        <pc:chgData name="David Williamson" userId="a73da8032f1697b1" providerId="LiveId" clId="{9A5BF3D8-33CA-40A8-A4F8-4C959E9981F6}" dt="2024-11-30T15:28:15.588" v="540" actId="20577"/>
        <pc:sldMkLst>
          <pc:docMk/>
          <pc:sldMk cId="4012413438" sldId="273"/>
        </pc:sldMkLst>
        <pc:spChg chg="mod">
          <ac:chgData name="David Williamson" userId="a73da8032f1697b1" providerId="LiveId" clId="{9A5BF3D8-33CA-40A8-A4F8-4C959E9981F6}" dt="2024-11-30T15:28:15.588" v="540" actId="20577"/>
          <ac:spMkLst>
            <pc:docMk/>
            <pc:sldMk cId="4012413438" sldId="273"/>
            <ac:spMk id="2" creationId="{99984724-1B81-A904-963E-BAFD6E03E0D1}"/>
          </ac:spMkLst>
        </pc:spChg>
      </pc:sldChg>
      <pc:sldChg chg="modSp add mod">
        <pc:chgData name="David Williamson" userId="a73da8032f1697b1" providerId="LiveId" clId="{9A5BF3D8-33CA-40A8-A4F8-4C959E9981F6}" dt="2024-11-30T15:42:49.837" v="1155" actId="20577"/>
        <pc:sldMkLst>
          <pc:docMk/>
          <pc:sldMk cId="611854595" sldId="274"/>
        </pc:sldMkLst>
        <pc:spChg chg="mod">
          <ac:chgData name="David Williamson" userId="a73da8032f1697b1" providerId="LiveId" clId="{9A5BF3D8-33CA-40A8-A4F8-4C959E9981F6}" dt="2024-11-30T15:42:49.837" v="1155" actId="20577"/>
          <ac:spMkLst>
            <pc:docMk/>
            <pc:sldMk cId="611854595" sldId="274"/>
            <ac:spMk id="2" creationId="{E712BF37-793E-CA6E-9CA0-4BC4E937564D}"/>
          </ac:spMkLst>
        </pc:spChg>
        <pc:spChg chg="mod">
          <ac:chgData name="David Williamson" userId="a73da8032f1697b1" providerId="LiveId" clId="{9A5BF3D8-33CA-40A8-A4F8-4C959E9981F6}" dt="2024-11-30T15:37:44.372" v="871" actId="1076"/>
          <ac:spMkLst>
            <pc:docMk/>
            <pc:sldMk cId="611854595" sldId="274"/>
            <ac:spMk id="3" creationId="{7925450C-6810-B70F-3BC8-D92AC0CC1A00}"/>
          </ac:spMkLst>
        </pc:spChg>
      </pc:sldChg>
      <pc:sldChg chg="modSp add mod">
        <pc:chgData name="David Williamson" userId="a73da8032f1697b1" providerId="LiveId" clId="{9A5BF3D8-33CA-40A8-A4F8-4C959E9981F6}" dt="2024-11-30T15:42:54.605" v="1156" actId="20577"/>
        <pc:sldMkLst>
          <pc:docMk/>
          <pc:sldMk cId="2998298043" sldId="275"/>
        </pc:sldMkLst>
        <pc:spChg chg="mod">
          <ac:chgData name="David Williamson" userId="a73da8032f1697b1" providerId="LiveId" clId="{9A5BF3D8-33CA-40A8-A4F8-4C959E9981F6}" dt="2024-11-30T15:42:54.605" v="1156" actId="20577"/>
          <ac:spMkLst>
            <pc:docMk/>
            <pc:sldMk cId="2998298043" sldId="275"/>
            <ac:spMk id="2" creationId="{9FFF2239-D5DB-0EE5-D967-492DDD1A8B50}"/>
          </ac:spMkLst>
        </pc:spChg>
        <pc:spChg chg="mod">
          <ac:chgData name="David Williamson" userId="a73da8032f1697b1" providerId="LiveId" clId="{9A5BF3D8-33CA-40A8-A4F8-4C959E9981F6}" dt="2024-11-30T15:41:21.259" v="1105" actId="1076"/>
          <ac:spMkLst>
            <pc:docMk/>
            <pc:sldMk cId="2998298043" sldId="275"/>
            <ac:spMk id="3" creationId="{50A2784C-9AC9-4D97-D3BF-ACAA8306E8B1}"/>
          </ac:spMkLst>
        </pc:spChg>
      </pc:sldChg>
      <pc:sldChg chg="modSp add mod">
        <pc:chgData name="David Williamson" userId="a73da8032f1697b1" providerId="LiveId" clId="{9A5BF3D8-33CA-40A8-A4F8-4C959E9981F6}" dt="2024-11-30T15:45:47.338" v="1411" actId="1076"/>
        <pc:sldMkLst>
          <pc:docMk/>
          <pc:sldMk cId="1975385520" sldId="276"/>
        </pc:sldMkLst>
        <pc:spChg chg="mod">
          <ac:chgData name="David Williamson" userId="a73da8032f1697b1" providerId="LiveId" clId="{9A5BF3D8-33CA-40A8-A4F8-4C959E9981F6}" dt="2024-11-30T15:45:43.895" v="1410" actId="1076"/>
          <ac:spMkLst>
            <pc:docMk/>
            <pc:sldMk cId="1975385520" sldId="276"/>
            <ac:spMk id="2" creationId="{E644E243-29C4-4EE9-181E-E68CE0498053}"/>
          </ac:spMkLst>
        </pc:spChg>
        <pc:spChg chg="mod">
          <ac:chgData name="David Williamson" userId="a73da8032f1697b1" providerId="LiveId" clId="{9A5BF3D8-33CA-40A8-A4F8-4C959E9981F6}" dt="2024-11-30T15:45:47.338" v="1411" actId="1076"/>
          <ac:spMkLst>
            <pc:docMk/>
            <pc:sldMk cId="1975385520" sldId="276"/>
            <ac:spMk id="3" creationId="{7DE66799-183A-84FB-200D-6A343D90744D}"/>
          </ac:spMkLst>
        </pc:spChg>
      </pc:sldChg>
      <pc:sldChg chg="modSp add mod">
        <pc:chgData name="David Williamson" userId="a73da8032f1697b1" providerId="LiveId" clId="{9A5BF3D8-33CA-40A8-A4F8-4C959E9981F6}" dt="2024-11-30T15:42:58.061" v="1157" actId="20577"/>
        <pc:sldMkLst>
          <pc:docMk/>
          <pc:sldMk cId="1526519637" sldId="277"/>
        </pc:sldMkLst>
        <pc:spChg chg="mod">
          <ac:chgData name="David Williamson" userId="a73da8032f1697b1" providerId="LiveId" clId="{9A5BF3D8-33CA-40A8-A4F8-4C959E9981F6}" dt="2024-11-30T15:42:58.061" v="1157" actId="20577"/>
          <ac:spMkLst>
            <pc:docMk/>
            <pc:sldMk cId="1526519637" sldId="277"/>
            <ac:spMk id="2" creationId="{6F458ED5-C3A4-64EA-7781-9FB25AF11FD5}"/>
          </ac:spMkLst>
        </pc:spChg>
        <pc:spChg chg="mod">
          <ac:chgData name="David Williamson" userId="a73da8032f1697b1" providerId="LiveId" clId="{9A5BF3D8-33CA-40A8-A4F8-4C959E9981F6}" dt="2024-11-30T15:42:38.504" v="1154" actId="1076"/>
          <ac:spMkLst>
            <pc:docMk/>
            <pc:sldMk cId="1526519637" sldId="277"/>
            <ac:spMk id="3" creationId="{EA636A12-6393-2A0A-56FD-9C2E4AD5E788}"/>
          </ac:spMkLst>
        </pc:spChg>
      </pc:sldChg>
      <pc:sldChg chg="addSp modSp add mod modAnim">
        <pc:chgData name="David Williamson" userId="a73da8032f1697b1" providerId="LiveId" clId="{9A5BF3D8-33CA-40A8-A4F8-4C959E9981F6}" dt="2024-11-30T16:57:31.130" v="2126" actId="20577"/>
        <pc:sldMkLst>
          <pc:docMk/>
          <pc:sldMk cId="2990198621" sldId="278"/>
        </pc:sldMkLst>
        <pc:spChg chg="mod">
          <ac:chgData name="David Williamson" userId="a73da8032f1697b1" providerId="LiveId" clId="{9A5BF3D8-33CA-40A8-A4F8-4C959E9981F6}" dt="2024-11-30T16:36:29.793" v="2046" actId="14100"/>
          <ac:spMkLst>
            <pc:docMk/>
            <pc:sldMk cId="2990198621" sldId="278"/>
            <ac:spMk id="2" creationId="{02ABE8D2-3750-143B-EA10-6522DC18C77C}"/>
          </ac:spMkLst>
        </pc:spChg>
        <pc:spChg chg="add mod">
          <ac:chgData name="David Williamson" userId="a73da8032f1697b1" providerId="LiveId" clId="{9A5BF3D8-33CA-40A8-A4F8-4C959E9981F6}" dt="2024-11-30T16:57:31.130" v="2126" actId="20577"/>
          <ac:spMkLst>
            <pc:docMk/>
            <pc:sldMk cId="2990198621" sldId="278"/>
            <ac:spMk id="4" creationId="{607263DC-CB65-58D3-86B2-5B872B9B233D}"/>
          </ac:spMkLst>
        </pc:spChg>
        <pc:spChg chg="add mod">
          <ac:chgData name="David Williamson" userId="a73da8032f1697b1" providerId="LiveId" clId="{9A5BF3D8-33CA-40A8-A4F8-4C959E9981F6}" dt="2024-11-30T16:38:57.404" v="2091" actId="1076"/>
          <ac:spMkLst>
            <pc:docMk/>
            <pc:sldMk cId="2990198621" sldId="278"/>
            <ac:spMk id="5" creationId="{FA9E49C9-DEB7-3B89-4AF4-ACFB92D97250}"/>
          </ac:spMkLst>
        </pc:spChg>
        <pc:spChg chg="add mod">
          <ac:chgData name="David Williamson" userId="a73da8032f1697b1" providerId="LiveId" clId="{9A5BF3D8-33CA-40A8-A4F8-4C959E9981F6}" dt="2024-11-30T16:39:48.111" v="2120" actId="14100"/>
          <ac:spMkLst>
            <pc:docMk/>
            <pc:sldMk cId="2990198621" sldId="278"/>
            <ac:spMk id="6" creationId="{9DCD103C-8DDA-0F28-583B-9DD83AA41FD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0A7A74-DCE1-48D4-98F7-AEDC6A077BD5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81239DD-A9D0-4938-93CD-509ECA8C741A}">
      <dgm:prSet/>
      <dgm:spPr/>
      <dgm:t>
        <a:bodyPr/>
        <a:lstStyle/>
        <a:p>
          <a:r>
            <a:rPr lang="en-US" b="1" i="0" dirty="0"/>
            <a:t>The Fall </a:t>
          </a:r>
        </a:p>
        <a:p>
          <a:r>
            <a:rPr lang="en-US" b="1" i="0" dirty="0"/>
            <a:t>of man</a:t>
          </a:r>
          <a:endParaRPr lang="en-US" dirty="0"/>
        </a:p>
      </dgm:t>
    </dgm:pt>
    <dgm:pt modelId="{B30D00AC-EA29-4379-B578-89DCC146B121}" type="parTrans" cxnId="{A1B7A651-54D2-4831-A87A-C1D2B2EACB93}">
      <dgm:prSet/>
      <dgm:spPr/>
      <dgm:t>
        <a:bodyPr/>
        <a:lstStyle/>
        <a:p>
          <a:endParaRPr lang="en-US"/>
        </a:p>
      </dgm:t>
    </dgm:pt>
    <dgm:pt modelId="{726A4593-E082-45E3-8B92-A920BB148CB8}" type="sibTrans" cxnId="{A1B7A651-54D2-4831-A87A-C1D2B2EACB93}">
      <dgm:prSet/>
      <dgm:spPr/>
      <dgm:t>
        <a:bodyPr/>
        <a:lstStyle/>
        <a:p>
          <a:endParaRPr lang="en-US"/>
        </a:p>
      </dgm:t>
    </dgm:pt>
    <dgm:pt modelId="{D4BD4C24-2F5E-4259-A477-4229542A2228}">
      <dgm:prSet/>
      <dgm:spPr/>
      <dgm:t>
        <a:bodyPr/>
        <a:lstStyle/>
        <a:p>
          <a:r>
            <a:rPr lang="en-US" b="0" i="0" dirty="0"/>
            <a:t>God’s 4x  Judgment</a:t>
          </a:r>
          <a:endParaRPr lang="en-US" dirty="0"/>
        </a:p>
      </dgm:t>
    </dgm:pt>
    <dgm:pt modelId="{D5E09B9F-88B1-4F92-BE27-CD436AF0A1EF}" type="parTrans" cxnId="{7F3435FF-68BF-4991-BB2C-5305444FAC67}">
      <dgm:prSet/>
      <dgm:spPr/>
      <dgm:t>
        <a:bodyPr/>
        <a:lstStyle/>
        <a:p>
          <a:endParaRPr lang="en-US"/>
        </a:p>
      </dgm:t>
    </dgm:pt>
    <dgm:pt modelId="{AB348127-A158-47F6-9E82-A39C96AD0799}" type="sibTrans" cxnId="{7F3435FF-68BF-4991-BB2C-5305444FAC67}">
      <dgm:prSet/>
      <dgm:spPr/>
      <dgm:t>
        <a:bodyPr/>
        <a:lstStyle/>
        <a:p>
          <a:endParaRPr lang="en-US"/>
        </a:p>
      </dgm:t>
    </dgm:pt>
    <dgm:pt modelId="{53411E37-BC6C-4642-888C-10CD06923E02}">
      <dgm:prSet/>
      <dgm:spPr/>
      <dgm:t>
        <a:bodyPr/>
        <a:lstStyle/>
        <a:p>
          <a:r>
            <a:rPr lang="en-US" b="0" i="0" dirty="0"/>
            <a:t>Painful Separation</a:t>
          </a:r>
          <a:endParaRPr lang="en-US" dirty="0"/>
        </a:p>
      </dgm:t>
    </dgm:pt>
    <dgm:pt modelId="{5F3FAAED-041C-4058-9DDE-223E6246D0E7}" type="parTrans" cxnId="{11B56E7E-FCCC-4C04-88C7-A4A7A841CF02}">
      <dgm:prSet/>
      <dgm:spPr/>
      <dgm:t>
        <a:bodyPr/>
        <a:lstStyle/>
        <a:p>
          <a:endParaRPr lang="en-US"/>
        </a:p>
      </dgm:t>
    </dgm:pt>
    <dgm:pt modelId="{9F7E83EA-91FC-4B2D-AC49-FCFDED4EB266}" type="sibTrans" cxnId="{11B56E7E-FCCC-4C04-88C7-A4A7A841CF02}">
      <dgm:prSet/>
      <dgm:spPr/>
      <dgm:t>
        <a:bodyPr/>
        <a:lstStyle/>
        <a:p>
          <a:endParaRPr lang="en-US"/>
        </a:p>
      </dgm:t>
    </dgm:pt>
    <dgm:pt modelId="{5D292DA6-0955-47B3-85FA-8BD3B4845329}" type="pres">
      <dgm:prSet presAssocID="{B30A7A74-DCE1-48D4-98F7-AEDC6A077BD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E880031-4455-412E-8079-5863B3D28C27}" type="pres">
      <dgm:prSet presAssocID="{C81239DD-A9D0-4938-93CD-509ECA8C741A}" presName="root" presStyleCnt="0"/>
      <dgm:spPr/>
    </dgm:pt>
    <dgm:pt modelId="{132CD5AA-C961-4CE4-8220-183145516775}" type="pres">
      <dgm:prSet presAssocID="{C81239DD-A9D0-4938-93CD-509ECA8C741A}" presName="rootComposite" presStyleCnt="0"/>
      <dgm:spPr/>
    </dgm:pt>
    <dgm:pt modelId="{83C499B7-807E-46CE-A4A6-52A129DF27EE}" type="pres">
      <dgm:prSet presAssocID="{C81239DD-A9D0-4938-93CD-509ECA8C741A}" presName="rootText" presStyleLbl="node1" presStyleIdx="0" presStyleCnt="3"/>
      <dgm:spPr/>
    </dgm:pt>
    <dgm:pt modelId="{6D5DC183-46D8-48B9-B386-D52350D6C830}" type="pres">
      <dgm:prSet presAssocID="{C81239DD-A9D0-4938-93CD-509ECA8C741A}" presName="rootConnector" presStyleLbl="node1" presStyleIdx="0" presStyleCnt="3"/>
      <dgm:spPr/>
    </dgm:pt>
    <dgm:pt modelId="{5ED7C117-82F9-4CB1-A4F2-4914E556858A}" type="pres">
      <dgm:prSet presAssocID="{C81239DD-A9D0-4938-93CD-509ECA8C741A}" presName="childShape" presStyleCnt="0"/>
      <dgm:spPr/>
    </dgm:pt>
    <dgm:pt modelId="{ACD407CC-0523-4F54-BE52-74D41075ADD1}" type="pres">
      <dgm:prSet presAssocID="{D4BD4C24-2F5E-4259-A477-4229542A2228}" presName="root" presStyleCnt="0"/>
      <dgm:spPr/>
    </dgm:pt>
    <dgm:pt modelId="{9DD1C415-FAEA-4C6E-A570-9DAE6C8785E9}" type="pres">
      <dgm:prSet presAssocID="{D4BD4C24-2F5E-4259-A477-4229542A2228}" presName="rootComposite" presStyleCnt="0"/>
      <dgm:spPr/>
    </dgm:pt>
    <dgm:pt modelId="{EB2E81DC-D42F-4517-92F0-923BCD34F834}" type="pres">
      <dgm:prSet presAssocID="{D4BD4C24-2F5E-4259-A477-4229542A2228}" presName="rootText" presStyleLbl="node1" presStyleIdx="1" presStyleCnt="3"/>
      <dgm:spPr/>
    </dgm:pt>
    <dgm:pt modelId="{06CB3FE5-E7BA-4FBF-A418-A7039156FCB6}" type="pres">
      <dgm:prSet presAssocID="{D4BD4C24-2F5E-4259-A477-4229542A2228}" presName="rootConnector" presStyleLbl="node1" presStyleIdx="1" presStyleCnt="3"/>
      <dgm:spPr/>
    </dgm:pt>
    <dgm:pt modelId="{A82B0898-A7D5-4466-BF76-ED5C683A7867}" type="pres">
      <dgm:prSet presAssocID="{D4BD4C24-2F5E-4259-A477-4229542A2228}" presName="childShape" presStyleCnt="0"/>
      <dgm:spPr/>
    </dgm:pt>
    <dgm:pt modelId="{5F0CB6B8-79CB-42AA-ACB8-F26BCCB55DD2}" type="pres">
      <dgm:prSet presAssocID="{53411E37-BC6C-4642-888C-10CD06923E02}" presName="root" presStyleCnt="0"/>
      <dgm:spPr/>
    </dgm:pt>
    <dgm:pt modelId="{2AE53DC0-0441-4E0E-AF7C-0191C01DF388}" type="pres">
      <dgm:prSet presAssocID="{53411E37-BC6C-4642-888C-10CD06923E02}" presName="rootComposite" presStyleCnt="0"/>
      <dgm:spPr/>
    </dgm:pt>
    <dgm:pt modelId="{290F3409-68D2-4FB0-A204-DB661B4E814C}" type="pres">
      <dgm:prSet presAssocID="{53411E37-BC6C-4642-888C-10CD06923E02}" presName="rootText" presStyleLbl="node1" presStyleIdx="2" presStyleCnt="3"/>
      <dgm:spPr/>
    </dgm:pt>
    <dgm:pt modelId="{92AD0BD7-AA5B-4294-9103-052DF53D1179}" type="pres">
      <dgm:prSet presAssocID="{53411E37-BC6C-4642-888C-10CD06923E02}" presName="rootConnector" presStyleLbl="node1" presStyleIdx="2" presStyleCnt="3"/>
      <dgm:spPr/>
    </dgm:pt>
    <dgm:pt modelId="{9F5EA3E5-8947-4DF9-95E4-D9EB2062214A}" type="pres">
      <dgm:prSet presAssocID="{53411E37-BC6C-4642-888C-10CD06923E02}" presName="childShape" presStyleCnt="0"/>
      <dgm:spPr/>
    </dgm:pt>
  </dgm:ptLst>
  <dgm:cxnLst>
    <dgm:cxn modelId="{F88F992D-1044-40C4-B5C8-56EF7D13F4B9}" type="presOf" srcId="{53411E37-BC6C-4642-888C-10CD06923E02}" destId="{92AD0BD7-AA5B-4294-9103-052DF53D1179}" srcOrd="1" destOrd="0" presId="urn:microsoft.com/office/officeart/2005/8/layout/hierarchy3"/>
    <dgm:cxn modelId="{BAEF7E4D-C51C-4591-A0EE-11B3E6856F4A}" type="presOf" srcId="{B30A7A74-DCE1-48D4-98F7-AEDC6A077BD5}" destId="{5D292DA6-0955-47B3-85FA-8BD3B4845329}" srcOrd="0" destOrd="0" presId="urn:microsoft.com/office/officeart/2005/8/layout/hierarchy3"/>
    <dgm:cxn modelId="{A1B7A651-54D2-4831-A87A-C1D2B2EACB93}" srcId="{B30A7A74-DCE1-48D4-98F7-AEDC6A077BD5}" destId="{C81239DD-A9D0-4938-93CD-509ECA8C741A}" srcOrd="0" destOrd="0" parTransId="{B30D00AC-EA29-4379-B578-89DCC146B121}" sibTransId="{726A4593-E082-45E3-8B92-A920BB148CB8}"/>
    <dgm:cxn modelId="{552D855A-8219-4377-B871-6C234FB59F0B}" type="presOf" srcId="{D4BD4C24-2F5E-4259-A477-4229542A2228}" destId="{EB2E81DC-D42F-4517-92F0-923BCD34F834}" srcOrd="0" destOrd="0" presId="urn:microsoft.com/office/officeart/2005/8/layout/hierarchy3"/>
    <dgm:cxn modelId="{11B56E7E-FCCC-4C04-88C7-A4A7A841CF02}" srcId="{B30A7A74-DCE1-48D4-98F7-AEDC6A077BD5}" destId="{53411E37-BC6C-4642-888C-10CD06923E02}" srcOrd="2" destOrd="0" parTransId="{5F3FAAED-041C-4058-9DDE-223E6246D0E7}" sibTransId="{9F7E83EA-91FC-4B2D-AC49-FCFDED4EB266}"/>
    <dgm:cxn modelId="{4FA1ABA9-6D4C-4B57-9198-6E740BB27E10}" type="presOf" srcId="{C81239DD-A9D0-4938-93CD-509ECA8C741A}" destId="{83C499B7-807E-46CE-A4A6-52A129DF27EE}" srcOrd="0" destOrd="0" presId="urn:microsoft.com/office/officeart/2005/8/layout/hierarchy3"/>
    <dgm:cxn modelId="{3BBE36AE-4F44-465D-9EF5-45A7FA6A6166}" type="presOf" srcId="{C81239DD-A9D0-4938-93CD-509ECA8C741A}" destId="{6D5DC183-46D8-48B9-B386-D52350D6C830}" srcOrd="1" destOrd="0" presId="urn:microsoft.com/office/officeart/2005/8/layout/hierarchy3"/>
    <dgm:cxn modelId="{BDDF96ED-79DE-4F2B-8D78-4977A0D8909A}" type="presOf" srcId="{D4BD4C24-2F5E-4259-A477-4229542A2228}" destId="{06CB3FE5-E7BA-4FBF-A418-A7039156FCB6}" srcOrd="1" destOrd="0" presId="urn:microsoft.com/office/officeart/2005/8/layout/hierarchy3"/>
    <dgm:cxn modelId="{2B0A08F7-FF5E-4474-B006-BAEA41D27FBD}" type="presOf" srcId="{53411E37-BC6C-4642-888C-10CD06923E02}" destId="{290F3409-68D2-4FB0-A204-DB661B4E814C}" srcOrd="0" destOrd="0" presId="urn:microsoft.com/office/officeart/2005/8/layout/hierarchy3"/>
    <dgm:cxn modelId="{7F3435FF-68BF-4991-BB2C-5305444FAC67}" srcId="{B30A7A74-DCE1-48D4-98F7-AEDC6A077BD5}" destId="{D4BD4C24-2F5E-4259-A477-4229542A2228}" srcOrd="1" destOrd="0" parTransId="{D5E09B9F-88B1-4F92-BE27-CD436AF0A1EF}" sibTransId="{AB348127-A158-47F6-9E82-A39C96AD0799}"/>
    <dgm:cxn modelId="{0F465D11-682A-4F92-BF3D-5EB00E6B2E20}" type="presParOf" srcId="{5D292DA6-0955-47B3-85FA-8BD3B4845329}" destId="{EE880031-4455-412E-8079-5863B3D28C27}" srcOrd="0" destOrd="0" presId="urn:microsoft.com/office/officeart/2005/8/layout/hierarchy3"/>
    <dgm:cxn modelId="{34642D39-ED32-42E8-B753-B1A1E1CD88F7}" type="presParOf" srcId="{EE880031-4455-412E-8079-5863B3D28C27}" destId="{132CD5AA-C961-4CE4-8220-183145516775}" srcOrd="0" destOrd="0" presId="urn:microsoft.com/office/officeart/2005/8/layout/hierarchy3"/>
    <dgm:cxn modelId="{111EE99A-3769-494C-B027-5E249E461CCC}" type="presParOf" srcId="{132CD5AA-C961-4CE4-8220-183145516775}" destId="{83C499B7-807E-46CE-A4A6-52A129DF27EE}" srcOrd="0" destOrd="0" presId="urn:microsoft.com/office/officeart/2005/8/layout/hierarchy3"/>
    <dgm:cxn modelId="{F7247AF3-4176-425A-8832-E2470399D2FD}" type="presParOf" srcId="{132CD5AA-C961-4CE4-8220-183145516775}" destId="{6D5DC183-46D8-48B9-B386-D52350D6C830}" srcOrd="1" destOrd="0" presId="urn:microsoft.com/office/officeart/2005/8/layout/hierarchy3"/>
    <dgm:cxn modelId="{C4943BF2-527F-4220-8A9C-E54A36969E54}" type="presParOf" srcId="{EE880031-4455-412E-8079-5863B3D28C27}" destId="{5ED7C117-82F9-4CB1-A4F2-4914E556858A}" srcOrd="1" destOrd="0" presId="urn:microsoft.com/office/officeart/2005/8/layout/hierarchy3"/>
    <dgm:cxn modelId="{370A4372-5BDE-49F1-B47C-709F2C9D3368}" type="presParOf" srcId="{5D292DA6-0955-47B3-85FA-8BD3B4845329}" destId="{ACD407CC-0523-4F54-BE52-74D41075ADD1}" srcOrd="1" destOrd="0" presId="urn:microsoft.com/office/officeart/2005/8/layout/hierarchy3"/>
    <dgm:cxn modelId="{E3F4A260-5BAC-4226-87D7-AAF7CFB4FBDB}" type="presParOf" srcId="{ACD407CC-0523-4F54-BE52-74D41075ADD1}" destId="{9DD1C415-FAEA-4C6E-A570-9DAE6C8785E9}" srcOrd="0" destOrd="0" presId="urn:microsoft.com/office/officeart/2005/8/layout/hierarchy3"/>
    <dgm:cxn modelId="{EA8AA9BE-335A-46F4-B045-2B4B7EE7D30E}" type="presParOf" srcId="{9DD1C415-FAEA-4C6E-A570-9DAE6C8785E9}" destId="{EB2E81DC-D42F-4517-92F0-923BCD34F834}" srcOrd="0" destOrd="0" presId="urn:microsoft.com/office/officeart/2005/8/layout/hierarchy3"/>
    <dgm:cxn modelId="{0B9349A8-A583-4D9A-A33E-455607A93E1B}" type="presParOf" srcId="{9DD1C415-FAEA-4C6E-A570-9DAE6C8785E9}" destId="{06CB3FE5-E7BA-4FBF-A418-A7039156FCB6}" srcOrd="1" destOrd="0" presId="urn:microsoft.com/office/officeart/2005/8/layout/hierarchy3"/>
    <dgm:cxn modelId="{8AA0C55D-E971-4EA8-A985-398ED628A2DA}" type="presParOf" srcId="{ACD407CC-0523-4F54-BE52-74D41075ADD1}" destId="{A82B0898-A7D5-4466-BF76-ED5C683A7867}" srcOrd="1" destOrd="0" presId="urn:microsoft.com/office/officeart/2005/8/layout/hierarchy3"/>
    <dgm:cxn modelId="{B254F5DD-67CF-41D4-B075-C7E327028499}" type="presParOf" srcId="{5D292DA6-0955-47B3-85FA-8BD3B4845329}" destId="{5F0CB6B8-79CB-42AA-ACB8-F26BCCB55DD2}" srcOrd="2" destOrd="0" presId="urn:microsoft.com/office/officeart/2005/8/layout/hierarchy3"/>
    <dgm:cxn modelId="{FBBA8CCF-9FCD-40E3-AB07-E201011B6C69}" type="presParOf" srcId="{5F0CB6B8-79CB-42AA-ACB8-F26BCCB55DD2}" destId="{2AE53DC0-0441-4E0E-AF7C-0191C01DF388}" srcOrd="0" destOrd="0" presId="urn:microsoft.com/office/officeart/2005/8/layout/hierarchy3"/>
    <dgm:cxn modelId="{A110905B-B48C-4E29-BC27-B5B9BAF9B1C8}" type="presParOf" srcId="{2AE53DC0-0441-4E0E-AF7C-0191C01DF388}" destId="{290F3409-68D2-4FB0-A204-DB661B4E814C}" srcOrd="0" destOrd="0" presId="urn:microsoft.com/office/officeart/2005/8/layout/hierarchy3"/>
    <dgm:cxn modelId="{EB9D74C3-044B-4B4D-9620-A42B33CCD522}" type="presParOf" srcId="{2AE53DC0-0441-4E0E-AF7C-0191C01DF388}" destId="{92AD0BD7-AA5B-4294-9103-052DF53D1179}" srcOrd="1" destOrd="0" presId="urn:microsoft.com/office/officeart/2005/8/layout/hierarchy3"/>
    <dgm:cxn modelId="{A5024075-8B06-4074-BEEC-CB1D236D28BD}" type="presParOf" srcId="{5F0CB6B8-79CB-42AA-ACB8-F26BCCB55DD2}" destId="{9F5EA3E5-8947-4DF9-95E4-D9EB2062214A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C499B7-807E-46CE-A4A6-52A129DF27EE}">
      <dsp:nvSpPr>
        <dsp:cNvPr id="0" name=""/>
        <dsp:cNvSpPr/>
      </dsp:nvSpPr>
      <dsp:spPr>
        <a:xfrm>
          <a:off x="997" y="555567"/>
          <a:ext cx="2334152" cy="116707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i="0" kern="1200" dirty="0"/>
            <a:t>The Fall 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i="0" kern="1200" dirty="0"/>
            <a:t>of man</a:t>
          </a:r>
          <a:endParaRPr lang="en-US" sz="3000" kern="1200" dirty="0"/>
        </a:p>
      </dsp:txBody>
      <dsp:txXfrm>
        <a:off x="35179" y="589749"/>
        <a:ext cx="2265788" cy="1098712"/>
      </dsp:txXfrm>
    </dsp:sp>
    <dsp:sp modelId="{EB2E81DC-D42F-4517-92F0-923BCD34F834}">
      <dsp:nvSpPr>
        <dsp:cNvPr id="0" name=""/>
        <dsp:cNvSpPr/>
      </dsp:nvSpPr>
      <dsp:spPr>
        <a:xfrm>
          <a:off x="2918687" y="555567"/>
          <a:ext cx="2334152" cy="116707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i="0" kern="1200" dirty="0"/>
            <a:t>God’s 4x  Judgment</a:t>
          </a:r>
          <a:endParaRPr lang="en-US" sz="3000" kern="1200" dirty="0"/>
        </a:p>
      </dsp:txBody>
      <dsp:txXfrm>
        <a:off x="2952869" y="589749"/>
        <a:ext cx="2265788" cy="1098712"/>
      </dsp:txXfrm>
    </dsp:sp>
    <dsp:sp modelId="{290F3409-68D2-4FB0-A204-DB661B4E814C}">
      <dsp:nvSpPr>
        <dsp:cNvPr id="0" name=""/>
        <dsp:cNvSpPr/>
      </dsp:nvSpPr>
      <dsp:spPr>
        <a:xfrm>
          <a:off x="5836378" y="555567"/>
          <a:ext cx="2334152" cy="116707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i="0" kern="1200" dirty="0"/>
            <a:t>Painful Separation</a:t>
          </a:r>
          <a:endParaRPr lang="en-US" sz="3000" kern="1200" dirty="0"/>
        </a:p>
      </dsp:txBody>
      <dsp:txXfrm>
        <a:off x="5870560" y="589749"/>
        <a:ext cx="2265788" cy="10987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82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99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80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0119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31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93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17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94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91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6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3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01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19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00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9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61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841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836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84724-1B81-A904-963E-BAFD6E03E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68626"/>
            <a:ext cx="8439912" cy="1644114"/>
          </a:xfrm>
        </p:spPr>
        <p:txBody>
          <a:bodyPr/>
          <a:lstStyle/>
          <a:p>
            <a:pPr algn="ctr"/>
            <a:br>
              <a:rPr lang="en-US" sz="4400" dirty="0">
                <a:solidFill>
                  <a:srgbClr val="FFFF00"/>
                </a:solidFill>
              </a:rPr>
            </a:br>
            <a:br>
              <a:rPr lang="en-US" sz="4400" dirty="0">
                <a:solidFill>
                  <a:srgbClr val="FFFF00"/>
                </a:solidFill>
              </a:rPr>
            </a:b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“Promises Fulfilled: The Advent </a:t>
            </a:r>
            <a:b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Christ through Prophecy”</a:t>
            </a:r>
            <a:b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Promise of the Seed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b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1</a:t>
            </a:r>
            <a:r>
              <a:rPr lang="en-US" sz="3600" i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sz="3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proclamation of hope.</a:t>
            </a:r>
            <a:b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3:1-7, 15</a:t>
            </a:r>
            <a:b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>
                <a:solidFill>
                  <a:srgbClr val="FFFF00"/>
                </a:solidFill>
              </a:rPr>
              <a:t>								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F8D18A-C25D-4B98-C9D5-0315A70C8B21}"/>
              </a:ext>
            </a:extLst>
          </p:cNvPr>
          <p:cNvSpPr/>
          <p:nvPr/>
        </p:nvSpPr>
        <p:spPr>
          <a:xfrm>
            <a:off x="7746998" y="93133"/>
            <a:ext cx="76064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2413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004" y="629266"/>
            <a:ext cx="3739102" cy="1469878"/>
          </a:xfrm>
        </p:spPr>
        <p:txBody>
          <a:bodyPr>
            <a:normAutofit/>
          </a:bodyPr>
          <a:lstStyle/>
          <a:p>
            <a:r>
              <a:rPr lang="en-US" sz="5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Reflection</a:t>
            </a:r>
          </a:p>
        </p:txBody>
      </p:sp>
      <p:pic>
        <p:nvPicPr>
          <p:cNvPr id="7" name="Graphic 6" descr="Confused Person">
            <a:extLst>
              <a:ext uri="{FF2B5EF4-FFF2-40B4-BE49-F238E27FC236}">
                <a16:creationId xmlns:a16="http://schemas.microsoft.com/office/drawing/2014/main" id="{5CC86158-106D-6CDE-8E85-C17532B6E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218" y="1872172"/>
            <a:ext cx="3195817" cy="31958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1868" y="2099144"/>
            <a:ext cx="6062132" cy="4149255"/>
          </a:xfrm>
        </p:spPr>
        <p:txBody>
          <a:bodyPr>
            <a:normAutofit/>
          </a:bodyPr>
          <a:lstStyle/>
          <a:p>
            <a:pPr>
              <a:defRPr sz="2000" b="1"/>
            </a:pPr>
            <a:r>
              <a:rPr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does the promise of redemption shape our understanding of guilt and shame?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D9CC91-9356-7D16-65E7-30F3B57B6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1460230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A2F20-64F3-9726-4512-E49F34305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7" y="629267"/>
            <a:ext cx="6939116" cy="101665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53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Theological Truth</a:t>
            </a:r>
            <a:r>
              <a:rPr lang="en-US" sz="5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2000" b="1" dirty="0"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2000" b="1" dirty="0"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000" dirty="0">
              <a:solidFill>
                <a:srgbClr val="EBEBEB"/>
              </a:solidFill>
            </a:endParaRPr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762067"/>
            <a:ext cx="9144313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271E3-1634-39D6-5E76-84C1362CD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2548281"/>
            <a:ext cx="3841954" cy="3658689"/>
          </a:xfrm>
        </p:spPr>
        <p:txBody>
          <a:bodyPr>
            <a:normAutofit fontScale="92500"/>
          </a:bodyPr>
          <a:lstStyle/>
          <a:p>
            <a:pPr>
              <a:defRPr sz="2000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should this redemption story become our story and how does or should it impact our daily lives and relationships?</a:t>
            </a:r>
          </a:p>
        </p:txBody>
      </p:sp>
      <p:pic>
        <p:nvPicPr>
          <p:cNvPr id="5" name="Picture 4" descr="People smiling at baby">
            <a:extLst>
              <a:ext uri="{FF2B5EF4-FFF2-40B4-BE49-F238E27FC236}">
                <a16:creationId xmlns:a16="http://schemas.microsoft.com/office/drawing/2014/main" id="{F1A4919E-941D-5697-241A-F3A4AC77A9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92" r="2" b="2"/>
          <a:stretch/>
        </p:blipFill>
        <p:spPr>
          <a:xfrm>
            <a:off x="4662760" y="2548281"/>
            <a:ext cx="3901073" cy="366201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23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8948" y="452718"/>
            <a:ext cx="3908185" cy="1960282"/>
          </a:xfrm>
        </p:spPr>
        <p:txBody>
          <a:bodyPr>
            <a:normAutofit/>
          </a:bodyPr>
          <a:lstStyle/>
          <a:p>
            <a:pPr algn="ctr"/>
            <a:r>
              <a:rPr sz="4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Application</a:t>
            </a: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71281" y="-1573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and reaching out to sun">
            <a:extLst>
              <a:ext uri="{FF2B5EF4-FFF2-40B4-BE49-F238E27FC236}">
                <a16:creationId xmlns:a16="http://schemas.microsoft.com/office/drawing/2014/main" id="{686BED26-D587-6624-9950-A416B958AB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974" r="22588" b="2"/>
          <a:stretch/>
        </p:blipFill>
        <p:spPr>
          <a:xfrm>
            <a:off x="2" y="10"/>
            <a:ext cx="3729824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8212" y="2743200"/>
            <a:ext cx="5085786" cy="3505199"/>
          </a:xfrm>
        </p:spPr>
        <p:txBody>
          <a:bodyPr>
            <a:normAutofit/>
          </a:bodyPr>
          <a:lstStyle/>
          <a:p>
            <a:pPr>
              <a:defRPr sz="2000" b="1"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rust in God’s promise of redemption through Christ.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FB479D-AB97-2505-D4F7-0C28B0C15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BC2F53-77DF-90B1-8B35-E762B630F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155F9B-065C-98CE-5E3F-FCA17AC54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948" y="452717"/>
            <a:ext cx="3984385" cy="1600199"/>
          </a:xfrm>
        </p:spPr>
        <p:txBody>
          <a:bodyPr>
            <a:normAutofit/>
          </a:bodyPr>
          <a:lstStyle/>
          <a:p>
            <a:pPr algn="ctr"/>
            <a:r>
              <a:rPr sz="4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Application</a:t>
            </a: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15590ACE-E245-5F1E-8E98-158C193FE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71281" y="-1573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and reaching out to sun">
            <a:extLst>
              <a:ext uri="{FF2B5EF4-FFF2-40B4-BE49-F238E27FC236}">
                <a16:creationId xmlns:a16="http://schemas.microsoft.com/office/drawing/2014/main" id="{8A1E23F7-6A26-AF43-9A1E-20B7ED6F3B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974" r="22588" b="2"/>
          <a:stretch/>
        </p:blipFill>
        <p:spPr>
          <a:xfrm>
            <a:off x="2" y="10"/>
            <a:ext cx="3729824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1A8DD2D-8CDE-0D05-8CB3-15F06C64A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D43AD-7F95-7181-F317-05CBA2CF9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885" y="2505633"/>
            <a:ext cx="5092441" cy="4195481"/>
          </a:xfrm>
        </p:spPr>
        <p:txBody>
          <a:bodyPr>
            <a:normAutofit/>
          </a:bodyPr>
          <a:lstStyle/>
          <a:p>
            <a:pPr>
              <a:defRPr sz="2000"/>
            </a:pP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 on how Jesus’ victory offers freedom from guilt and shame.</a:t>
            </a:r>
          </a:p>
        </p:txBody>
      </p:sp>
    </p:spTree>
    <p:extLst>
      <p:ext uri="{BB962C8B-B14F-4D97-AF65-F5344CB8AC3E}">
        <p14:creationId xmlns:p14="http://schemas.microsoft.com/office/powerpoint/2010/main" val="621729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ands holding each other's wrists and interlinked to form a circle">
            <a:extLst>
              <a:ext uri="{FF2B5EF4-FFF2-40B4-BE49-F238E27FC236}">
                <a16:creationId xmlns:a16="http://schemas.microsoft.com/office/drawing/2014/main" id="{F17592F4-221D-C85A-AAC2-7EFCBBF33D0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l="1792" t="9091" r="17299"/>
          <a:stretch/>
        </p:blipFill>
        <p:spPr>
          <a:xfrm>
            <a:off x="0" y="10"/>
            <a:ext cx="9143980" cy="685799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33" y="1444448"/>
            <a:ext cx="8661399" cy="3787952"/>
          </a:xfrm>
        </p:spPr>
        <p:txBody>
          <a:bodyPr>
            <a:noAutofit/>
          </a:bodyPr>
          <a:lstStyle/>
          <a:p>
            <a:pPr algn="ctr"/>
            <a:r>
              <a:rPr lang="en-US" sz="6000" i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Looking forward to the birth of Christ and His story of redemption.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3F8539-5036-43B0-A8DD-12621850E64B}"/>
              </a:ext>
            </a:extLst>
          </p:cNvPr>
          <p:cNvSpPr txBox="1"/>
          <p:nvPr/>
        </p:nvSpPr>
        <p:spPr>
          <a:xfrm>
            <a:off x="6654800" y="5993923"/>
            <a:ext cx="2362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5D9E4-CDED-E2A8-BE38-9CDA19AB6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BE8D2-3750-143B-EA10-6522DC18C7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651" y="2091267"/>
            <a:ext cx="8646498" cy="956733"/>
          </a:xfrm>
        </p:spPr>
        <p:txBody>
          <a:bodyPr/>
          <a:lstStyle/>
          <a:p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1. The </a:t>
            </a:r>
            <a:r>
              <a:rPr lang="en-US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Context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of the Promise</a:t>
            </a:r>
            <a:b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br>
              <a:rPr lang="en-US" sz="4400" dirty="0">
                <a:latin typeface="Georgia" panose="02040502050405020303" pitchFamily="18" charset="0"/>
              </a:rPr>
            </a:b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A3EECC-E632-2EB8-D530-56B576B2E738}"/>
              </a:ext>
            </a:extLst>
          </p:cNvPr>
          <p:cNvSpPr txBox="1"/>
          <p:nvPr/>
        </p:nvSpPr>
        <p:spPr>
          <a:xfrm>
            <a:off x="2878666" y="6093471"/>
            <a:ext cx="6155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-  Gen 3:1-7, 14-23; Rom 5:12, 15, 21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7263DC-CB65-58D3-86B2-5B872B9B233D}"/>
              </a:ext>
            </a:extLst>
          </p:cNvPr>
          <p:cNvSpPr txBox="1"/>
          <p:nvPr/>
        </p:nvSpPr>
        <p:spPr>
          <a:xfrm>
            <a:off x="210651" y="2279704"/>
            <a:ext cx="7061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	a.) The Fall of man (sin)</a:t>
            </a:r>
            <a:b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b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b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9E49C9-DEB7-3B89-4AF4-ACFB92D97250}"/>
              </a:ext>
            </a:extLst>
          </p:cNvPr>
          <p:cNvSpPr txBox="1"/>
          <p:nvPr/>
        </p:nvSpPr>
        <p:spPr>
          <a:xfrm>
            <a:off x="719667" y="3495422"/>
            <a:ext cx="789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b.) God’s fourfold judgment</a:t>
            </a:r>
            <a:endParaRPr lang="en-US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CD103C-8DDA-0F28-583B-9DD83AA41FD6}"/>
              </a:ext>
            </a:extLst>
          </p:cNvPr>
          <p:cNvSpPr txBox="1"/>
          <p:nvPr/>
        </p:nvSpPr>
        <p:spPr>
          <a:xfrm>
            <a:off x="304801" y="4597400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	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c.)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The separation from Eden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19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1460230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505" y="372707"/>
            <a:ext cx="7341349" cy="101665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The </a:t>
            </a:r>
            <a:r>
              <a:rPr lang="en-U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Promise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762067"/>
            <a:ext cx="9144312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A2F4424-C013-C71A-A2B9-7E41542DFA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4068407"/>
              </p:ext>
            </p:extLst>
          </p:nvPr>
        </p:nvGraphicFramePr>
        <p:xfrm>
          <a:off x="486697" y="2810256"/>
          <a:ext cx="8171528" cy="2278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BB7A24F-1AF3-F7D2-1FD0-A22046C10AB0}"/>
              </a:ext>
            </a:extLst>
          </p:cNvPr>
          <p:cNvSpPr txBox="1"/>
          <p:nvPr/>
        </p:nvSpPr>
        <p:spPr>
          <a:xfrm>
            <a:off x="662953" y="4921258"/>
            <a:ext cx="218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 3:1-15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AE3C14-C86E-38E6-240C-A000F298365E}"/>
              </a:ext>
            </a:extLst>
          </p:cNvPr>
          <p:cNvSpPr txBox="1"/>
          <p:nvPr/>
        </p:nvSpPr>
        <p:spPr>
          <a:xfrm>
            <a:off x="3407832" y="4931848"/>
            <a:ext cx="23283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 3:14-19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E21FCE-CB4B-A15F-784E-BFD5DD18FEEE}"/>
              </a:ext>
            </a:extLst>
          </p:cNvPr>
          <p:cNvSpPr txBox="1"/>
          <p:nvPr/>
        </p:nvSpPr>
        <p:spPr>
          <a:xfrm>
            <a:off x="6282831" y="4931848"/>
            <a:ext cx="260404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 3:22-24</a:t>
            </a:r>
          </a:p>
          <a:p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 5:12, 15</a:t>
            </a:r>
          </a:p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0ACCB-56B8-985E-72A2-C04A4F064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2BF37-793E-CA6E-9CA0-4BC4E9375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396" y="1629458"/>
            <a:ext cx="8567737" cy="1617884"/>
          </a:xfrm>
        </p:spPr>
        <p:txBody>
          <a:bodyPr/>
          <a:lstStyle/>
          <a:p>
            <a:b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b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2. The </a:t>
            </a:r>
            <a:r>
              <a:rPr lang="en-US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Seed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of the Promise</a:t>
            </a:r>
            <a:b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br>
              <a:rPr lang="en-US" sz="4800" dirty="0">
                <a:latin typeface="Georgia" panose="02040502050405020303" pitchFamily="18" charset="0"/>
              </a:rPr>
            </a:b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25450C-6810-B70F-3BC8-D92AC0CC1A00}"/>
              </a:ext>
            </a:extLst>
          </p:cNvPr>
          <p:cNvSpPr txBox="1"/>
          <p:nvPr/>
        </p:nvSpPr>
        <p:spPr>
          <a:xfrm>
            <a:off x="1499616" y="6035040"/>
            <a:ext cx="7406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-  Isa 7:14; Matt 1:23; Heb 2:14-15; 1 Jn 3:8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EB021A-40E5-D128-3FAD-E45C78B80F5A}"/>
              </a:ext>
            </a:extLst>
          </p:cNvPr>
          <p:cNvSpPr txBox="1"/>
          <p:nvPr/>
        </p:nvSpPr>
        <p:spPr>
          <a:xfrm>
            <a:off x="1133835" y="2390632"/>
            <a:ext cx="7273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a.) The seed of the woman</a:t>
            </a:r>
            <a:endParaRPr lang="en-US" sz="4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7E390C-4C93-FD45-560D-35D383244741}"/>
              </a:ext>
            </a:extLst>
          </p:cNvPr>
          <p:cNvSpPr txBox="1"/>
          <p:nvPr/>
        </p:nvSpPr>
        <p:spPr>
          <a:xfrm>
            <a:off x="1201568" y="3711458"/>
            <a:ext cx="6343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b.) The seed is fulfilled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61185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1C06E-BDB3-62AA-C072-9BE6E44ED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F2239-D5DB-0EE5-D967-492DDD1A8B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131" y="3975946"/>
            <a:ext cx="8567737" cy="4443984"/>
          </a:xfrm>
        </p:spPr>
        <p:txBody>
          <a:bodyPr/>
          <a:lstStyle/>
          <a:p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3. The </a:t>
            </a:r>
            <a:r>
              <a:rPr lang="en-US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Hope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of the Promise</a:t>
            </a:r>
            <a:b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br>
              <a:rPr lang="en-US" sz="4800" dirty="0">
                <a:latin typeface="Georgia" panose="02040502050405020303" pitchFamily="18" charset="0"/>
              </a:rPr>
            </a:br>
            <a:r>
              <a:rPr lang="en-US" sz="4800" dirty="0">
                <a:latin typeface="Georgia" panose="02040502050405020303" pitchFamily="18" charset="0"/>
              </a:rPr>
              <a:t>	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a.) Looking back at promises fulfilled - </a:t>
            </a: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		* Place (Micah 5:2)</a:t>
            </a: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		* Incarnation (John 1:14)</a:t>
            </a: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	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298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94B1B-F60B-8E5F-EDB5-4B2BD2B9B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58ED5-C3A4-64EA-7781-9FB25AF11F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299" y="3063240"/>
            <a:ext cx="8567737" cy="4443984"/>
          </a:xfrm>
        </p:spPr>
        <p:txBody>
          <a:bodyPr/>
          <a:lstStyle/>
          <a:p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3. The </a:t>
            </a:r>
            <a:r>
              <a:rPr lang="en-US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Hope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of the Promise</a:t>
            </a:r>
            <a:b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br>
              <a:rPr lang="en-US" sz="4800" dirty="0">
                <a:latin typeface="Georgia" panose="02040502050405020303" pitchFamily="18" charset="0"/>
              </a:rPr>
            </a:br>
            <a:r>
              <a:rPr lang="en-US" sz="4800" dirty="0">
                <a:latin typeface="Georgia" panose="02040502050405020303" pitchFamily="18" charset="0"/>
              </a:rPr>
              <a:t>	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b.) Looking forward for promises revealed …</a:t>
            </a: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“The God of peace will soon crush Satan under your feet.”</a:t>
            </a: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	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636A12-6393-2A0A-56FD-9C2E4AD5E788}"/>
              </a:ext>
            </a:extLst>
          </p:cNvPr>
          <p:cNvSpPr txBox="1"/>
          <p:nvPr/>
        </p:nvSpPr>
        <p:spPr>
          <a:xfrm>
            <a:off x="6071520" y="5980176"/>
            <a:ext cx="59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- Romans 16:20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519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2C42B-52F6-ECD1-3733-CF93FAC58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4E243-29C4-4EE9-181E-E68CE04980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744" y="3077962"/>
            <a:ext cx="8567737" cy="2578608"/>
          </a:xfrm>
        </p:spPr>
        <p:txBody>
          <a:bodyPr/>
          <a:lstStyle/>
          <a:p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3. The </a:t>
            </a:r>
            <a:r>
              <a:rPr lang="en-US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Hope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of the Promise</a:t>
            </a:r>
            <a:b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br>
              <a:rPr lang="en-US" sz="4800" dirty="0">
                <a:latin typeface="Georgia" panose="02040502050405020303" pitchFamily="18" charset="0"/>
              </a:rPr>
            </a:br>
            <a:r>
              <a:rPr lang="en-US" sz="4800" dirty="0">
                <a:latin typeface="Georgia" panose="02040502050405020303" pitchFamily="18" charset="0"/>
              </a:rPr>
              <a:t>	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c.)	Looking beyond a nation concealed</a:t>
            </a: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		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	* Israel - internally focused. 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			* The Church - externally focused.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E66799-183A-84FB-200D-6A343D90744D}"/>
              </a:ext>
            </a:extLst>
          </p:cNvPr>
          <p:cNvSpPr txBox="1"/>
          <p:nvPr/>
        </p:nvSpPr>
        <p:spPr>
          <a:xfrm>
            <a:off x="5495544" y="6199632"/>
            <a:ext cx="3538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-  Ephesians 2:11-22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385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7" name="Picture 16" descr="Two music sheets folded to form a heart shape">
            <a:extLst>
              <a:ext uri="{FF2B5EF4-FFF2-40B4-BE49-F238E27FC236}">
                <a16:creationId xmlns:a16="http://schemas.microsoft.com/office/drawing/2014/main" id="{E5019E05-4849-09EC-292C-86A4EFCC874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l="7654" t="9091" r="11437"/>
          <a:stretch/>
        </p:blipFill>
        <p:spPr>
          <a:xfrm>
            <a:off x="0" y="10"/>
            <a:ext cx="9143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429" y="1701247"/>
            <a:ext cx="7809309" cy="43236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4400" dirty="0"/>
              <a:t>Genesis 3:15, the </a:t>
            </a:r>
            <a:r>
              <a:rPr lang="en-US" sz="4400" b="1" u="sng" dirty="0"/>
              <a:t>Protoevangelium</a:t>
            </a:r>
            <a:r>
              <a:rPr lang="en-US" sz="4400" dirty="0"/>
              <a:t>, </a:t>
            </a:r>
            <a:br>
              <a:rPr lang="en-US" sz="4400" dirty="0"/>
            </a:br>
            <a:r>
              <a:rPr lang="en-US" sz="4400" dirty="0"/>
              <a:t>is the first announcement of the birth of Christ. 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It is the first gospel - </a:t>
            </a:r>
            <a:r>
              <a:rPr lang="en-US" sz="4400"/>
              <a:t>Good News </a:t>
            </a:r>
            <a:r>
              <a:rPr lang="en-US" sz="4400" dirty="0"/>
              <a:t>of salvation.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359F51-D592-38AC-2B56-C0D5A65BC151}"/>
              </a:ext>
            </a:extLst>
          </p:cNvPr>
          <p:cNvSpPr txBox="1"/>
          <p:nvPr/>
        </p:nvSpPr>
        <p:spPr>
          <a:xfrm>
            <a:off x="2205567" y="260141"/>
            <a:ext cx="4732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Brief Summary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499</TotalTime>
  <Words>402</Words>
  <Application>Microsoft Office PowerPoint</Application>
  <PresentationFormat>On-screen Show (4:3)</PresentationFormat>
  <Paragraphs>38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Century Gothic</vt:lpstr>
      <vt:lpstr>Georgia</vt:lpstr>
      <vt:lpstr>Wingdings 3</vt:lpstr>
      <vt:lpstr>Ion</vt:lpstr>
      <vt:lpstr>  “Promises Fulfilled: The Advent  of Christ through Prophecy”  “The Promise of the Seed”  The 1st proclamation of hope.   Genesis 3:1-7, 15          </vt:lpstr>
      <vt:lpstr>PowerPoint Presentation</vt:lpstr>
      <vt:lpstr> 1. The Context of the Promise  </vt:lpstr>
      <vt:lpstr>1. The Context of the Promise</vt:lpstr>
      <vt:lpstr>  2. The Seed of the Promise  </vt:lpstr>
      <vt:lpstr>3. The Hope of the Promise   a.) Looking back at promises fulfilled -     * Place (Micah 5:2)    * Incarnation (John 1:14)    </vt:lpstr>
      <vt:lpstr>3. The Hope of the Promise   b.) Looking forward for promises revealed …   “The God of peace will soon crush Satan under your feet.”   </vt:lpstr>
      <vt:lpstr>3. The Hope of the Promise   c.) Looking beyond a nation concealed    * Israel - internally focused.      * The Church - externally focused.</vt:lpstr>
      <vt:lpstr>Genesis 3:15, the Protoevangelium,  is the first announcement of the birth of Christ.   It is the first gospel - Good News of salvation.</vt:lpstr>
      <vt:lpstr>Reflection</vt:lpstr>
      <vt:lpstr>Theological Truth   </vt:lpstr>
      <vt:lpstr>Life Application</vt:lpstr>
      <vt:lpstr>Life Application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David Williamson</cp:lastModifiedBy>
  <cp:revision>5</cp:revision>
  <dcterms:created xsi:type="dcterms:W3CDTF">2013-01-27T09:14:16Z</dcterms:created>
  <dcterms:modified xsi:type="dcterms:W3CDTF">2024-12-01T12:21:31Z</dcterms:modified>
  <cp:category/>
</cp:coreProperties>
</file>