
<file path=[Content_Types].xml><?xml version="1.0" encoding="utf-8"?>
<Types xmlns="http://schemas.openxmlformats.org/package/2006/content-types">
  <Default Extension="bmp" ContentType="image/bmp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63" r:id="rId4"/>
    <p:sldId id="278" r:id="rId5"/>
    <p:sldId id="266" r:id="rId6"/>
    <p:sldId id="279" r:id="rId7"/>
    <p:sldId id="267" r:id="rId8"/>
    <p:sldId id="280" r:id="rId9"/>
    <p:sldId id="287" r:id="rId10"/>
    <p:sldId id="257" r:id="rId11"/>
    <p:sldId id="275" r:id="rId12"/>
    <p:sldId id="264" r:id="rId13"/>
    <p:sldId id="289" r:id="rId14"/>
    <p:sldId id="268" r:id="rId15"/>
    <p:sldId id="276" r:id="rId16"/>
    <p:sldId id="269" r:id="rId17"/>
    <p:sldId id="277" r:id="rId18"/>
    <p:sldId id="290" r:id="rId19"/>
    <p:sldId id="265" r:id="rId20"/>
    <p:sldId id="272" r:id="rId21"/>
    <p:sldId id="270" r:id="rId22"/>
    <p:sldId id="273" r:id="rId23"/>
    <p:sldId id="271" r:id="rId24"/>
    <p:sldId id="274" r:id="rId25"/>
    <p:sldId id="285" r:id="rId26"/>
    <p:sldId id="281" r:id="rId27"/>
    <p:sldId id="284" r:id="rId28"/>
    <p:sldId id="2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296F78-781F-45F8-80CB-7AC0E51F7537}" v="90" dt="2024-11-17T13:19:36.6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6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on" userId="a73da8032f1697b1" providerId="LiveId" clId="{0B296F78-781F-45F8-80CB-7AC0E51F7537}"/>
    <pc:docChg chg="undo custSel addSld delSld modSld sldOrd">
      <pc:chgData name="David Williamson" userId="a73da8032f1697b1" providerId="LiveId" clId="{0B296F78-781F-45F8-80CB-7AC0E51F7537}" dt="2024-11-17T13:21:03.943" v="1890"/>
      <pc:docMkLst>
        <pc:docMk/>
      </pc:docMkLst>
      <pc:sldChg chg="del">
        <pc:chgData name="David Williamson" userId="a73da8032f1697b1" providerId="LiveId" clId="{0B296F78-781F-45F8-80CB-7AC0E51F7537}" dt="2024-11-17T13:03:00.091" v="1815" actId="47"/>
        <pc:sldMkLst>
          <pc:docMk/>
          <pc:sldMk cId="1098881180" sldId="259"/>
        </pc:sldMkLst>
      </pc:sldChg>
      <pc:sldChg chg="del">
        <pc:chgData name="David Williamson" userId="a73da8032f1697b1" providerId="LiveId" clId="{0B296F78-781F-45F8-80CB-7AC0E51F7537}" dt="2024-11-17T13:14:20.593" v="1834" actId="47"/>
        <pc:sldMkLst>
          <pc:docMk/>
          <pc:sldMk cId="4283983044" sldId="260"/>
        </pc:sldMkLst>
      </pc:sldChg>
      <pc:sldChg chg="addSp modSp new mod setBg">
        <pc:chgData name="David Williamson" userId="a73da8032f1697b1" providerId="LiveId" clId="{0B296F78-781F-45F8-80CB-7AC0E51F7537}" dt="2024-11-14T21:53:23.548" v="977" actId="1076"/>
        <pc:sldMkLst>
          <pc:docMk/>
          <pc:sldMk cId="2126710477" sldId="261"/>
        </pc:sldMkLst>
        <pc:spChg chg="mod">
          <ac:chgData name="David Williamson" userId="a73da8032f1697b1" providerId="LiveId" clId="{0B296F78-781F-45F8-80CB-7AC0E51F7537}" dt="2024-11-14T21:53:23.548" v="977" actId="1076"/>
          <ac:spMkLst>
            <pc:docMk/>
            <pc:sldMk cId="2126710477" sldId="261"/>
            <ac:spMk id="2" creationId="{5F892765-8D47-D863-539E-2195942BCD9C}"/>
          </ac:spMkLst>
        </pc:spChg>
        <pc:spChg chg="mod">
          <ac:chgData name="David Williamson" userId="a73da8032f1697b1" providerId="LiveId" clId="{0B296F78-781F-45F8-80CB-7AC0E51F7537}" dt="2024-11-14T21:03:52.263" v="84"/>
          <ac:spMkLst>
            <pc:docMk/>
            <pc:sldMk cId="2126710477" sldId="261"/>
            <ac:spMk id="3" creationId="{4C9652AB-50D2-EC7E-3B30-44AE109945E4}"/>
          </ac:spMkLst>
        </pc:spChg>
        <pc:spChg chg="add">
          <ac:chgData name="David Williamson" userId="a73da8032f1697b1" providerId="LiveId" clId="{0B296F78-781F-45F8-80CB-7AC0E51F7537}" dt="2024-11-14T21:02:53.091" v="58" actId="26606"/>
          <ac:spMkLst>
            <pc:docMk/>
            <pc:sldMk cId="2126710477" sldId="261"/>
            <ac:spMk id="8" creationId="{577D6B2E-37A3-429E-A37C-F30ED6487282}"/>
          </ac:spMkLst>
        </pc:spChg>
        <pc:spChg chg="add">
          <ac:chgData name="David Williamson" userId="a73da8032f1697b1" providerId="LiveId" clId="{0B296F78-781F-45F8-80CB-7AC0E51F7537}" dt="2024-11-14T21:02:53.091" v="58" actId="26606"/>
          <ac:spMkLst>
            <pc:docMk/>
            <pc:sldMk cId="2126710477" sldId="261"/>
            <ac:spMk id="10" creationId="{5CEAD642-85CF-4750-8432-7C80C901F001}"/>
          </ac:spMkLst>
        </pc:spChg>
        <pc:spChg chg="add">
          <ac:chgData name="David Williamson" userId="a73da8032f1697b1" providerId="LiveId" clId="{0B296F78-781F-45F8-80CB-7AC0E51F7537}" dt="2024-11-14T21:02:53.091" v="58" actId="26606"/>
          <ac:spMkLst>
            <pc:docMk/>
            <pc:sldMk cId="2126710477" sldId="261"/>
            <ac:spMk id="12" creationId="{FA33EEAE-15D5-4119-8C1E-89D943F911EF}"/>
          </ac:spMkLst>
        </pc:spChg>
        <pc:spChg chg="add">
          <ac:chgData name="David Williamson" userId="a73da8032f1697b1" providerId="LiveId" clId="{0B296F78-781F-45F8-80CB-7AC0E51F7537}" dt="2024-11-14T21:02:53.091" v="58" actId="26606"/>
          <ac:spMkLst>
            <pc:docMk/>
            <pc:sldMk cId="2126710477" sldId="261"/>
            <ac:spMk id="14" creationId="{730D8B3B-9B80-4025-B934-26DC7D7CD231}"/>
          </ac:spMkLst>
        </pc:spChg>
        <pc:spChg chg="add">
          <ac:chgData name="David Williamson" userId="a73da8032f1697b1" providerId="LiveId" clId="{0B296F78-781F-45F8-80CB-7AC0E51F7537}" dt="2024-11-14T21:02:53.091" v="58" actId="26606"/>
          <ac:spMkLst>
            <pc:docMk/>
            <pc:sldMk cId="2126710477" sldId="261"/>
            <ac:spMk id="16" creationId="{1064D5D5-227B-4F66-9AEA-46F570E793BD}"/>
          </ac:spMkLst>
        </pc:spChg>
        <pc:spChg chg="add">
          <ac:chgData name="David Williamson" userId="a73da8032f1697b1" providerId="LiveId" clId="{0B296F78-781F-45F8-80CB-7AC0E51F7537}" dt="2024-11-14T21:02:53.091" v="58" actId="26606"/>
          <ac:spMkLst>
            <pc:docMk/>
            <pc:sldMk cId="2126710477" sldId="261"/>
            <ac:spMk id="18" creationId="{646B67A4-D328-4747-A82B-65E84FA46368}"/>
          </ac:spMkLst>
        </pc:spChg>
        <pc:spChg chg="add">
          <ac:chgData name="David Williamson" userId="a73da8032f1697b1" providerId="LiveId" clId="{0B296F78-781F-45F8-80CB-7AC0E51F7537}" dt="2024-11-14T21:02:53.091" v="58" actId="26606"/>
          <ac:spMkLst>
            <pc:docMk/>
            <pc:sldMk cId="2126710477" sldId="261"/>
            <ac:spMk id="20" creationId="{B5A1B09C-1565-46F8-B70F-621C5EB48A09}"/>
          </ac:spMkLst>
        </pc:spChg>
        <pc:spChg chg="add">
          <ac:chgData name="David Williamson" userId="a73da8032f1697b1" providerId="LiveId" clId="{0B296F78-781F-45F8-80CB-7AC0E51F7537}" dt="2024-11-14T21:02:53.091" v="58" actId="26606"/>
          <ac:spMkLst>
            <pc:docMk/>
            <pc:sldMk cId="2126710477" sldId="261"/>
            <ac:spMk id="22" creationId="{8C516CC8-80AC-446C-A56E-9F54B7210402}"/>
          </ac:spMkLst>
        </pc:spChg>
      </pc:sldChg>
      <pc:sldChg chg="modSp new del mod">
        <pc:chgData name="David Williamson" userId="a73da8032f1697b1" providerId="LiveId" clId="{0B296F78-781F-45F8-80CB-7AC0E51F7537}" dt="2024-11-14T21:18:55.302" v="600" actId="2696"/>
        <pc:sldMkLst>
          <pc:docMk/>
          <pc:sldMk cId="2414196957" sldId="262"/>
        </pc:sldMkLst>
        <pc:spChg chg="mod">
          <ac:chgData name="David Williamson" userId="a73da8032f1697b1" providerId="LiveId" clId="{0B296F78-781F-45F8-80CB-7AC0E51F7537}" dt="2024-11-14T21:04:42.875" v="122" actId="20577"/>
          <ac:spMkLst>
            <pc:docMk/>
            <pc:sldMk cId="2414196957" sldId="262"/>
            <ac:spMk id="2" creationId="{67E45AB8-B1B7-77FA-B62A-45071D2D3CE6}"/>
          </ac:spMkLst>
        </pc:spChg>
      </pc:sldChg>
      <pc:sldChg chg="addSp modSp add mod ord">
        <pc:chgData name="David Williamson" userId="a73da8032f1697b1" providerId="LiveId" clId="{0B296F78-781F-45F8-80CB-7AC0E51F7537}" dt="2024-11-14T21:19:42.615" v="607" actId="6549"/>
        <pc:sldMkLst>
          <pc:docMk/>
          <pc:sldMk cId="4190971891" sldId="263"/>
        </pc:sldMkLst>
        <pc:spChg chg="add mod">
          <ac:chgData name="David Williamson" userId="a73da8032f1697b1" providerId="LiveId" clId="{0B296F78-781F-45F8-80CB-7AC0E51F7537}" dt="2024-11-14T21:19:42.615" v="607" actId="6549"/>
          <ac:spMkLst>
            <pc:docMk/>
            <pc:sldMk cId="4190971891" sldId="263"/>
            <ac:spMk id="3" creationId="{D69D1B16-69A9-AF92-41D1-967468354935}"/>
          </ac:spMkLst>
        </pc:spChg>
        <pc:picChg chg="add mod">
          <ac:chgData name="David Williamson" userId="a73da8032f1697b1" providerId="LiveId" clId="{0B296F78-781F-45F8-80CB-7AC0E51F7537}" dt="2024-11-14T21:10:28.122" v="127"/>
          <ac:picMkLst>
            <pc:docMk/>
            <pc:sldMk cId="4190971891" sldId="263"/>
            <ac:picMk id="2" creationId="{9CE2B15E-3545-1E19-6568-594C5AEFB385}"/>
          </ac:picMkLst>
        </pc:picChg>
      </pc:sldChg>
      <pc:sldChg chg="addSp modSp add mod ord">
        <pc:chgData name="David Williamson" userId="a73da8032f1697b1" providerId="LiveId" clId="{0B296F78-781F-45F8-80CB-7AC0E51F7537}" dt="2024-11-17T13:03:33.519" v="1817"/>
        <pc:sldMkLst>
          <pc:docMk/>
          <pc:sldMk cId="1443537736" sldId="264"/>
        </pc:sldMkLst>
        <pc:spChg chg="add mod">
          <ac:chgData name="David Williamson" userId="a73da8032f1697b1" providerId="LiveId" clId="{0B296F78-781F-45F8-80CB-7AC0E51F7537}" dt="2024-11-14T21:20:03.034" v="612" actId="6549"/>
          <ac:spMkLst>
            <pc:docMk/>
            <pc:sldMk cId="1443537736" sldId="264"/>
            <ac:spMk id="3" creationId="{2CE99B80-E64A-4E2B-F23C-9EADE58AA31D}"/>
          </ac:spMkLst>
        </pc:spChg>
        <pc:picChg chg="add mod">
          <ac:chgData name="David Williamson" userId="a73da8032f1697b1" providerId="LiveId" clId="{0B296F78-781F-45F8-80CB-7AC0E51F7537}" dt="2024-11-14T21:11:30.095" v="132"/>
          <ac:picMkLst>
            <pc:docMk/>
            <pc:sldMk cId="1443537736" sldId="264"/>
            <ac:picMk id="2" creationId="{431B33A4-EFD4-832B-D4AA-CEDB26CCC407}"/>
          </ac:picMkLst>
        </pc:picChg>
      </pc:sldChg>
      <pc:sldChg chg="addSp modSp add mod ord">
        <pc:chgData name="David Williamson" userId="a73da8032f1697b1" providerId="LiveId" clId="{0B296F78-781F-45F8-80CB-7AC0E51F7537}" dt="2024-11-17T13:21:03.943" v="1890"/>
        <pc:sldMkLst>
          <pc:docMk/>
          <pc:sldMk cId="2715105222" sldId="265"/>
        </pc:sldMkLst>
        <pc:spChg chg="add mod">
          <ac:chgData name="David Williamson" userId="a73da8032f1697b1" providerId="LiveId" clId="{0B296F78-781F-45F8-80CB-7AC0E51F7537}" dt="2024-11-14T21:20:40.690" v="619" actId="1076"/>
          <ac:spMkLst>
            <pc:docMk/>
            <pc:sldMk cId="2715105222" sldId="265"/>
            <ac:spMk id="3" creationId="{4DD94292-6698-BC05-C095-E11288F58A03}"/>
          </ac:spMkLst>
        </pc:spChg>
        <pc:picChg chg="add mod">
          <ac:chgData name="David Williamson" userId="a73da8032f1697b1" providerId="LiveId" clId="{0B296F78-781F-45F8-80CB-7AC0E51F7537}" dt="2024-11-14T21:11:57.846" v="137"/>
          <ac:picMkLst>
            <pc:docMk/>
            <pc:sldMk cId="2715105222" sldId="265"/>
            <ac:picMk id="2" creationId="{3ECEB048-C8A9-84B4-C585-16223C7F27EF}"/>
          </ac:picMkLst>
        </pc:picChg>
      </pc:sldChg>
      <pc:sldChg chg="modSp add mod">
        <pc:chgData name="David Williamson" userId="a73da8032f1697b1" providerId="LiveId" clId="{0B296F78-781F-45F8-80CB-7AC0E51F7537}" dt="2024-11-14T21:19:46.609" v="608" actId="6549"/>
        <pc:sldMkLst>
          <pc:docMk/>
          <pc:sldMk cId="3573598521" sldId="266"/>
        </pc:sldMkLst>
        <pc:spChg chg="mod">
          <ac:chgData name="David Williamson" userId="a73da8032f1697b1" providerId="LiveId" clId="{0B296F78-781F-45F8-80CB-7AC0E51F7537}" dt="2024-11-14T21:19:46.609" v="608" actId="6549"/>
          <ac:spMkLst>
            <pc:docMk/>
            <pc:sldMk cId="3573598521" sldId="266"/>
            <ac:spMk id="3" creationId="{C44485FC-5DA4-931D-42DC-47653ADA7019}"/>
          </ac:spMkLst>
        </pc:spChg>
      </pc:sldChg>
      <pc:sldChg chg="add">
        <pc:chgData name="David Williamson" userId="a73da8032f1697b1" providerId="LiveId" clId="{0B296F78-781F-45F8-80CB-7AC0E51F7537}" dt="2024-11-14T21:19:37.266" v="606" actId="2890"/>
        <pc:sldMkLst>
          <pc:docMk/>
          <pc:sldMk cId="680172733" sldId="267"/>
        </pc:sldMkLst>
      </pc:sldChg>
      <pc:sldChg chg="modSp add mod">
        <pc:chgData name="David Williamson" userId="a73da8032f1697b1" providerId="LiveId" clId="{0B296F78-781F-45F8-80CB-7AC0E51F7537}" dt="2024-11-14T21:19:59.407" v="611" actId="6549"/>
        <pc:sldMkLst>
          <pc:docMk/>
          <pc:sldMk cId="3480242249" sldId="268"/>
        </pc:sldMkLst>
        <pc:spChg chg="mod">
          <ac:chgData name="David Williamson" userId="a73da8032f1697b1" providerId="LiveId" clId="{0B296F78-781F-45F8-80CB-7AC0E51F7537}" dt="2024-11-14T21:19:59.407" v="611" actId="6549"/>
          <ac:spMkLst>
            <pc:docMk/>
            <pc:sldMk cId="3480242249" sldId="268"/>
            <ac:spMk id="3" creationId="{0F185B3E-0E5A-0028-8CD4-732B12615403}"/>
          </ac:spMkLst>
        </pc:spChg>
      </pc:sldChg>
      <pc:sldChg chg="add">
        <pc:chgData name="David Williamson" userId="a73da8032f1697b1" providerId="LiveId" clId="{0B296F78-781F-45F8-80CB-7AC0E51F7537}" dt="2024-11-14T21:19:54.310" v="610" actId="2890"/>
        <pc:sldMkLst>
          <pc:docMk/>
          <pc:sldMk cId="996374061" sldId="269"/>
        </pc:sldMkLst>
      </pc:sldChg>
      <pc:sldChg chg="modSp add mod">
        <pc:chgData name="David Williamson" userId="a73da8032f1697b1" providerId="LiveId" clId="{0B296F78-781F-45F8-80CB-7AC0E51F7537}" dt="2024-11-14T21:20:22.615" v="617" actId="6549"/>
        <pc:sldMkLst>
          <pc:docMk/>
          <pc:sldMk cId="2259255332" sldId="270"/>
        </pc:sldMkLst>
        <pc:spChg chg="mod">
          <ac:chgData name="David Williamson" userId="a73da8032f1697b1" providerId="LiveId" clId="{0B296F78-781F-45F8-80CB-7AC0E51F7537}" dt="2024-11-14T21:20:22.615" v="617" actId="6549"/>
          <ac:spMkLst>
            <pc:docMk/>
            <pc:sldMk cId="2259255332" sldId="270"/>
            <ac:spMk id="3" creationId="{D9936066-6692-CAD9-2607-CC90A06F9D7D}"/>
          </ac:spMkLst>
        </pc:spChg>
      </pc:sldChg>
      <pc:sldChg chg="add ord">
        <pc:chgData name="David Williamson" userId="a73da8032f1697b1" providerId="LiveId" clId="{0B296F78-781F-45F8-80CB-7AC0E51F7537}" dt="2024-11-14T21:29:09.629" v="680"/>
        <pc:sldMkLst>
          <pc:docMk/>
          <pc:sldMk cId="595492772" sldId="271"/>
        </pc:sldMkLst>
      </pc:sldChg>
      <pc:sldChg chg="addSp delSp modSp add mod ord">
        <pc:chgData name="David Williamson" userId="a73da8032f1697b1" providerId="LiveId" clId="{0B296F78-781F-45F8-80CB-7AC0E51F7537}" dt="2024-11-17T13:18:01.361" v="1836"/>
        <pc:sldMkLst>
          <pc:docMk/>
          <pc:sldMk cId="1279227826" sldId="272"/>
        </pc:sldMkLst>
        <pc:spChg chg="add mod">
          <ac:chgData name="David Williamson" userId="a73da8032f1697b1" providerId="LiveId" clId="{0B296F78-781F-45F8-80CB-7AC0E51F7537}" dt="2024-11-14T21:22:47.548" v="640" actId="1582"/>
          <ac:spMkLst>
            <pc:docMk/>
            <pc:sldMk cId="1279227826" sldId="272"/>
            <ac:spMk id="3" creationId="{3599A77C-C988-701C-1AF5-2866973BAA48}"/>
          </ac:spMkLst>
        </pc:spChg>
        <pc:spChg chg="add mod">
          <ac:chgData name="David Williamson" userId="a73da8032f1697b1" providerId="LiveId" clId="{0B296F78-781F-45F8-80CB-7AC0E51F7537}" dt="2024-11-14T21:27:18.428" v="662" actId="14100"/>
          <ac:spMkLst>
            <pc:docMk/>
            <pc:sldMk cId="1279227826" sldId="272"/>
            <ac:spMk id="7" creationId="{1ED6E508-35C6-655D-4C03-875CFA386826}"/>
          </ac:spMkLst>
        </pc:spChg>
        <pc:cxnChg chg="add del mod">
          <ac:chgData name="David Williamson" userId="a73da8032f1697b1" providerId="LiveId" clId="{0B296F78-781F-45F8-80CB-7AC0E51F7537}" dt="2024-11-14T21:23:32.509" v="644" actId="11529"/>
          <ac:cxnSpMkLst>
            <pc:docMk/>
            <pc:sldMk cId="1279227826" sldId="272"/>
            <ac:cxnSpMk id="5" creationId="{C4C02DA7-3131-88EB-F888-BE48FCFDFD6D}"/>
          </ac:cxnSpMkLst>
        </pc:cxnChg>
      </pc:sldChg>
      <pc:sldChg chg="delSp modSp add mod ord">
        <pc:chgData name="David Williamson" userId="a73da8032f1697b1" providerId="LiveId" clId="{0B296F78-781F-45F8-80CB-7AC0E51F7537}" dt="2024-11-14T21:43:04.624" v="851" actId="478"/>
        <pc:sldMkLst>
          <pc:docMk/>
          <pc:sldMk cId="2406341951" sldId="273"/>
        </pc:sldMkLst>
        <pc:spChg chg="mod">
          <ac:chgData name="David Williamson" userId="a73da8032f1697b1" providerId="LiveId" clId="{0B296F78-781F-45F8-80CB-7AC0E51F7537}" dt="2024-11-14T21:28:27.524" v="673" actId="14100"/>
          <ac:spMkLst>
            <pc:docMk/>
            <pc:sldMk cId="2406341951" sldId="273"/>
            <ac:spMk id="3" creationId="{FF1EA790-DD4C-6810-7A93-4CD78008446B}"/>
          </ac:spMkLst>
        </pc:spChg>
        <pc:spChg chg="del mod">
          <ac:chgData name="David Williamson" userId="a73da8032f1697b1" providerId="LiveId" clId="{0B296F78-781F-45F8-80CB-7AC0E51F7537}" dt="2024-11-14T21:43:04.624" v="851" actId="478"/>
          <ac:spMkLst>
            <pc:docMk/>
            <pc:sldMk cId="2406341951" sldId="273"/>
            <ac:spMk id="7" creationId="{EF8A2BA6-97D8-D29A-71ED-FB1DBF21CC88}"/>
          </ac:spMkLst>
        </pc:spChg>
      </pc:sldChg>
      <pc:sldChg chg="modSp add mod">
        <pc:chgData name="David Williamson" userId="a73da8032f1697b1" providerId="LiveId" clId="{0B296F78-781F-45F8-80CB-7AC0E51F7537}" dt="2024-11-14T21:32:42.679" v="718" actId="14100"/>
        <pc:sldMkLst>
          <pc:docMk/>
          <pc:sldMk cId="3143933756" sldId="274"/>
        </pc:sldMkLst>
        <pc:spChg chg="mod">
          <ac:chgData name="David Williamson" userId="a73da8032f1697b1" providerId="LiveId" clId="{0B296F78-781F-45F8-80CB-7AC0E51F7537}" dt="2024-11-14T21:32:42.679" v="718" actId="14100"/>
          <ac:spMkLst>
            <pc:docMk/>
            <pc:sldMk cId="3143933756" sldId="274"/>
            <ac:spMk id="3" creationId="{BAD04D87-6D93-9EBC-E0E7-7863616535AF}"/>
          </ac:spMkLst>
        </pc:spChg>
        <pc:spChg chg="mod">
          <ac:chgData name="David Williamson" userId="a73da8032f1697b1" providerId="LiveId" clId="{0B296F78-781F-45F8-80CB-7AC0E51F7537}" dt="2024-11-14T21:32:19.676" v="711" actId="1076"/>
          <ac:spMkLst>
            <pc:docMk/>
            <pc:sldMk cId="3143933756" sldId="274"/>
            <ac:spMk id="7" creationId="{1A9F7018-9F7F-4859-348B-CE281DFFAB3F}"/>
          </ac:spMkLst>
        </pc:spChg>
        <pc:picChg chg="mod">
          <ac:chgData name="David Williamson" userId="a73da8032f1697b1" providerId="LiveId" clId="{0B296F78-781F-45F8-80CB-7AC0E51F7537}" dt="2024-11-14T21:29:49.235" v="685" actId="14100"/>
          <ac:picMkLst>
            <pc:docMk/>
            <pc:sldMk cId="3143933756" sldId="274"/>
            <ac:picMk id="2" creationId="{0B962F59-53CF-0E88-04BE-EDCF412C5D48}"/>
          </ac:picMkLst>
        </pc:picChg>
      </pc:sldChg>
      <pc:sldChg chg="addSp modSp add mod ord">
        <pc:chgData name="David Williamson" userId="a73da8032f1697b1" providerId="LiveId" clId="{0B296F78-781F-45F8-80CB-7AC0E51F7537}" dt="2024-11-17T13:04:50.562" v="1819"/>
        <pc:sldMkLst>
          <pc:docMk/>
          <pc:sldMk cId="2088805495" sldId="275"/>
        </pc:sldMkLst>
        <pc:cxnChg chg="add mod">
          <ac:chgData name="David Williamson" userId="a73da8032f1697b1" providerId="LiveId" clId="{0B296F78-781F-45F8-80CB-7AC0E51F7537}" dt="2024-11-14T21:37:02.625" v="763" actId="108"/>
          <ac:cxnSpMkLst>
            <pc:docMk/>
            <pc:sldMk cId="2088805495" sldId="275"/>
            <ac:cxnSpMk id="4" creationId="{85A065B8-8770-3431-21E3-1B1587CED06F}"/>
          </ac:cxnSpMkLst>
        </pc:cxnChg>
        <pc:cxnChg chg="add mod">
          <ac:chgData name="David Williamson" userId="a73da8032f1697b1" providerId="LiveId" clId="{0B296F78-781F-45F8-80CB-7AC0E51F7537}" dt="2024-11-14T21:37:04.352" v="765" actId="108"/>
          <ac:cxnSpMkLst>
            <pc:docMk/>
            <pc:sldMk cId="2088805495" sldId="275"/>
            <ac:cxnSpMk id="6" creationId="{30D96DCE-47AE-28A5-88F1-1F67FA809D0D}"/>
          </ac:cxnSpMkLst>
        </pc:cxnChg>
        <pc:cxnChg chg="add mod">
          <ac:chgData name="David Williamson" userId="a73da8032f1697b1" providerId="LiveId" clId="{0B296F78-781F-45F8-80CB-7AC0E51F7537}" dt="2024-11-14T21:36:53.534" v="759" actId="208"/>
          <ac:cxnSpMkLst>
            <pc:docMk/>
            <pc:sldMk cId="2088805495" sldId="275"/>
            <ac:cxnSpMk id="8" creationId="{FB6CED9A-B4DE-6B27-AB30-4C7DF52E673F}"/>
          </ac:cxnSpMkLst>
        </pc:cxnChg>
        <pc:cxnChg chg="add mod">
          <ac:chgData name="David Williamson" userId="a73da8032f1697b1" providerId="LiveId" clId="{0B296F78-781F-45F8-80CB-7AC0E51F7537}" dt="2024-11-14T21:37:00.591" v="761" actId="108"/>
          <ac:cxnSpMkLst>
            <pc:docMk/>
            <pc:sldMk cId="2088805495" sldId="275"/>
            <ac:cxnSpMk id="10" creationId="{100DC613-34E7-B9F6-C550-1B037DA354EB}"/>
          </ac:cxnSpMkLst>
        </pc:cxnChg>
        <pc:cxnChg chg="add mod">
          <ac:chgData name="David Williamson" userId="a73da8032f1697b1" providerId="LiveId" clId="{0B296F78-781F-45F8-80CB-7AC0E51F7537}" dt="2024-11-14T21:37:06.607" v="767" actId="108"/>
          <ac:cxnSpMkLst>
            <pc:docMk/>
            <pc:sldMk cId="2088805495" sldId="275"/>
            <ac:cxnSpMk id="13" creationId="{7715A688-4472-976B-9E56-39305914CAD6}"/>
          </ac:cxnSpMkLst>
        </pc:cxnChg>
        <pc:cxnChg chg="add mod">
          <ac:chgData name="David Williamson" userId="a73da8032f1697b1" providerId="LiveId" clId="{0B296F78-781F-45F8-80CB-7AC0E51F7537}" dt="2024-11-14T21:37:05.852" v="766" actId="108"/>
          <ac:cxnSpMkLst>
            <pc:docMk/>
            <pc:sldMk cId="2088805495" sldId="275"/>
            <ac:cxnSpMk id="15" creationId="{81FD16AF-06BB-0910-59FA-CFDEE71C96DC}"/>
          </ac:cxnSpMkLst>
        </pc:cxnChg>
        <pc:cxnChg chg="add mod">
          <ac:chgData name="David Williamson" userId="a73da8032f1697b1" providerId="LiveId" clId="{0B296F78-781F-45F8-80CB-7AC0E51F7537}" dt="2024-11-14T21:37:07.441" v="768" actId="108"/>
          <ac:cxnSpMkLst>
            <pc:docMk/>
            <pc:sldMk cId="2088805495" sldId="275"/>
            <ac:cxnSpMk id="18" creationId="{3DC9806D-ACEA-8A91-B581-36832DD7A3BF}"/>
          </ac:cxnSpMkLst>
        </pc:cxnChg>
        <pc:cxnChg chg="add mod">
          <ac:chgData name="David Williamson" userId="a73da8032f1697b1" providerId="LiveId" clId="{0B296F78-781F-45F8-80CB-7AC0E51F7537}" dt="2024-11-14T21:36:59.777" v="760" actId="108"/>
          <ac:cxnSpMkLst>
            <pc:docMk/>
            <pc:sldMk cId="2088805495" sldId="275"/>
            <ac:cxnSpMk id="19" creationId="{5271035E-FA3B-7FFA-D044-DDB68D47EE73}"/>
          </ac:cxnSpMkLst>
        </pc:cxnChg>
        <pc:cxnChg chg="add mod">
          <ac:chgData name="David Williamson" userId="a73da8032f1697b1" providerId="LiveId" clId="{0B296F78-781F-45F8-80CB-7AC0E51F7537}" dt="2024-11-14T21:37:03.629" v="764" actId="108"/>
          <ac:cxnSpMkLst>
            <pc:docMk/>
            <pc:sldMk cId="2088805495" sldId="275"/>
            <ac:cxnSpMk id="21" creationId="{3C7D9B16-8BC8-FFD9-2698-D441BE03FEFC}"/>
          </ac:cxnSpMkLst>
        </pc:cxnChg>
        <pc:cxnChg chg="add mod">
          <ac:chgData name="David Williamson" userId="a73da8032f1697b1" providerId="LiveId" clId="{0B296F78-781F-45F8-80CB-7AC0E51F7537}" dt="2024-11-14T21:37:01.525" v="762" actId="108"/>
          <ac:cxnSpMkLst>
            <pc:docMk/>
            <pc:sldMk cId="2088805495" sldId="275"/>
            <ac:cxnSpMk id="23" creationId="{AEC0B750-29D1-36C7-F2B2-A2CC15EB6DDD}"/>
          </ac:cxnSpMkLst>
        </pc:cxnChg>
      </pc:sldChg>
      <pc:sldChg chg="addSp modSp add mod ord">
        <pc:chgData name="David Williamson" userId="a73da8032f1697b1" providerId="LiveId" clId="{0B296F78-781F-45F8-80CB-7AC0E51F7537}" dt="2024-11-14T21:39:54.709" v="820" actId="14100"/>
        <pc:sldMkLst>
          <pc:docMk/>
          <pc:sldMk cId="648591014" sldId="276"/>
        </pc:sldMkLst>
        <pc:picChg chg="mod">
          <ac:chgData name="David Williamson" userId="a73da8032f1697b1" providerId="LiveId" clId="{0B296F78-781F-45F8-80CB-7AC0E51F7537}" dt="2024-11-14T21:39:19.140" v="812" actId="108"/>
          <ac:picMkLst>
            <pc:docMk/>
            <pc:sldMk cId="648591014" sldId="276"/>
            <ac:picMk id="2" creationId="{94C94358-3DCC-1999-6589-39AAF26B31FE}"/>
          </ac:picMkLst>
        </pc:picChg>
        <pc:cxnChg chg="add mod">
          <ac:chgData name="David Williamson" userId="a73da8032f1697b1" providerId="LiveId" clId="{0B296F78-781F-45F8-80CB-7AC0E51F7537}" dt="2024-11-14T21:39:54.709" v="820" actId="14100"/>
          <ac:cxnSpMkLst>
            <pc:docMk/>
            <pc:sldMk cId="648591014" sldId="276"/>
            <ac:cxnSpMk id="3" creationId="{301AECEB-AEC4-5777-238A-AAE309E7C8B0}"/>
          </ac:cxnSpMkLst>
        </pc:cxnChg>
        <pc:cxnChg chg="add mod">
          <ac:chgData name="David Williamson" userId="a73da8032f1697b1" providerId="LiveId" clId="{0B296F78-781F-45F8-80CB-7AC0E51F7537}" dt="2024-11-14T21:39:20.695" v="814" actId="108"/>
          <ac:cxnSpMkLst>
            <pc:docMk/>
            <pc:sldMk cId="648591014" sldId="276"/>
            <ac:cxnSpMk id="4" creationId="{8469AEF1-DC2B-AEAA-1CB6-6302C57CC6CA}"/>
          </ac:cxnSpMkLst>
        </pc:cxnChg>
        <pc:cxnChg chg="add mod">
          <ac:chgData name="David Williamson" userId="a73da8032f1697b1" providerId="LiveId" clId="{0B296F78-781F-45F8-80CB-7AC0E51F7537}" dt="2024-11-14T21:39:17.706" v="810" actId="108"/>
          <ac:cxnSpMkLst>
            <pc:docMk/>
            <pc:sldMk cId="648591014" sldId="276"/>
            <ac:cxnSpMk id="5" creationId="{2409CB74-CE65-F493-160A-B540C3B7B71D}"/>
          </ac:cxnSpMkLst>
        </pc:cxnChg>
        <pc:cxnChg chg="add mod">
          <ac:chgData name="David Williamson" userId="a73da8032f1697b1" providerId="LiveId" clId="{0B296F78-781F-45F8-80CB-7AC0E51F7537}" dt="2024-11-14T21:39:29.372" v="815" actId="1076"/>
          <ac:cxnSpMkLst>
            <pc:docMk/>
            <pc:sldMk cId="648591014" sldId="276"/>
            <ac:cxnSpMk id="6" creationId="{48ED3DEA-CA29-AC34-9F92-2431E46E8F4D}"/>
          </ac:cxnSpMkLst>
        </pc:cxnChg>
        <pc:cxnChg chg="add mod">
          <ac:chgData name="David Williamson" userId="a73da8032f1697b1" providerId="LiveId" clId="{0B296F78-781F-45F8-80CB-7AC0E51F7537}" dt="2024-11-14T21:39:36.563" v="817" actId="14100"/>
          <ac:cxnSpMkLst>
            <pc:docMk/>
            <pc:sldMk cId="648591014" sldId="276"/>
            <ac:cxnSpMk id="7" creationId="{8A8435BA-91F6-30F8-EA83-6E023E557618}"/>
          </ac:cxnSpMkLst>
        </pc:cxnChg>
        <pc:cxnChg chg="add mod">
          <ac:chgData name="David Williamson" userId="a73da8032f1697b1" providerId="LiveId" clId="{0B296F78-781F-45F8-80CB-7AC0E51F7537}" dt="2024-11-14T21:39:51.132" v="819" actId="14100"/>
          <ac:cxnSpMkLst>
            <pc:docMk/>
            <pc:sldMk cId="648591014" sldId="276"/>
            <ac:cxnSpMk id="11" creationId="{4D6690CD-DEDD-2528-75C1-2337114E3654}"/>
          </ac:cxnSpMkLst>
        </pc:cxnChg>
        <pc:cxnChg chg="add mod">
          <ac:chgData name="David Williamson" userId="a73da8032f1697b1" providerId="LiveId" clId="{0B296F78-781F-45F8-80CB-7AC0E51F7537}" dt="2024-11-14T21:39:02.223" v="797" actId="208"/>
          <ac:cxnSpMkLst>
            <pc:docMk/>
            <pc:sldMk cId="648591014" sldId="276"/>
            <ac:cxnSpMk id="13" creationId="{5BFCD626-4417-5BCC-F66E-696CC6C13728}"/>
          </ac:cxnSpMkLst>
        </pc:cxnChg>
        <pc:cxnChg chg="add mod">
          <ac:chgData name="David Williamson" userId="a73da8032f1697b1" providerId="LiveId" clId="{0B296F78-781F-45F8-80CB-7AC0E51F7537}" dt="2024-11-14T21:39:19.859" v="813" actId="108"/>
          <ac:cxnSpMkLst>
            <pc:docMk/>
            <pc:sldMk cId="648591014" sldId="276"/>
            <ac:cxnSpMk id="15" creationId="{2480A021-7043-2AA6-F9A4-C28FA26F653E}"/>
          </ac:cxnSpMkLst>
        </pc:cxnChg>
      </pc:sldChg>
      <pc:sldChg chg="addSp delSp modSp add mod ord">
        <pc:chgData name="David Williamson" userId="a73da8032f1697b1" providerId="LiveId" clId="{0B296F78-781F-45F8-80CB-7AC0E51F7537}" dt="2024-11-14T21:42:54.770" v="850" actId="478"/>
        <pc:sldMkLst>
          <pc:docMk/>
          <pc:sldMk cId="4062372282" sldId="277"/>
        </pc:sldMkLst>
        <pc:spChg chg="add del mod">
          <ac:chgData name="David Williamson" userId="a73da8032f1697b1" providerId="LiveId" clId="{0B296F78-781F-45F8-80CB-7AC0E51F7537}" dt="2024-11-14T21:42:54.770" v="850" actId="478"/>
          <ac:spMkLst>
            <pc:docMk/>
            <pc:sldMk cId="4062372282" sldId="277"/>
            <ac:spMk id="19" creationId="{BF3ACF76-B613-7470-2614-1385529DBA08}"/>
          </ac:spMkLst>
        </pc:spChg>
        <pc:cxnChg chg="del">
          <ac:chgData name="David Williamson" userId="a73da8032f1697b1" providerId="LiveId" clId="{0B296F78-781F-45F8-80CB-7AC0E51F7537}" dt="2024-11-14T21:41:10.194" v="837" actId="478"/>
          <ac:cxnSpMkLst>
            <pc:docMk/>
            <pc:sldMk cId="4062372282" sldId="277"/>
            <ac:cxnSpMk id="3" creationId="{06B935D3-C52D-AA0B-18BF-BD64628DA5C2}"/>
          </ac:cxnSpMkLst>
        </pc:cxnChg>
        <pc:cxnChg chg="mod">
          <ac:chgData name="David Williamson" userId="a73da8032f1697b1" providerId="LiveId" clId="{0B296F78-781F-45F8-80CB-7AC0E51F7537}" dt="2024-11-14T21:40:54.357" v="833" actId="14100"/>
          <ac:cxnSpMkLst>
            <pc:docMk/>
            <pc:sldMk cId="4062372282" sldId="277"/>
            <ac:cxnSpMk id="4" creationId="{24316984-8E2A-9EFA-D0BD-763D66CA4787}"/>
          </ac:cxnSpMkLst>
        </pc:cxnChg>
        <pc:cxnChg chg="mod">
          <ac:chgData name="David Williamson" userId="a73da8032f1697b1" providerId="LiveId" clId="{0B296F78-781F-45F8-80CB-7AC0E51F7537}" dt="2024-11-14T21:41:05.619" v="836" actId="14100"/>
          <ac:cxnSpMkLst>
            <pc:docMk/>
            <pc:sldMk cId="4062372282" sldId="277"/>
            <ac:cxnSpMk id="5" creationId="{FAE9DBB7-83B3-4482-1386-5BB5F42BD1AD}"/>
          </ac:cxnSpMkLst>
        </pc:cxnChg>
        <pc:cxnChg chg="mod">
          <ac:chgData name="David Williamson" userId="a73da8032f1697b1" providerId="LiveId" clId="{0B296F78-781F-45F8-80CB-7AC0E51F7537}" dt="2024-11-14T21:41:01.957" v="835" actId="14100"/>
          <ac:cxnSpMkLst>
            <pc:docMk/>
            <pc:sldMk cId="4062372282" sldId="277"/>
            <ac:cxnSpMk id="6" creationId="{2D016EE8-57F0-58E2-E0B6-93B6A065618A}"/>
          </ac:cxnSpMkLst>
        </pc:cxnChg>
        <pc:cxnChg chg="mod">
          <ac:chgData name="David Williamson" userId="a73da8032f1697b1" providerId="LiveId" clId="{0B296F78-781F-45F8-80CB-7AC0E51F7537}" dt="2024-11-14T21:40:21.185" v="825" actId="14100"/>
          <ac:cxnSpMkLst>
            <pc:docMk/>
            <pc:sldMk cId="4062372282" sldId="277"/>
            <ac:cxnSpMk id="7" creationId="{8B05EDBB-E306-99F0-8372-F0B87B8E6C3C}"/>
          </ac:cxnSpMkLst>
        </pc:cxnChg>
        <pc:cxnChg chg="mod">
          <ac:chgData name="David Williamson" userId="a73da8032f1697b1" providerId="LiveId" clId="{0B296F78-781F-45F8-80CB-7AC0E51F7537}" dt="2024-11-14T21:40:58.883" v="834" actId="1076"/>
          <ac:cxnSpMkLst>
            <pc:docMk/>
            <pc:sldMk cId="4062372282" sldId="277"/>
            <ac:cxnSpMk id="11" creationId="{24C9D9BA-5E27-16A0-FE4E-7A154C67BE2D}"/>
          </ac:cxnSpMkLst>
        </pc:cxnChg>
        <pc:cxnChg chg="del">
          <ac:chgData name="David Williamson" userId="a73da8032f1697b1" providerId="LiveId" clId="{0B296F78-781F-45F8-80CB-7AC0E51F7537}" dt="2024-11-14T21:41:11.127" v="838" actId="478"/>
          <ac:cxnSpMkLst>
            <pc:docMk/>
            <pc:sldMk cId="4062372282" sldId="277"/>
            <ac:cxnSpMk id="13" creationId="{DD39A281-BDAD-3A33-9C8A-76E439DDC116}"/>
          </ac:cxnSpMkLst>
        </pc:cxnChg>
        <pc:cxnChg chg="mod">
          <ac:chgData name="David Williamson" userId="a73da8032f1697b1" providerId="LiveId" clId="{0B296F78-781F-45F8-80CB-7AC0E51F7537}" dt="2024-11-14T21:40:46.680" v="831" actId="14100"/>
          <ac:cxnSpMkLst>
            <pc:docMk/>
            <pc:sldMk cId="4062372282" sldId="277"/>
            <ac:cxnSpMk id="15" creationId="{692F68BC-1400-5CCC-C699-F5C23D06B764}"/>
          </ac:cxnSpMkLst>
        </pc:cxnChg>
      </pc:sldChg>
      <pc:sldChg chg="addSp modSp add mod ord">
        <pc:chgData name="David Williamson" userId="a73da8032f1697b1" providerId="LiveId" clId="{0B296F78-781F-45F8-80CB-7AC0E51F7537}" dt="2024-11-14T21:46:26.975" v="898" actId="1076"/>
        <pc:sldMkLst>
          <pc:docMk/>
          <pc:sldMk cId="1363520235" sldId="278"/>
        </pc:sldMkLst>
        <pc:spChg chg="add mod">
          <ac:chgData name="David Williamson" userId="a73da8032f1697b1" providerId="LiveId" clId="{0B296F78-781F-45F8-80CB-7AC0E51F7537}" dt="2024-11-14T21:46:26.975" v="898" actId="1076"/>
          <ac:spMkLst>
            <pc:docMk/>
            <pc:sldMk cId="1363520235" sldId="278"/>
            <ac:spMk id="21" creationId="{1B2D9455-17EE-9784-2641-23261E65F12E}"/>
          </ac:spMkLst>
        </pc:spChg>
        <pc:cxnChg chg="add mod">
          <ac:chgData name="David Williamson" userId="a73da8032f1697b1" providerId="LiveId" clId="{0B296F78-781F-45F8-80CB-7AC0E51F7537}" dt="2024-11-14T21:45:35.151" v="888" actId="14100"/>
          <ac:cxnSpMkLst>
            <pc:docMk/>
            <pc:sldMk cId="1363520235" sldId="278"/>
            <ac:cxnSpMk id="4" creationId="{376FDC68-6369-3439-2526-EB98F09268F4}"/>
          </ac:cxnSpMkLst>
        </pc:cxnChg>
        <pc:cxnChg chg="add mod">
          <ac:chgData name="David Williamson" userId="a73da8032f1697b1" providerId="LiveId" clId="{0B296F78-781F-45F8-80CB-7AC0E51F7537}" dt="2024-11-14T21:45:18.077" v="882" actId="14100"/>
          <ac:cxnSpMkLst>
            <pc:docMk/>
            <pc:sldMk cId="1363520235" sldId="278"/>
            <ac:cxnSpMk id="5" creationId="{0A22A93C-8952-E68E-2664-C09016C36DA3}"/>
          </ac:cxnSpMkLst>
        </pc:cxnChg>
        <pc:cxnChg chg="add mod">
          <ac:chgData name="David Williamson" userId="a73da8032f1697b1" providerId="LiveId" clId="{0B296F78-781F-45F8-80CB-7AC0E51F7537}" dt="2024-11-14T21:44:47.752" v="872" actId="14100"/>
          <ac:cxnSpMkLst>
            <pc:docMk/>
            <pc:sldMk cId="1363520235" sldId="278"/>
            <ac:cxnSpMk id="6" creationId="{EF5CC5F2-194B-BA51-EA51-74159EC1034C}"/>
          </ac:cxnSpMkLst>
        </pc:cxnChg>
        <pc:cxnChg chg="add mod">
          <ac:chgData name="David Williamson" userId="a73da8032f1697b1" providerId="LiveId" clId="{0B296F78-781F-45F8-80CB-7AC0E51F7537}" dt="2024-11-14T21:45:07.633" v="878" actId="14100"/>
          <ac:cxnSpMkLst>
            <pc:docMk/>
            <pc:sldMk cId="1363520235" sldId="278"/>
            <ac:cxnSpMk id="11" creationId="{5BB7F86C-774B-6D0D-9926-7C85B636DB70}"/>
          </ac:cxnSpMkLst>
        </pc:cxnChg>
        <pc:cxnChg chg="add mod">
          <ac:chgData name="David Williamson" userId="a73da8032f1697b1" providerId="LiveId" clId="{0B296F78-781F-45F8-80CB-7AC0E51F7537}" dt="2024-11-14T21:45:14.382" v="881" actId="14100"/>
          <ac:cxnSpMkLst>
            <pc:docMk/>
            <pc:sldMk cId="1363520235" sldId="278"/>
            <ac:cxnSpMk id="14" creationId="{50D342CD-5208-7895-D820-E33964110A9F}"/>
          </ac:cxnSpMkLst>
        </pc:cxnChg>
        <pc:cxnChg chg="add mod">
          <ac:chgData name="David Williamson" userId="a73da8032f1697b1" providerId="LiveId" clId="{0B296F78-781F-45F8-80CB-7AC0E51F7537}" dt="2024-11-14T21:45:31.451" v="887" actId="14100"/>
          <ac:cxnSpMkLst>
            <pc:docMk/>
            <pc:sldMk cId="1363520235" sldId="278"/>
            <ac:cxnSpMk id="17" creationId="{60D0BA6F-A2CB-03B2-6D6C-D2522690438A}"/>
          </ac:cxnSpMkLst>
        </pc:cxnChg>
      </pc:sldChg>
      <pc:sldChg chg="addSp modSp add mod ord">
        <pc:chgData name="David Williamson" userId="a73da8032f1697b1" providerId="LiveId" clId="{0B296F78-781F-45F8-80CB-7AC0E51F7537}" dt="2024-11-14T21:50:15.785" v="943" actId="14100"/>
        <pc:sldMkLst>
          <pc:docMk/>
          <pc:sldMk cId="3614357454" sldId="279"/>
        </pc:sldMkLst>
        <pc:picChg chg="mod">
          <ac:chgData name="David Williamson" userId="a73da8032f1697b1" providerId="LiveId" clId="{0B296F78-781F-45F8-80CB-7AC0E51F7537}" dt="2024-11-14T21:49:27.589" v="934" actId="1076"/>
          <ac:picMkLst>
            <pc:docMk/>
            <pc:sldMk cId="3614357454" sldId="279"/>
            <ac:picMk id="2" creationId="{1FB48A17-9E60-0151-8FBE-B0B6F41E4694}"/>
          </ac:picMkLst>
        </pc:picChg>
        <pc:picChg chg="add mod">
          <ac:chgData name="David Williamson" userId="a73da8032f1697b1" providerId="LiveId" clId="{0B296F78-781F-45F8-80CB-7AC0E51F7537}" dt="2024-11-14T21:49:07.292" v="930"/>
          <ac:picMkLst>
            <pc:docMk/>
            <pc:sldMk cId="3614357454" sldId="279"/>
            <ac:picMk id="25" creationId="{E1E3D6C5-864D-4B57-132A-841C0BC6DC1D}"/>
          </ac:picMkLst>
        </pc:picChg>
        <pc:cxnChg chg="add mod">
          <ac:chgData name="David Williamson" userId="a73da8032f1697b1" providerId="LiveId" clId="{0B296F78-781F-45F8-80CB-7AC0E51F7537}" dt="2024-11-14T21:47:53.680" v="906" actId="14100"/>
          <ac:cxnSpMkLst>
            <pc:docMk/>
            <pc:sldMk cId="3614357454" sldId="279"/>
            <ac:cxnSpMk id="4" creationId="{70AD89C9-4099-37F1-2013-5DF52C0125DF}"/>
          </ac:cxnSpMkLst>
        </pc:cxnChg>
        <pc:cxnChg chg="add mod">
          <ac:chgData name="David Williamson" userId="a73da8032f1697b1" providerId="LiveId" clId="{0B296F78-781F-45F8-80CB-7AC0E51F7537}" dt="2024-11-14T21:48:49.858" v="925" actId="14100"/>
          <ac:cxnSpMkLst>
            <pc:docMk/>
            <pc:sldMk cId="3614357454" sldId="279"/>
            <ac:cxnSpMk id="6" creationId="{1DA26066-A971-73C9-9D0D-EEA3B92C99DA}"/>
          </ac:cxnSpMkLst>
        </pc:cxnChg>
        <pc:cxnChg chg="add mod">
          <ac:chgData name="David Williamson" userId="a73da8032f1697b1" providerId="LiveId" clId="{0B296F78-781F-45F8-80CB-7AC0E51F7537}" dt="2024-11-14T21:48:08.114" v="911" actId="14100"/>
          <ac:cxnSpMkLst>
            <pc:docMk/>
            <pc:sldMk cId="3614357454" sldId="279"/>
            <ac:cxnSpMk id="9" creationId="{BB575F2B-66F5-EBCD-F584-33E230AC9058}"/>
          </ac:cxnSpMkLst>
        </pc:cxnChg>
        <pc:cxnChg chg="add mod">
          <ac:chgData name="David Williamson" userId="a73da8032f1697b1" providerId="LiveId" clId="{0B296F78-781F-45F8-80CB-7AC0E51F7537}" dt="2024-11-14T21:50:15.785" v="943" actId="14100"/>
          <ac:cxnSpMkLst>
            <pc:docMk/>
            <pc:sldMk cId="3614357454" sldId="279"/>
            <ac:cxnSpMk id="12" creationId="{E8056D02-7764-68C1-4A24-0E6494920AD9}"/>
          </ac:cxnSpMkLst>
        </pc:cxnChg>
        <pc:cxnChg chg="add mod">
          <ac:chgData name="David Williamson" userId="a73da8032f1697b1" providerId="LiveId" clId="{0B296F78-781F-45F8-80CB-7AC0E51F7537}" dt="2024-11-14T21:48:33.402" v="921" actId="14100"/>
          <ac:cxnSpMkLst>
            <pc:docMk/>
            <pc:sldMk cId="3614357454" sldId="279"/>
            <ac:cxnSpMk id="15" creationId="{1D51C240-9EB0-7440-6982-AE4959C6BBEE}"/>
          </ac:cxnSpMkLst>
        </pc:cxnChg>
        <pc:cxnChg chg="add mod">
          <ac:chgData name="David Williamson" userId="a73da8032f1697b1" providerId="LiveId" clId="{0B296F78-781F-45F8-80CB-7AC0E51F7537}" dt="2024-11-14T21:49:42.984" v="938" actId="1076"/>
          <ac:cxnSpMkLst>
            <pc:docMk/>
            <pc:sldMk cId="3614357454" sldId="279"/>
            <ac:cxnSpMk id="18" creationId="{1E2332EB-E26A-22A9-3D5A-254DA9057C47}"/>
          </ac:cxnSpMkLst>
        </pc:cxnChg>
        <pc:cxnChg chg="add mod">
          <ac:chgData name="David Williamson" userId="a73da8032f1697b1" providerId="LiveId" clId="{0B296F78-781F-45F8-80CB-7AC0E51F7537}" dt="2024-11-14T21:49:04.761" v="929" actId="14100"/>
          <ac:cxnSpMkLst>
            <pc:docMk/>
            <pc:sldMk cId="3614357454" sldId="279"/>
            <ac:cxnSpMk id="21" creationId="{71D6FE2C-17CF-DF41-FF1D-A0DDC1E64ABF}"/>
          </ac:cxnSpMkLst>
        </pc:cxnChg>
        <pc:cxnChg chg="add mod">
          <ac:chgData name="David Williamson" userId="a73da8032f1697b1" providerId="LiveId" clId="{0B296F78-781F-45F8-80CB-7AC0E51F7537}" dt="2024-11-14T21:49:53.915" v="940" actId="14100"/>
          <ac:cxnSpMkLst>
            <pc:docMk/>
            <pc:sldMk cId="3614357454" sldId="279"/>
            <ac:cxnSpMk id="26" creationId="{A587626F-5590-9279-C2F6-37BB12555F94}"/>
          </ac:cxnSpMkLst>
        </pc:cxnChg>
      </pc:sldChg>
      <pc:sldChg chg="addSp modSp add mod ord">
        <pc:chgData name="David Williamson" userId="a73da8032f1697b1" providerId="LiveId" clId="{0B296F78-781F-45F8-80CB-7AC0E51F7537}" dt="2024-11-14T21:52:49.368" v="975" actId="14100"/>
        <pc:sldMkLst>
          <pc:docMk/>
          <pc:sldMk cId="403049721" sldId="280"/>
        </pc:sldMkLst>
        <pc:cxnChg chg="add mod">
          <ac:chgData name="David Williamson" userId="a73da8032f1697b1" providerId="LiveId" clId="{0B296F78-781F-45F8-80CB-7AC0E51F7537}" dt="2024-11-14T21:51:35.956" v="959" actId="14100"/>
          <ac:cxnSpMkLst>
            <pc:docMk/>
            <pc:sldMk cId="403049721" sldId="280"/>
            <ac:cxnSpMk id="3" creationId="{DB12BFD4-3860-0199-B057-6821D680D789}"/>
          </ac:cxnSpMkLst>
        </pc:cxnChg>
        <pc:cxnChg chg="add mod">
          <ac:chgData name="David Williamson" userId="a73da8032f1697b1" providerId="LiveId" clId="{0B296F78-781F-45F8-80CB-7AC0E51F7537}" dt="2024-11-14T21:51:42.643" v="960" actId="1076"/>
          <ac:cxnSpMkLst>
            <pc:docMk/>
            <pc:sldMk cId="403049721" sldId="280"/>
            <ac:cxnSpMk id="5" creationId="{5891FE55-7EE3-8137-4C28-4B108AE87957}"/>
          </ac:cxnSpMkLst>
        </pc:cxnChg>
        <pc:cxnChg chg="add mod">
          <ac:chgData name="David Williamson" userId="a73da8032f1697b1" providerId="LiveId" clId="{0B296F78-781F-45F8-80CB-7AC0E51F7537}" dt="2024-11-14T21:51:06.586" v="951" actId="14100"/>
          <ac:cxnSpMkLst>
            <pc:docMk/>
            <pc:sldMk cId="403049721" sldId="280"/>
            <ac:cxnSpMk id="6" creationId="{3E84B992-F3BE-85FC-FF06-F553CE51B0C6}"/>
          </ac:cxnSpMkLst>
        </pc:cxnChg>
        <pc:cxnChg chg="add mod">
          <ac:chgData name="David Williamson" userId="a73da8032f1697b1" providerId="LiveId" clId="{0B296F78-781F-45F8-80CB-7AC0E51F7537}" dt="2024-11-14T21:52:37.206" v="973" actId="14100"/>
          <ac:cxnSpMkLst>
            <pc:docMk/>
            <pc:sldMk cId="403049721" sldId="280"/>
            <ac:cxnSpMk id="8" creationId="{2C40588F-023C-E76C-24C8-084B0C21AAC6}"/>
          </ac:cxnSpMkLst>
        </pc:cxnChg>
        <pc:cxnChg chg="add mod">
          <ac:chgData name="David Williamson" userId="a73da8032f1697b1" providerId="LiveId" clId="{0B296F78-781F-45F8-80CB-7AC0E51F7537}" dt="2024-11-14T21:51:54.971" v="964" actId="14100"/>
          <ac:cxnSpMkLst>
            <pc:docMk/>
            <pc:sldMk cId="403049721" sldId="280"/>
            <ac:cxnSpMk id="13" creationId="{D0A7DC3E-0206-7099-B1BB-3E77AF21B2EF}"/>
          </ac:cxnSpMkLst>
        </pc:cxnChg>
        <pc:cxnChg chg="add mod">
          <ac:chgData name="David Williamson" userId="a73da8032f1697b1" providerId="LiveId" clId="{0B296F78-781F-45F8-80CB-7AC0E51F7537}" dt="2024-11-14T21:52:42.390" v="974" actId="14100"/>
          <ac:cxnSpMkLst>
            <pc:docMk/>
            <pc:sldMk cId="403049721" sldId="280"/>
            <ac:cxnSpMk id="16" creationId="{9B733AE6-3DAF-B612-6BCF-18B1C98E6C0C}"/>
          </ac:cxnSpMkLst>
        </pc:cxnChg>
        <pc:cxnChg chg="add mod">
          <ac:chgData name="David Williamson" userId="a73da8032f1697b1" providerId="LiveId" clId="{0B296F78-781F-45F8-80CB-7AC0E51F7537}" dt="2024-11-14T21:52:10.738" v="969" actId="14100"/>
          <ac:cxnSpMkLst>
            <pc:docMk/>
            <pc:sldMk cId="403049721" sldId="280"/>
            <ac:cxnSpMk id="17" creationId="{E2D1F868-3289-CB9A-1788-F585A198DE1B}"/>
          </ac:cxnSpMkLst>
        </pc:cxnChg>
        <pc:cxnChg chg="add mod">
          <ac:chgData name="David Williamson" userId="a73da8032f1697b1" providerId="LiveId" clId="{0B296F78-781F-45F8-80CB-7AC0E51F7537}" dt="2024-11-14T21:52:49.368" v="975" actId="14100"/>
          <ac:cxnSpMkLst>
            <pc:docMk/>
            <pc:sldMk cId="403049721" sldId="280"/>
            <ac:cxnSpMk id="19" creationId="{14454C68-7ED4-3399-BE02-0CA48E3D425E}"/>
          </ac:cxnSpMkLst>
        </pc:cxnChg>
      </pc:sldChg>
      <pc:sldChg chg="add ord">
        <pc:chgData name="David Williamson" userId="a73da8032f1697b1" providerId="LiveId" clId="{0B296F78-781F-45F8-80CB-7AC0E51F7537}" dt="2024-11-14T21:53:40.825" v="980"/>
        <pc:sldMkLst>
          <pc:docMk/>
          <pc:sldMk cId="4239944934" sldId="281"/>
        </pc:sldMkLst>
      </pc:sldChg>
      <pc:sldChg chg="addSp modSp new del mod setBg">
        <pc:chgData name="David Williamson" userId="a73da8032f1697b1" providerId="LiveId" clId="{0B296F78-781F-45F8-80CB-7AC0E51F7537}" dt="2024-11-14T22:04:05.147" v="1280" actId="2696"/>
        <pc:sldMkLst>
          <pc:docMk/>
          <pc:sldMk cId="2291119355" sldId="282"/>
        </pc:sldMkLst>
        <pc:spChg chg="add mod">
          <ac:chgData name="David Williamson" userId="a73da8032f1697b1" providerId="LiveId" clId="{0B296F78-781F-45F8-80CB-7AC0E51F7537}" dt="2024-11-14T22:01:14.192" v="1279" actId="20577"/>
          <ac:spMkLst>
            <pc:docMk/>
            <pc:sldMk cId="2291119355" sldId="282"/>
            <ac:spMk id="2" creationId="{48C15E50-197B-FCEE-1463-D1703093B3B3}"/>
          </ac:spMkLst>
        </pc:spChg>
        <pc:spChg chg="add">
          <ac:chgData name="David Williamson" userId="a73da8032f1697b1" providerId="LiveId" clId="{0B296F78-781F-45F8-80CB-7AC0E51F7537}" dt="2024-11-14T22:00:46.667" v="1253" actId="26606"/>
          <ac:spMkLst>
            <pc:docMk/>
            <pc:sldMk cId="2291119355" sldId="282"/>
            <ac:spMk id="7" creationId="{EFA9B6C6-A247-48A8-9A1C-1E36FA9456B5}"/>
          </ac:spMkLst>
        </pc:spChg>
        <pc:spChg chg="add">
          <ac:chgData name="David Williamson" userId="a73da8032f1697b1" providerId="LiveId" clId="{0B296F78-781F-45F8-80CB-7AC0E51F7537}" dt="2024-11-14T22:00:46.667" v="1253" actId="26606"/>
          <ac:spMkLst>
            <pc:docMk/>
            <pc:sldMk cId="2291119355" sldId="282"/>
            <ac:spMk id="9" creationId="{C5CB530E-515E-412C-9DF1-5F8FFBD6F383}"/>
          </ac:spMkLst>
        </pc:spChg>
        <pc:spChg chg="add">
          <ac:chgData name="David Williamson" userId="a73da8032f1697b1" providerId="LiveId" clId="{0B296F78-781F-45F8-80CB-7AC0E51F7537}" dt="2024-11-14T22:00:46.667" v="1253" actId="26606"/>
          <ac:spMkLst>
            <pc:docMk/>
            <pc:sldMk cId="2291119355" sldId="282"/>
            <ac:spMk id="11" creationId="{712D4376-A578-4FF1-94FC-245E7A6A489F}"/>
          </ac:spMkLst>
        </pc:spChg>
        <pc:spChg chg="add">
          <ac:chgData name="David Williamson" userId="a73da8032f1697b1" providerId="LiveId" clId="{0B296F78-781F-45F8-80CB-7AC0E51F7537}" dt="2024-11-14T22:00:46.667" v="1253" actId="26606"/>
          <ac:spMkLst>
            <pc:docMk/>
            <pc:sldMk cId="2291119355" sldId="282"/>
            <ac:spMk id="13" creationId="{AEA7509D-F04F-40CB-A0B3-EEF16499CC9F}"/>
          </ac:spMkLst>
        </pc:spChg>
        <pc:cxnChg chg="add">
          <ac:chgData name="David Williamson" userId="a73da8032f1697b1" providerId="LiveId" clId="{0B296F78-781F-45F8-80CB-7AC0E51F7537}" dt="2024-11-14T22:00:46.667" v="1253" actId="26606"/>
          <ac:cxnSpMkLst>
            <pc:docMk/>
            <pc:sldMk cId="2291119355" sldId="282"/>
            <ac:cxnSpMk id="15" creationId="{56020367-4FD5-4596-8E10-C5F095CD8DBF}"/>
          </ac:cxnSpMkLst>
        </pc:cxnChg>
      </pc:sldChg>
      <pc:sldChg chg="modSp add del mod">
        <pc:chgData name="David Williamson" userId="a73da8032f1697b1" providerId="LiveId" clId="{0B296F78-781F-45F8-80CB-7AC0E51F7537}" dt="2024-11-14T22:04:09.255" v="1281" actId="2696"/>
        <pc:sldMkLst>
          <pc:docMk/>
          <pc:sldMk cId="1769367222" sldId="283"/>
        </pc:sldMkLst>
        <pc:spChg chg="mod">
          <ac:chgData name="David Williamson" userId="a73da8032f1697b1" providerId="LiveId" clId="{0B296F78-781F-45F8-80CB-7AC0E51F7537}" dt="2024-11-14T22:00:10.948" v="1245" actId="403"/>
          <ac:spMkLst>
            <pc:docMk/>
            <pc:sldMk cId="1769367222" sldId="283"/>
            <ac:spMk id="2" creationId="{7F29EB58-3901-EA0A-3F60-8FA6F755EFC5}"/>
          </ac:spMkLst>
        </pc:spChg>
      </pc:sldChg>
      <pc:sldChg chg="addSp modSp add mod ord setBg setClrOvrMap">
        <pc:chgData name="David Williamson" userId="a73da8032f1697b1" providerId="LiveId" clId="{0B296F78-781F-45F8-80CB-7AC0E51F7537}" dt="2024-11-17T12:50:08.877" v="1604"/>
        <pc:sldMkLst>
          <pc:docMk/>
          <pc:sldMk cId="4244298703" sldId="284"/>
        </pc:sldMkLst>
        <pc:spChg chg="mod">
          <ac:chgData name="David Williamson" userId="a73da8032f1697b1" providerId="LiveId" clId="{0B296F78-781F-45F8-80CB-7AC0E51F7537}" dt="2024-11-14T22:06:42.411" v="1305" actId="6549"/>
          <ac:spMkLst>
            <pc:docMk/>
            <pc:sldMk cId="4244298703" sldId="284"/>
            <ac:spMk id="2" creationId="{9B9D4B6F-07DD-6B6D-C937-5D0F12A99D85}"/>
          </ac:spMkLst>
        </pc:spChg>
        <pc:spChg chg="add mod">
          <ac:chgData name="David Williamson" userId="a73da8032f1697b1" providerId="LiveId" clId="{0B296F78-781F-45F8-80CB-7AC0E51F7537}" dt="2024-11-14T22:29:32.277" v="1549" actId="20577"/>
          <ac:spMkLst>
            <pc:docMk/>
            <pc:sldMk cId="4244298703" sldId="284"/>
            <ac:spMk id="3" creationId="{345A4339-5AE4-EF0C-196A-2C682CE5E4E5}"/>
          </ac:spMkLst>
        </pc:spChg>
        <pc:spChg chg="add">
          <ac:chgData name="David Williamson" userId="a73da8032f1697b1" providerId="LiveId" clId="{0B296F78-781F-45F8-80CB-7AC0E51F7537}" dt="2024-11-14T22:00:27.877" v="1252" actId="26606"/>
          <ac:spMkLst>
            <pc:docMk/>
            <pc:sldMk cId="4244298703" sldId="284"/>
            <ac:spMk id="7" creationId="{66B332A4-D438-4773-A77F-5ED49A448D9D}"/>
          </ac:spMkLst>
        </pc:spChg>
        <pc:spChg chg="add">
          <ac:chgData name="David Williamson" userId="a73da8032f1697b1" providerId="LiveId" clId="{0B296F78-781F-45F8-80CB-7AC0E51F7537}" dt="2024-11-14T22:00:27.877" v="1252" actId="26606"/>
          <ac:spMkLst>
            <pc:docMk/>
            <pc:sldMk cId="4244298703" sldId="284"/>
            <ac:spMk id="9" creationId="{DF9AD32D-FF05-44F4-BD4D-9CEE89B71EB9}"/>
          </ac:spMkLst>
        </pc:spChg>
      </pc:sldChg>
      <pc:sldChg chg="addSp modSp add mod ord">
        <pc:chgData name="David Williamson" userId="a73da8032f1697b1" providerId="LiveId" clId="{0B296F78-781F-45F8-80CB-7AC0E51F7537}" dt="2024-11-17T12:49:56.425" v="1600"/>
        <pc:sldMkLst>
          <pc:docMk/>
          <pc:sldMk cId="3522821268" sldId="285"/>
        </pc:sldMkLst>
        <pc:picChg chg="add mod">
          <ac:chgData name="David Williamson" userId="a73da8032f1697b1" providerId="LiveId" clId="{0B296F78-781F-45F8-80CB-7AC0E51F7537}" dt="2024-11-14T22:16:56.486" v="1310"/>
          <ac:picMkLst>
            <pc:docMk/>
            <pc:sldMk cId="3522821268" sldId="285"/>
            <ac:picMk id="2" creationId="{DC3D3A41-E059-C2C1-6B93-DC5CEE59C254}"/>
          </ac:picMkLst>
        </pc:picChg>
      </pc:sldChg>
      <pc:sldChg chg="addSp delSp modSp new mod setBg">
        <pc:chgData name="David Williamson" userId="a73da8032f1697b1" providerId="LiveId" clId="{0B296F78-781F-45F8-80CB-7AC0E51F7537}" dt="2024-11-17T12:49:09.938" v="1598" actId="1076"/>
        <pc:sldMkLst>
          <pc:docMk/>
          <pc:sldMk cId="731987003" sldId="286"/>
        </pc:sldMkLst>
        <pc:spChg chg="mod">
          <ac:chgData name="David Williamson" userId="a73da8032f1697b1" providerId="LiveId" clId="{0B296F78-781F-45F8-80CB-7AC0E51F7537}" dt="2024-11-17T12:49:09.938" v="1598" actId="1076"/>
          <ac:spMkLst>
            <pc:docMk/>
            <pc:sldMk cId="731987003" sldId="286"/>
            <ac:spMk id="2" creationId="{F11F9892-A1AC-6C55-EE39-E5695EE9BBEF}"/>
          </ac:spMkLst>
        </pc:spChg>
        <pc:spChg chg="del">
          <ac:chgData name="David Williamson" userId="a73da8032f1697b1" providerId="LiveId" clId="{0B296F78-781F-45F8-80CB-7AC0E51F7537}" dt="2024-11-17T12:48:33.232" v="1591" actId="26606"/>
          <ac:spMkLst>
            <pc:docMk/>
            <pc:sldMk cId="731987003" sldId="286"/>
            <ac:spMk id="3" creationId="{03BE67A7-C4D4-D538-CA11-21D79D53704E}"/>
          </ac:spMkLst>
        </pc:spChg>
        <pc:spChg chg="add">
          <ac:chgData name="David Williamson" userId="a73da8032f1697b1" providerId="LiveId" clId="{0B296F78-781F-45F8-80CB-7AC0E51F7537}" dt="2024-11-17T12:48:33.232" v="1591" actId="26606"/>
          <ac:spMkLst>
            <pc:docMk/>
            <pc:sldMk cId="731987003" sldId="286"/>
            <ac:spMk id="9" creationId="{0671A8AE-40A1-4631-A6B8-581AFF065482}"/>
          </ac:spMkLst>
        </pc:spChg>
        <pc:spChg chg="add">
          <ac:chgData name="David Williamson" userId="a73da8032f1697b1" providerId="LiveId" clId="{0B296F78-781F-45F8-80CB-7AC0E51F7537}" dt="2024-11-17T12:48:33.232" v="1591" actId="26606"/>
          <ac:spMkLst>
            <pc:docMk/>
            <pc:sldMk cId="731987003" sldId="286"/>
            <ac:spMk id="11" creationId="{AB58EF07-17C2-48CF-ABB0-EEF1F17CB8F0}"/>
          </ac:spMkLst>
        </pc:spChg>
        <pc:spChg chg="add">
          <ac:chgData name="David Williamson" userId="a73da8032f1697b1" providerId="LiveId" clId="{0B296F78-781F-45F8-80CB-7AC0E51F7537}" dt="2024-11-17T12:48:33.232" v="1591" actId="26606"/>
          <ac:spMkLst>
            <pc:docMk/>
            <pc:sldMk cId="731987003" sldId="286"/>
            <ac:spMk id="13" creationId="{AF2F604E-43BE-4DC3-B983-E071523364F8}"/>
          </ac:spMkLst>
        </pc:spChg>
        <pc:spChg chg="add">
          <ac:chgData name="David Williamson" userId="a73da8032f1697b1" providerId="LiveId" clId="{0B296F78-781F-45F8-80CB-7AC0E51F7537}" dt="2024-11-17T12:48:33.232" v="1591" actId="26606"/>
          <ac:spMkLst>
            <pc:docMk/>
            <pc:sldMk cId="731987003" sldId="286"/>
            <ac:spMk id="15" creationId="{08C9B587-E65E-4B52-B37C-ABEBB6E87928}"/>
          </ac:spMkLst>
        </pc:spChg>
        <pc:picChg chg="add">
          <ac:chgData name="David Williamson" userId="a73da8032f1697b1" providerId="LiveId" clId="{0B296F78-781F-45F8-80CB-7AC0E51F7537}" dt="2024-11-17T12:48:33.232" v="1591" actId="26606"/>
          <ac:picMkLst>
            <pc:docMk/>
            <pc:sldMk cId="731987003" sldId="286"/>
            <ac:picMk id="5" creationId="{8B792882-8154-1A09-FA67-DDCF40120F58}"/>
          </ac:picMkLst>
        </pc:picChg>
      </pc:sldChg>
      <pc:sldChg chg="addSp delSp modSp new mod setBg setClrOvrMap">
        <pc:chgData name="David Williamson" userId="a73da8032f1697b1" providerId="LiveId" clId="{0B296F78-781F-45F8-80CB-7AC0E51F7537}" dt="2024-11-17T13:00:21.669" v="1812"/>
        <pc:sldMkLst>
          <pc:docMk/>
          <pc:sldMk cId="154809736" sldId="287"/>
        </pc:sldMkLst>
        <pc:spChg chg="add del mod">
          <ac:chgData name="David Williamson" userId="a73da8032f1697b1" providerId="LiveId" clId="{0B296F78-781F-45F8-80CB-7AC0E51F7537}" dt="2024-11-17T12:58:08.887" v="1682" actId="26606"/>
          <ac:spMkLst>
            <pc:docMk/>
            <pc:sldMk cId="154809736" sldId="287"/>
            <ac:spMk id="2" creationId="{B540E239-0D8E-6ECF-2CA7-1C57AF2D0EE0}"/>
          </ac:spMkLst>
        </pc:spChg>
        <pc:spChg chg="add">
          <ac:chgData name="David Williamson" userId="a73da8032f1697b1" providerId="LiveId" clId="{0B296F78-781F-45F8-80CB-7AC0E51F7537}" dt="2024-11-17T12:58:08.887" v="1682" actId="26606"/>
          <ac:spMkLst>
            <pc:docMk/>
            <pc:sldMk cId="154809736" sldId="287"/>
            <ac:spMk id="9" creationId="{9228552E-C8B1-4A80-8448-0787CE0FC704}"/>
          </ac:spMkLst>
        </pc:spChg>
        <pc:graphicFrameChg chg="add mod modGraphic">
          <ac:chgData name="David Williamson" userId="a73da8032f1697b1" providerId="LiveId" clId="{0B296F78-781F-45F8-80CB-7AC0E51F7537}" dt="2024-11-17T13:00:21.669" v="1812"/>
          <ac:graphicFrameMkLst>
            <pc:docMk/>
            <pc:sldMk cId="154809736" sldId="287"/>
            <ac:graphicFrameMk id="4" creationId="{11D7E019-1BC1-3713-F91A-DADEE2156EC6}"/>
          </ac:graphicFrameMkLst>
        </pc:graphicFrameChg>
        <pc:picChg chg="add">
          <ac:chgData name="David Williamson" userId="a73da8032f1697b1" providerId="LiveId" clId="{0B296F78-781F-45F8-80CB-7AC0E51F7537}" dt="2024-11-17T12:58:08.887" v="1682" actId="26606"/>
          <ac:picMkLst>
            <pc:docMk/>
            <pc:sldMk cId="154809736" sldId="287"/>
            <ac:picMk id="5" creationId="{79305CA9-1541-361A-F730-2EFA2D5B9929}"/>
          </ac:picMkLst>
        </pc:picChg>
      </pc:sldChg>
      <pc:sldChg chg="delSp add del mod">
        <pc:chgData name="David Williamson" userId="a73da8032f1697b1" providerId="LiveId" clId="{0B296F78-781F-45F8-80CB-7AC0E51F7537}" dt="2024-11-17T13:07:36.580" v="1833" actId="2696"/>
        <pc:sldMkLst>
          <pc:docMk/>
          <pc:sldMk cId="1490941434" sldId="288"/>
        </pc:sldMkLst>
        <pc:spChg chg="del">
          <ac:chgData name="David Williamson" userId="a73da8032f1697b1" providerId="LiveId" clId="{0B296F78-781F-45F8-80CB-7AC0E51F7537}" dt="2024-11-17T13:05:22.213" v="1821" actId="21"/>
          <ac:spMkLst>
            <pc:docMk/>
            <pc:sldMk cId="1490941434" sldId="288"/>
            <ac:spMk id="3" creationId="{626E230E-912C-77D2-17B8-B8036FD15DD6}"/>
          </ac:spMkLst>
        </pc:spChg>
      </pc:sldChg>
      <pc:sldChg chg="addSp modSp add mod ord">
        <pc:chgData name="David Williamson" userId="a73da8032f1697b1" providerId="LiveId" clId="{0B296F78-781F-45F8-80CB-7AC0E51F7537}" dt="2024-11-17T13:07:25.610" v="1832"/>
        <pc:sldMkLst>
          <pc:docMk/>
          <pc:sldMk cId="4163229553" sldId="289"/>
        </pc:sldMkLst>
        <pc:picChg chg="add mod">
          <ac:chgData name="David Williamson" userId="a73da8032f1697b1" providerId="LiveId" clId="{0B296F78-781F-45F8-80CB-7AC0E51F7537}" dt="2024-11-17T13:06:49.603" v="1826"/>
          <ac:picMkLst>
            <pc:docMk/>
            <pc:sldMk cId="4163229553" sldId="289"/>
            <ac:picMk id="2" creationId="{0924CFED-9E23-6161-98C8-254468BC9895}"/>
          </ac:picMkLst>
        </pc:picChg>
      </pc:sldChg>
      <pc:sldChg chg="addSp modSp add mod ord setBg">
        <pc:chgData name="David Williamson" userId="a73da8032f1697b1" providerId="LiveId" clId="{0B296F78-781F-45F8-80CB-7AC0E51F7537}" dt="2024-11-17T13:20:37.600" v="1888"/>
        <pc:sldMkLst>
          <pc:docMk/>
          <pc:sldMk cId="0" sldId="290"/>
        </pc:sldMkLst>
        <pc:spChg chg="add mod">
          <ac:chgData name="David Williamson" userId="a73da8032f1697b1" providerId="LiveId" clId="{0B296F78-781F-45F8-80CB-7AC0E51F7537}" dt="2024-11-17T13:20:26.596" v="1886" actId="113"/>
          <ac:spMkLst>
            <pc:docMk/>
            <pc:sldMk cId="0" sldId="290"/>
            <ac:spMk id="2" creationId="{85F9D6FD-0848-42E8-1486-304EA68E790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AB1B42-6B8E-4F40-8A1A-34B79570EA8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2E3DF92-AFF7-4904-997A-C1DA3AADEAA8}">
      <dgm:prSet custT="1"/>
      <dgm:spPr/>
      <dgm:t>
        <a:bodyPr/>
        <a:lstStyle/>
        <a:p>
          <a:r>
            <a: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1:2</a:t>
          </a:r>
          <a:r>
            <a: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	How have you loved us?</a:t>
          </a:r>
        </a:p>
      </dgm:t>
    </dgm:pt>
    <dgm:pt modelId="{4E195C07-7CCD-408B-8AB6-6F88C1F1D737}" type="parTrans" cxnId="{3FDD2044-172B-4CFE-98C9-D4C87CAE0DCC}">
      <dgm:prSet/>
      <dgm:spPr/>
      <dgm:t>
        <a:bodyPr/>
        <a:lstStyle/>
        <a:p>
          <a:endParaRPr lang="en-US"/>
        </a:p>
      </dgm:t>
    </dgm:pt>
    <dgm:pt modelId="{42193586-25F1-4B72-B575-B9431F1A46C9}" type="sibTrans" cxnId="{3FDD2044-172B-4CFE-98C9-D4C87CAE0DCC}">
      <dgm:prSet/>
      <dgm:spPr/>
      <dgm:t>
        <a:bodyPr/>
        <a:lstStyle/>
        <a:p>
          <a:endParaRPr lang="en-US"/>
        </a:p>
      </dgm:t>
    </dgm:pt>
    <dgm:pt modelId="{8E352FBA-E92B-400F-9CBA-8D24D32757ED}">
      <dgm:prSet custT="1"/>
      <dgm:spPr/>
      <dgm:t>
        <a:bodyPr/>
        <a:lstStyle/>
        <a:p>
          <a:r>
            <a: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1:6</a:t>
          </a:r>
          <a:r>
            <a: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	How have we shown contempt for Your name</a:t>
          </a:r>
          <a:r>
            <a:rPr lang="en-US" sz="4000" dirty="0"/>
            <a:t>?</a:t>
          </a:r>
          <a:endParaRPr lang="en-US" sz="500" dirty="0"/>
        </a:p>
      </dgm:t>
    </dgm:pt>
    <dgm:pt modelId="{881A11B3-1FB8-49F4-97D7-6298BC8A6CC5}" type="parTrans" cxnId="{BAF73D38-1CDE-4FA9-AB62-ACD0E968A5E4}">
      <dgm:prSet/>
      <dgm:spPr/>
      <dgm:t>
        <a:bodyPr/>
        <a:lstStyle/>
        <a:p>
          <a:endParaRPr lang="en-US"/>
        </a:p>
      </dgm:t>
    </dgm:pt>
    <dgm:pt modelId="{E8F7AADC-DAF7-4068-93DF-5CABAC2A4520}" type="sibTrans" cxnId="{BAF73D38-1CDE-4FA9-AB62-ACD0E968A5E4}">
      <dgm:prSet/>
      <dgm:spPr/>
      <dgm:t>
        <a:bodyPr/>
        <a:lstStyle/>
        <a:p>
          <a:endParaRPr lang="en-US"/>
        </a:p>
      </dgm:t>
    </dgm:pt>
    <dgm:pt modelId="{49D8F352-8FFC-429F-98DB-8F668C993FDB}">
      <dgm:prSet custT="1"/>
      <dgm:spPr/>
      <dgm:t>
        <a:bodyPr/>
        <a:lstStyle/>
        <a:p>
          <a:r>
            <a: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1:7</a:t>
          </a:r>
          <a:r>
            <a: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	How have we defiled You</a:t>
          </a:r>
          <a:r>
            <a:rPr lang="en-US" sz="3600" dirty="0"/>
            <a:t>?</a:t>
          </a:r>
          <a:endParaRPr lang="en-US" sz="500" dirty="0"/>
        </a:p>
      </dgm:t>
    </dgm:pt>
    <dgm:pt modelId="{A2FD6CEC-748B-4093-AAF3-6052D2329E4F}" type="parTrans" cxnId="{85159C9F-4891-492A-AFC1-5C7B834D6407}">
      <dgm:prSet/>
      <dgm:spPr/>
      <dgm:t>
        <a:bodyPr/>
        <a:lstStyle/>
        <a:p>
          <a:endParaRPr lang="en-US"/>
        </a:p>
      </dgm:t>
    </dgm:pt>
    <dgm:pt modelId="{AE7E1B71-787C-4CC5-B818-DBEA387315BB}" type="sibTrans" cxnId="{85159C9F-4891-492A-AFC1-5C7B834D6407}">
      <dgm:prSet/>
      <dgm:spPr/>
      <dgm:t>
        <a:bodyPr/>
        <a:lstStyle/>
        <a:p>
          <a:endParaRPr lang="en-US"/>
        </a:p>
      </dgm:t>
    </dgm:pt>
    <dgm:pt modelId="{7F32225F-81ED-4989-B117-4BA4C81C2F00}">
      <dgm:prSet custT="1"/>
      <dgm:spPr/>
      <dgm:t>
        <a:bodyPr/>
        <a:lstStyle/>
        <a:p>
          <a:r>
            <a:rPr lang="en-US" sz="3600" b="1" dirty="0"/>
            <a:t>2:17</a:t>
          </a:r>
          <a:r>
            <a:rPr lang="en-US" sz="3600" dirty="0"/>
            <a:t> – 	How have we wearied God?</a:t>
          </a:r>
        </a:p>
      </dgm:t>
    </dgm:pt>
    <dgm:pt modelId="{4D0A956F-4027-4F22-95AD-D49930D3D4EE}" type="parTrans" cxnId="{B0F9C485-8CFE-4E24-B98A-B63FC752C8CB}">
      <dgm:prSet/>
      <dgm:spPr/>
      <dgm:t>
        <a:bodyPr/>
        <a:lstStyle/>
        <a:p>
          <a:endParaRPr lang="en-US"/>
        </a:p>
      </dgm:t>
    </dgm:pt>
    <dgm:pt modelId="{76D34EE9-7A55-492A-B3FF-127E16EC6AF5}" type="sibTrans" cxnId="{B0F9C485-8CFE-4E24-B98A-B63FC752C8CB}">
      <dgm:prSet/>
      <dgm:spPr/>
      <dgm:t>
        <a:bodyPr/>
        <a:lstStyle/>
        <a:p>
          <a:endParaRPr lang="en-US"/>
        </a:p>
      </dgm:t>
    </dgm:pt>
    <dgm:pt modelId="{C0EF513F-CC98-4A18-80C1-E06DB8CC3FE8}">
      <dgm:prSet custT="1"/>
      <dgm:spPr/>
      <dgm:t>
        <a:bodyPr/>
        <a:lstStyle/>
        <a:p>
          <a:r>
            <a:rPr lang="en-US" sz="3600" b="1" dirty="0"/>
            <a:t>3:7</a:t>
          </a:r>
          <a:r>
            <a:rPr lang="en-US" sz="3600" dirty="0"/>
            <a:t> – 	How are we to return?</a:t>
          </a:r>
        </a:p>
      </dgm:t>
    </dgm:pt>
    <dgm:pt modelId="{3B18A614-3132-45A1-970E-061C42797BC9}" type="parTrans" cxnId="{5CFE70BC-4D9B-439A-BC61-7C088332B772}">
      <dgm:prSet/>
      <dgm:spPr/>
      <dgm:t>
        <a:bodyPr/>
        <a:lstStyle/>
        <a:p>
          <a:endParaRPr lang="en-US"/>
        </a:p>
      </dgm:t>
    </dgm:pt>
    <dgm:pt modelId="{52624674-FCB9-4E95-98C2-283464C51318}" type="sibTrans" cxnId="{5CFE70BC-4D9B-439A-BC61-7C088332B772}">
      <dgm:prSet/>
      <dgm:spPr/>
      <dgm:t>
        <a:bodyPr/>
        <a:lstStyle/>
        <a:p>
          <a:endParaRPr lang="en-US"/>
        </a:p>
      </dgm:t>
    </dgm:pt>
    <dgm:pt modelId="{C556705E-B432-480B-A8A6-FF55A39141B1}">
      <dgm:prSet custT="1"/>
      <dgm:spPr/>
      <dgm:t>
        <a:bodyPr/>
        <a:lstStyle/>
        <a:p>
          <a:r>
            <a:rPr lang="en-US" sz="3600" b="1" dirty="0"/>
            <a:t>3:8</a:t>
          </a:r>
          <a:r>
            <a:rPr lang="en-US" sz="3600" dirty="0"/>
            <a:t> – 	How are we robbing You?</a:t>
          </a:r>
        </a:p>
      </dgm:t>
    </dgm:pt>
    <dgm:pt modelId="{08D3C6BA-979B-49E3-965A-EDDA036D7884}" type="parTrans" cxnId="{30904FE8-BD81-4026-BFD2-000541471AF4}">
      <dgm:prSet/>
      <dgm:spPr/>
      <dgm:t>
        <a:bodyPr/>
        <a:lstStyle/>
        <a:p>
          <a:endParaRPr lang="en-US"/>
        </a:p>
      </dgm:t>
    </dgm:pt>
    <dgm:pt modelId="{0C1D2F5B-78A7-4A66-B89B-4EA90866FBF4}" type="sibTrans" cxnId="{30904FE8-BD81-4026-BFD2-000541471AF4}">
      <dgm:prSet/>
      <dgm:spPr/>
      <dgm:t>
        <a:bodyPr/>
        <a:lstStyle/>
        <a:p>
          <a:endParaRPr lang="en-US"/>
        </a:p>
      </dgm:t>
    </dgm:pt>
    <dgm:pt modelId="{38492CBA-B70A-4E1D-877D-4E84F786FC2B}" type="pres">
      <dgm:prSet presAssocID="{7EAB1B42-6B8E-4F40-8A1A-34B79570EA82}" presName="linear" presStyleCnt="0">
        <dgm:presLayoutVars>
          <dgm:animLvl val="lvl"/>
          <dgm:resizeHandles val="exact"/>
        </dgm:presLayoutVars>
      </dgm:prSet>
      <dgm:spPr/>
    </dgm:pt>
    <dgm:pt modelId="{ABA316F6-4878-45FB-8413-5C4D7951FAFF}" type="pres">
      <dgm:prSet presAssocID="{D2E3DF92-AFF7-4904-997A-C1DA3AADEAA8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1691277-013E-4582-91AA-36C47204F47F}" type="pres">
      <dgm:prSet presAssocID="{42193586-25F1-4B72-B575-B9431F1A46C9}" presName="spacer" presStyleCnt="0"/>
      <dgm:spPr/>
    </dgm:pt>
    <dgm:pt modelId="{E9E6B561-6C7D-4F91-88FA-7A5ECB7D6255}" type="pres">
      <dgm:prSet presAssocID="{8E352FBA-E92B-400F-9CBA-8D24D32757ED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FE27B812-96D7-4C21-B6C7-199B4DCB7B58}" type="pres">
      <dgm:prSet presAssocID="{E8F7AADC-DAF7-4068-93DF-5CABAC2A4520}" presName="spacer" presStyleCnt="0"/>
      <dgm:spPr/>
    </dgm:pt>
    <dgm:pt modelId="{91808C75-CB95-4D3A-949E-17DBD619C6D9}" type="pres">
      <dgm:prSet presAssocID="{49D8F352-8FFC-429F-98DB-8F668C993FDB}" presName="parentText" presStyleLbl="node1" presStyleIdx="2" presStyleCnt="6" custLinFactY="-2650" custLinFactNeighborY="-100000">
        <dgm:presLayoutVars>
          <dgm:chMax val="0"/>
          <dgm:bulletEnabled val="1"/>
        </dgm:presLayoutVars>
      </dgm:prSet>
      <dgm:spPr/>
    </dgm:pt>
    <dgm:pt modelId="{DA5CA38F-6793-4475-BF06-AC35ACD4287D}" type="pres">
      <dgm:prSet presAssocID="{AE7E1B71-787C-4CC5-B818-DBEA387315BB}" presName="spacer" presStyleCnt="0"/>
      <dgm:spPr/>
    </dgm:pt>
    <dgm:pt modelId="{F1950FE6-CA49-40C7-92B9-AD89BA212D5E}" type="pres">
      <dgm:prSet presAssocID="{7F32225F-81ED-4989-B117-4BA4C81C2F00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A7FA304A-7087-4E7F-8DA9-D0FDE867E6C6}" type="pres">
      <dgm:prSet presAssocID="{76D34EE9-7A55-492A-B3FF-127E16EC6AF5}" presName="spacer" presStyleCnt="0"/>
      <dgm:spPr/>
    </dgm:pt>
    <dgm:pt modelId="{1DE817A9-F94E-41D6-9852-7B701E3B11CD}" type="pres">
      <dgm:prSet presAssocID="{C0EF513F-CC98-4A18-80C1-E06DB8CC3FE8}" presName="parentText" presStyleLbl="node1" presStyleIdx="4" presStyleCnt="6" custLinFactY="1264" custLinFactNeighborY="100000">
        <dgm:presLayoutVars>
          <dgm:chMax val="0"/>
          <dgm:bulletEnabled val="1"/>
        </dgm:presLayoutVars>
      </dgm:prSet>
      <dgm:spPr/>
    </dgm:pt>
    <dgm:pt modelId="{66CF5B84-41C1-4106-BBD5-87847FAB08C3}" type="pres">
      <dgm:prSet presAssocID="{52624674-FCB9-4E95-98C2-283464C51318}" presName="spacer" presStyleCnt="0"/>
      <dgm:spPr/>
    </dgm:pt>
    <dgm:pt modelId="{E640E15B-E9EE-41D9-9E1C-C4A79E636025}" type="pres">
      <dgm:prSet presAssocID="{C556705E-B432-480B-A8A6-FF55A39141B1}" presName="parentText" presStyleLbl="node1" presStyleIdx="5" presStyleCnt="6" custLinFactY="154703" custLinFactNeighborX="-782" custLinFactNeighborY="200000">
        <dgm:presLayoutVars>
          <dgm:chMax val="0"/>
          <dgm:bulletEnabled val="1"/>
        </dgm:presLayoutVars>
      </dgm:prSet>
      <dgm:spPr/>
    </dgm:pt>
  </dgm:ptLst>
  <dgm:cxnLst>
    <dgm:cxn modelId="{4420EB29-58A4-4B6B-A0B6-ADDD60CF77C1}" type="presOf" srcId="{7EAB1B42-6B8E-4F40-8A1A-34B79570EA82}" destId="{38492CBA-B70A-4E1D-877D-4E84F786FC2B}" srcOrd="0" destOrd="0" presId="urn:microsoft.com/office/officeart/2005/8/layout/vList2"/>
    <dgm:cxn modelId="{BAF73D38-1CDE-4FA9-AB62-ACD0E968A5E4}" srcId="{7EAB1B42-6B8E-4F40-8A1A-34B79570EA82}" destId="{8E352FBA-E92B-400F-9CBA-8D24D32757ED}" srcOrd="1" destOrd="0" parTransId="{881A11B3-1FB8-49F4-97D7-6298BC8A6CC5}" sibTransId="{E8F7AADC-DAF7-4068-93DF-5CABAC2A4520}"/>
    <dgm:cxn modelId="{3FDD2044-172B-4CFE-98C9-D4C87CAE0DCC}" srcId="{7EAB1B42-6B8E-4F40-8A1A-34B79570EA82}" destId="{D2E3DF92-AFF7-4904-997A-C1DA3AADEAA8}" srcOrd="0" destOrd="0" parTransId="{4E195C07-7CCD-408B-8AB6-6F88C1F1D737}" sibTransId="{42193586-25F1-4B72-B575-B9431F1A46C9}"/>
    <dgm:cxn modelId="{4448A37F-9E76-4758-818A-45B68E56D3A9}" type="presOf" srcId="{D2E3DF92-AFF7-4904-997A-C1DA3AADEAA8}" destId="{ABA316F6-4878-45FB-8413-5C4D7951FAFF}" srcOrd="0" destOrd="0" presId="urn:microsoft.com/office/officeart/2005/8/layout/vList2"/>
    <dgm:cxn modelId="{EA900F82-B8E5-4DEA-9D47-59B8D8E07850}" type="presOf" srcId="{C0EF513F-CC98-4A18-80C1-E06DB8CC3FE8}" destId="{1DE817A9-F94E-41D6-9852-7B701E3B11CD}" srcOrd="0" destOrd="0" presId="urn:microsoft.com/office/officeart/2005/8/layout/vList2"/>
    <dgm:cxn modelId="{06945082-BBEE-475D-A94A-0B51FA3FAC6C}" type="presOf" srcId="{49D8F352-8FFC-429F-98DB-8F668C993FDB}" destId="{91808C75-CB95-4D3A-949E-17DBD619C6D9}" srcOrd="0" destOrd="0" presId="urn:microsoft.com/office/officeart/2005/8/layout/vList2"/>
    <dgm:cxn modelId="{B0F9C485-8CFE-4E24-B98A-B63FC752C8CB}" srcId="{7EAB1B42-6B8E-4F40-8A1A-34B79570EA82}" destId="{7F32225F-81ED-4989-B117-4BA4C81C2F00}" srcOrd="3" destOrd="0" parTransId="{4D0A956F-4027-4F22-95AD-D49930D3D4EE}" sibTransId="{76D34EE9-7A55-492A-B3FF-127E16EC6AF5}"/>
    <dgm:cxn modelId="{85159C9F-4891-492A-AFC1-5C7B834D6407}" srcId="{7EAB1B42-6B8E-4F40-8A1A-34B79570EA82}" destId="{49D8F352-8FFC-429F-98DB-8F668C993FDB}" srcOrd="2" destOrd="0" parTransId="{A2FD6CEC-748B-4093-AAF3-6052D2329E4F}" sibTransId="{AE7E1B71-787C-4CC5-B818-DBEA387315BB}"/>
    <dgm:cxn modelId="{5CFE70BC-4D9B-439A-BC61-7C088332B772}" srcId="{7EAB1B42-6B8E-4F40-8A1A-34B79570EA82}" destId="{C0EF513F-CC98-4A18-80C1-E06DB8CC3FE8}" srcOrd="4" destOrd="0" parTransId="{3B18A614-3132-45A1-970E-061C42797BC9}" sibTransId="{52624674-FCB9-4E95-98C2-283464C51318}"/>
    <dgm:cxn modelId="{233048CD-8C16-4821-B87E-158D396887A7}" type="presOf" srcId="{7F32225F-81ED-4989-B117-4BA4C81C2F00}" destId="{F1950FE6-CA49-40C7-92B9-AD89BA212D5E}" srcOrd="0" destOrd="0" presId="urn:microsoft.com/office/officeart/2005/8/layout/vList2"/>
    <dgm:cxn modelId="{612F36DE-8870-4298-8924-8103AF46101B}" type="presOf" srcId="{C556705E-B432-480B-A8A6-FF55A39141B1}" destId="{E640E15B-E9EE-41D9-9E1C-C4A79E636025}" srcOrd="0" destOrd="0" presId="urn:microsoft.com/office/officeart/2005/8/layout/vList2"/>
    <dgm:cxn modelId="{D7C16EE5-8209-4983-A8D3-913C43BF2AFE}" type="presOf" srcId="{8E352FBA-E92B-400F-9CBA-8D24D32757ED}" destId="{E9E6B561-6C7D-4F91-88FA-7A5ECB7D6255}" srcOrd="0" destOrd="0" presId="urn:microsoft.com/office/officeart/2005/8/layout/vList2"/>
    <dgm:cxn modelId="{30904FE8-BD81-4026-BFD2-000541471AF4}" srcId="{7EAB1B42-6B8E-4F40-8A1A-34B79570EA82}" destId="{C556705E-B432-480B-A8A6-FF55A39141B1}" srcOrd="5" destOrd="0" parTransId="{08D3C6BA-979B-49E3-965A-EDDA036D7884}" sibTransId="{0C1D2F5B-78A7-4A66-B89B-4EA90866FBF4}"/>
    <dgm:cxn modelId="{36C4E624-DD63-410B-BA9C-96A4A63553BD}" type="presParOf" srcId="{38492CBA-B70A-4E1D-877D-4E84F786FC2B}" destId="{ABA316F6-4878-45FB-8413-5C4D7951FAFF}" srcOrd="0" destOrd="0" presId="urn:microsoft.com/office/officeart/2005/8/layout/vList2"/>
    <dgm:cxn modelId="{4E00E402-D8A4-4DBC-93D5-B8E251C354B1}" type="presParOf" srcId="{38492CBA-B70A-4E1D-877D-4E84F786FC2B}" destId="{21691277-013E-4582-91AA-36C47204F47F}" srcOrd="1" destOrd="0" presId="urn:microsoft.com/office/officeart/2005/8/layout/vList2"/>
    <dgm:cxn modelId="{E2989913-ECF9-4421-9092-19364304A160}" type="presParOf" srcId="{38492CBA-B70A-4E1D-877D-4E84F786FC2B}" destId="{E9E6B561-6C7D-4F91-88FA-7A5ECB7D6255}" srcOrd="2" destOrd="0" presId="urn:microsoft.com/office/officeart/2005/8/layout/vList2"/>
    <dgm:cxn modelId="{ABA539DC-3EB7-4B5E-9554-16549A313419}" type="presParOf" srcId="{38492CBA-B70A-4E1D-877D-4E84F786FC2B}" destId="{FE27B812-96D7-4C21-B6C7-199B4DCB7B58}" srcOrd="3" destOrd="0" presId="urn:microsoft.com/office/officeart/2005/8/layout/vList2"/>
    <dgm:cxn modelId="{A9EA7006-5DB5-40F0-AE95-A58F309C5920}" type="presParOf" srcId="{38492CBA-B70A-4E1D-877D-4E84F786FC2B}" destId="{91808C75-CB95-4D3A-949E-17DBD619C6D9}" srcOrd="4" destOrd="0" presId="urn:microsoft.com/office/officeart/2005/8/layout/vList2"/>
    <dgm:cxn modelId="{CA095F3C-796F-4862-9294-B28166644F56}" type="presParOf" srcId="{38492CBA-B70A-4E1D-877D-4E84F786FC2B}" destId="{DA5CA38F-6793-4475-BF06-AC35ACD4287D}" srcOrd="5" destOrd="0" presId="urn:microsoft.com/office/officeart/2005/8/layout/vList2"/>
    <dgm:cxn modelId="{0CEFDF91-48FE-4B7C-9C95-2AC05ED19472}" type="presParOf" srcId="{38492CBA-B70A-4E1D-877D-4E84F786FC2B}" destId="{F1950FE6-CA49-40C7-92B9-AD89BA212D5E}" srcOrd="6" destOrd="0" presId="urn:microsoft.com/office/officeart/2005/8/layout/vList2"/>
    <dgm:cxn modelId="{490228D8-0C4E-4BAB-B819-5216E3530B33}" type="presParOf" srcId="{38492CBA-B70A-4E1D-877D-4E84F786FC2B}" destId="{A7FA304A-7087-4E7F-8DA9-D0FDE867E6C6}" srcOrd="7" destOrd="0" presId="urn:microsoft.com/office/officeart/2005/8/layout/vList2"/>
    <dgm:cxn modelId="{D3A7B7A1-3951-4E1A-893F-21B2A4210DD4}" type="presParOf" srcId="{38492CBA-B70A-4E1D-877D-4E84F786FC2B}" destId="{1DE817A9-F94E-41D6-9852-7B701E3B11CD}" srcOrd="8" destOrd="0" presId="urn:microsoft.com/office/officeart/2005/8/layout/vList2"/>
    <dgm:cxn modelId="{2AA0A5D3-B97B-49ED-9BC3-69F213D3B1A0}" type="presParOf" srcId="{38492CBA-B70A-4E1D-877D-4E84F786FC2B}" destId="{66CF5B84-41C1-4106-BBD5-87847FAB08C3}" srcOrd="9" destOrd="0" presId="urn:microsoft.com/office/officeart/2005/8/layout/vList2"/>
    <dgm:cxn modelId="{0758A9F3-F824-4DD6-88B5-7FBCDDA86D95}" type="presParOf" srcId="{38492CBA-B70A-4E1D-877D-4E84F786FC2B}" destId="{E640E15B-E9EE-41D9-9E1C-C4A79E63602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A316F6-4878-45FB-8413-5C4D7951FAFF}">
      <dsp:nvSpPr>
        <dsp:cNvPr id="0" name=""/>
        <dsp:cNvSpPr/>
      </dsp:nvSpPr>
      <dsp:spPr>
        <a:xfrm>
          <a:off x="0" y="1784"/>
          <a:ext cx="10515600" cy="7130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1:2</a:t>
          </a:r>
          <a:r>
            <a:rPr lang="en-US" sz="3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	How have you loved us?</a:t>
          </a:r>
        </a:p>
      </dsp:txBody>
      <dsp:txXfrm>
        <a:off x="34806" y="36590"/>
        <a:ext cx="10445988" cy="643391"/>
      </dsp:txXfrm>
    </dsp:sp>
    <dsp:sp modelId="{E9E6B561-6C7D-4F91-88FA-7A5ECB7D6255}">
      <dsp:nvSpPr>
        <dsp:cNvPr id="0" name=""/>
        <dsp:cNvSpPr/>
      </dsp:nvSpPr>
      <dsp:spPr>
        <a:xfrm>
          <a:off x="0" y="728737"/>
          <a:ext cx="10515600" cy="713003"/>
        </a:xfrm>
        <a:prstGeom prst="roundRect">
          <a:avLst/>
        </a:prstGeom>
        <a:solidFill>
          <a:schemeClr val="accent5">
            <a:hueOff val="-2430430"/>
            <a:satOff val="-165"/>
            <a:lumOff val="39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1:6</a:t>
          </a:r>
          <a:r>
            <a:rPr lang="en-US" sz="3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	How have we shown contempt for Your name</a:t>
          </a:r>
          <a:r>
            <a:rPr lang="en-US" sz="4000" kern="1200" dirty="0"/>
            <a:t>?</a:t>
          </a:r>
          <a:endParaRPr lang="en-US" sz="500" kern="1200" dirty="0"/>
        </a:p>
      </dsp:txBody>
      <dsp:txXfrm>
        <a:off x="34806" y="763543"/>
        <a:ext cx="10445988" cy="643391"/>
      </dsp:txXfrm>
    </dsp:sp>
    <dsp:sp modelId="{91808C75-CB95-4D3A-949E-17DBD619C6D9}">
      <dsp:nvSpPr>
        <dsp:cNvPr id="0" name=""/>
        <dsp:cNvSpPr/>
      </dsp:nvSpPr>
      <dsp:spPr>
        <a:xfrm>
          <a:off x="0" y="1422846"/>
          <a:ext cx="10515600" cy="713003"/>
        </a:xfrm>
        <a:prstGeom prst="roundRect">
          <a:avLst/>
        </a:prstGeom>
        <a:solidFill>
          <a:schemeClr val="accent5">
            <a:hueOff val="-4860860"/>
            <a:satOff val="-330"/>
            <a:lumOff val="7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1:7</a:t>
          </a:r>
          <a:r>
            <a:rPr lang="en-US" sz="3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	How have we defiled You</a:t>
          </a:r>
          <a:r>
            <a:rPr lang="en-US" sz="3600" kern="1200" dirty="0"/>
            <a:t>?</a:t>
          </a:r>
          <a:endParaRPr lang="en-US" sz="500" kern="1200" dirty="0"/>
        </a:p>
      </dsp:txBody>
      <dsp:txXfrm>
        <a:off x="34806" y="1457652"/>
        <a:ext cx="10445988" cy="643391"/>
      </dsp:txXfrm>
    </dsp:sp>
    <dsp:sp modelId="{F1950FE6-CA49-40C7-92B9-AD89BA212D5E}">
      <dsp:nvSpPr>
        <dsp:cNvPr id="0" name=""/>
        <dsp:cNvSpPr/>
      </dsp:nvSpPr>
      <dsp:spPr>
        <a:xfrm>
          <a:off x="0" y="2182644"/>
          <a:ext cx="10515600" cy="713003"/>
        </a:xfrm>
        <a:prstGeom prst="roundRect">
          <a:avLst/>
        </a:prstGeom>
        <a:solidFill>
          <a:schemeClr val="accent5">
            <a:hueOff val="-7291290"/>
            <a:satOff val="-496"/>
            <a:lumOff val="11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2:17</a:t>
          </a:r>
          <a:r>
            <a:rPr lang="en-US" sz="3600" kern="1200" dirty="0"/>
            <a:t> – 	How have we wearied God?</a:t>
          </a:r>
        </a:p>
      </dsp:txBody>
      <dsp:txXfrm>
        <a:off x="34806" y="2217450"/>
        <a:ext cx="10445988" cy="643391"/>
      </dsp:txXfrm>
    </dsp:sp>
    <dsp:sp modelId="{1DE817A9-F94E-41D6-9852-7B701E3B11CD}">
      <dsp:nvSpPr>
        <dsp:cNvPr id="0" name=""/>
        <dsp:cNvSpPr/>
      </dsp:nvSpPr>
      <dsp:spPr>
        <a:xfrm>
          <a:off x="0" y="2932559"/>
          <a:ext cx="10515600" cy="713003"/>
        </a:xfrm>
        <a:prstGeom prst="roundRect">
          <a:avLst/>
        </a:prstGeom>
        <a:solidFill>
          <a:schemeClr val="accent5">
            <a:hueOff val="-9721720"/>
            <a:satOff val="-661"/>
            <a:lumOff val="15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3:7</a:t>
          </a:r>
          <a:r>
            <a:rPr lang="en-US" sz="3600" kern="1200" dirty="0"/>
            <a:t> – 	How are we to return?</a:t>
          </a:r>
        </a:p>
      </dsp:txBody>
      <dsp:txXfrm>
        <a:off x="34806" y="2967365"/>
        <a:ext cx="10445988" cy="643391"/>
      </dsp:txXfrm>
    </dsp:sp>
    <dsp:sp modelId="{E640E15B-E9EE-41D9-9E1C-C4A79E636025}">
      <dsp:nvSpPr>
        <dsp:cNvPr id="0" name=""/>
        <dsp:cNvSpPr/>
      </dsp:nvSpPr>
      <dsp:spPr>
        <a:xfrm>
          <a:off x="0" y="3638334"/>
          <a:ext cx="10515600" cy="713003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3:8</a:t>
          </a:r>
          <a:r>
            <a:rPr lang="en-US" sz="3600" kern="1200" dirty="0"/>
            <a:t> – 	How are we robbing You?</a:t>
          </a:r>
        </a:p>
      </dsp:txBody>
      <dsp:txXfrm>
        <a:off x="34806" y="3673140"/>
        <a:ext cx="10445988" cy="6433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F9672-E84A-EB2E-8C74-3ABA3F6C1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BA9569-3AD3-7B1F-35D6-CE93DC825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28691-2442-BA52-4099-AC82B0D58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BB47-8B45-4863-BFB6-E728B6965E17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5FA76-C562-200E-FCFD-68F9E315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07D4-0A45-F2A7-6CBF-96E5EC08A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909B-8B68-47B3-A4C1-B7748B58B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52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F2BDA-8804-CAD3-5AA2-02C6A96A8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B835C-02F1-5228-5A50-3896B5E704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92DC3-2526-E2A1-D180-31341D04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BB47-8B45-4863-BFB6-E728B6965E17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BB9AE-EAAD-D610-802C-6BF4CE340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13FBE-2E6E-E8B0-04D4-DC03A5883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909B-8B68-47B3-A4C1-B7748B58B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3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C19FC-E4F3-394E-D8B1-541758C666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A0960A-2F4F-591F-8779-AD8B71853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DBA27-D408-3DFC-326A-202941AEA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BB47-8B45-4863-BFB6-E728B6965E17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E5A68-7153-512F-F6CC-1A620A4B0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FBEE5-EA55-6B6D-971F-DEFDDBA15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909B-8B68-47B3-A4C1-B7748B58B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11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507999" y="1873250"/>
            <a:ext cx="11176000" cy="876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8773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8099" y="2768599"/>
            <a:ext cx="9575800" cy="5207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438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3098800" y="3301999"/>
            <a:ext cx="5994400" cy="5207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4386">
                <a:solidFill>
                  <a:srgbClr val="FFFFFF"/>
                </a:solidFill>
              </a:defRPr>
            </a:lvl1pPr>
          </a:lstStyle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211557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66B67-23D4-8CFF-3E9C-D0D58F431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BB322-B315-5661-C782-F7983B22E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3A707-D697-C601-4572-D441DEEF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BB47-8B45-4863-BFB6-E728B6965E17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76E1D-B0AA-3AA2-E834-B62EF1143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061F1-62BD-16B0-AFE3-56170B42D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909B-8B68-47B3-A4C1-B7748B58B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92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4AB8A-2D54-A20E-0C68-A606FC3E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B0687-E45E-EBF0-8374-6AA3DB7CD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E9758-5CA9-6ACB-1F78-47DEEA5A8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BB47-8B45-4863-BFB6-E728B6965E17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B7382-06FD-D205-EDE2-DB8914782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84FF7-D4B9-8406-0A98-1BA484AA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909B-8B68-47B3-A4C1-B7748B58B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85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748C4-D126-B3BA-65D2-9F7435558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F1C14-9C3A-1AD8-B5D1-34BC01EE7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D8799-80F4-4B1E-D79C-1C86FC210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D43C93-4425-BF8B-4660-568F90748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BB47-8B45-4863-BFB6-E728B6965E17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7E54F-247D-5F17-EFE5-34173552F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7EFDA-2DBB-7687-3432-2363CE33A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909B-8B68-47B3-A4C1-B7748B58B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84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27E8D-3EFF-D9FC-5FFD-AB739C372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3CECD-E991-0546-7FEC-F01987C07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216A68-73A5-B8C1-754C-796FEB577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4AF91D-F216-9BA5-A3AF-E27224BFC4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80E9AE-8898-0622-E266-F879108B93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74DC64-4B01-4202-5613-A94161FD9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BB47-8B45-4863-BFB6-E728B6965E17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6E303D-5DCF-C377-259A-0119A9370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DBDD8-220B-5E6F-1C77-056AA35A6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909B-8B68-47B3-A4C1-B7748B58B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47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30ECD-6DFD-D503-9FAB-430E531F4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1C099B-220B-CC51-737F-DFAAD13A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BB47-8B45-4863-BFB6-E728B6965E17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3A1057-5ADF-8BFE-A2BC-F0ECEEA05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D15AFF-303D-60A8-B6C3-DF63B9D19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909B-8B68-47B3-A4C1-B7748B58B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10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FA09C3-5555-3A84-76E5-24217677D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BB47-8B45-4863-BFB6-E728B6965E17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719D04-C156-88EE-B13E-19C56ED49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F82683-3CE1-D888-FB74-96450D2A0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909B-8B68-47B3-A4C1-B7748B58B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55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01BCE-10C4-1766-CB80-1602650B3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00245-7E00-0022-8963-7B6D0EA54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2BB36-8BA7-3078-DE34-DDAEA0E117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C0BA8-E9BD-7CB4-CCE2-1800F9ED8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BB47-8B45-4863-BFB6-E728B6965E17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6D929-125E-20DD-51C5-42FA669C9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27AE0B-0C7A-43BC-67B9-54A208967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909B-8B68-47B3-A4C1-B7748B58B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7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C58CE-D8A4-5347-DA88-EFB3E5A56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318469-162C-D234-C771-54E79D6E6E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087339-91F9-8BF1-F95C-6A6C4ADAFD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0C9EC1-9492-8D66-3A67-FDE4D658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BB47-8B45-4863-BFB6-E728B6965E17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7D5AD4-66CE-E60F-5C36-FC50464DE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9DB57F-D58E-4E96-85C9-1A952D78C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A909B-8B68-47B3-A4C1-B7748B58B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0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3E98A-26F2-330B-6A36-4C28F230C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95F50-9B8A-0B6F-E326-9DFA7842F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BFD14-7E54-D7C7-D4F3-E02B570D92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0FBB47-8B45-4863-BFB6-E728B6965E17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42B2F-0E88-7111-B6A1-FA3C06F5C6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E70F5-45E2-D528-D4E6-648CC646CD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4A909B-8B68-47B3-A4C1-B7748B58B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9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892765-8D47-D863-539E-2195942BC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3368" y="1100968"/>
            <a:ext cx="10385264" cy="2989516"/>
          </a:xfrm>
        </p:spPr>
        <p:txBody>
          <a:bodyPr>
            <a:normAutofit/>
          </a:bodyPr>
          <a:lstStyle/>
          <a:p>
            <a:r>
              <a:rPr lang="en-US" sz="8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“God’s Call to Fear and Draw Near”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9652AB-50D2-EC7E-3B30-44AE10994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08852" y="5497209"/>
            <a:ext cx="5577794" cy="1078054"/>
          </a:xfrm>
        </p:spPr>
        <p:txBody>
          <a:bodyPr>
            <a:normAutofit/>
          </a:bodyPr>
          <a:lstStyle/>
          <a:p>
            <a:pPr algn="l"/>
            <a:r>
              <a:rPr lang="en-US" sz="6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Malachi 3:6-12</a:t>
            </a:r>
          </a:p>
        </p:txBody>
      </p:sp>
    </p:spTree>
    <p:extLst>
      <p:ext uri="{BB962C8B-B14F-4D97-AF65-F5344CB8AC3E}">
        <p14:creationId xmlns:p14="http://schemas.microsoft.com/office/powerpoint/2010/main" val="2126710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B20F3B-4D08-3097-7A73-D79CD1EE7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67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2ABE3-9B00-3481-7EC8-7EB6BDB76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CD8C88-2F13-8167-6E32-A62397ACF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A065B8-8770-3431-21E3-1B1587CED06F}"/>
              </a:ext>
            </a:extLst>
          </p:cNvPr>
          <p:cNvCxnSpPr>
            <a:cxnSpLocks/>
          </p:cNvCxnSpPr>
          <p:nvPr/>
        </p:nvCxnSpPr>
        <p:spPr>
          <a:xfrm flipH="1">
            <a:off x="523982" y="2671281"/>
            <a:ext cx="381171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D96DCE-47AE-28A5-88F1-1F67FA809D0D}"/>
              </a:ext>
            </a:extLst>
          </p:cNvPr>
          <p:cNvCxnSpPr>
            <a:cxnSpLocks/>
          </p:cNvCxnSpPr>
          <p:nvPr/>
        </p:nvCxnSpPr>
        <p:spPr>
          <a:xfrm flipH="1">
            <a:off x="4335694" y="1909281"/>
            <a:ext cx="690423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6CED9A-B4DE-6B27-AB30-4C7DF52E673F}"/>
              </a:ext>
            </a:extLst>
          </p:cNvPr>
          <p:cNvCxnSpPr>
            <a:cxnSpLocks/>
          </p:cNvCxnSpPr>
          <p:nvPr/>
        </p:nvCxnSpPr>
        <p:spPr>
          <a:xfrm flipH="1">
            <a:off x="1765442" y="304800"/>
            <a:ext cx="831350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0DC613-34E7-B9F6-C550-1B037DA354EB}"/>
              </a:ext>
            </a:extLst>
          </p:cNvPr>
          <p:cNvCxnSpPr>
            <a:cxnSpLocks/>
          </p:cNvCxnSpPr>
          <p:nvPr/>
        </p:nvCxnSpPr>
        <p:spPr>
          <a:xfrm flipH="1">
            <a:off x="523982" y="1196939"/>
            <a:ext cx="124146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15A688-4472-976B-9E56-39305914CAD6}"/>
              </a:ext>
            </a:extLst>
          </p:cNvPr>
          <p:cNvCxnSpPr>
            <a:cxnSpLocks/>
          </p:cNvCxnSpPr>
          <p:nvPr/>
        </p:nvCxnSpPr>
        <p:spPr>
          <a:xfrm flipH="1">
            <a:off x="10078948" y="1083923"/>
            <a:ext cx="116098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FD16AF-06BB-0910-59FA-CFDEE71C96DC}"/>
              </a:ext>
            </a:extLst>
          </p:cNvPr>
          <p:cNvCxnSpPr>
            <a:cxnSpLocks/>
          </p:cNvCxnSpPr>
          <p:nvPr/>
        </p:nvCxnSpPr>
        <p:spPr>
          <a:xfrm flipV="1">
            <a:off x="11239928" y="1083923"/>
            <a:ext cx="0" cy="82535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DC9806D-ACEA-8A91-B581-36832DD7A3BF}"/>
              </a:ext>
            </a:extLst>
          </p:cNvPr>
          <p:cNvCxnSpPr>
            <a:cxnSpLocks/>
          </p:cNvCxnSpPr>
          <p:nvPr/>
        </p:nvCxnSpPr>
        <p:spPr>
          <a:xfrm flipV="1">
            <a:off x="10078948" y="304800"/>
            <a:ext cx="0" cy="82535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271035E-FA3B-7FFA-D044-DDB68D47EE73}"/>
              </a:ext>
            </a:extLst>
          </p:cNvPr>
          <p:cNvCxnSpPr>
            <a:cxnSpLocks/>
          </p:cNvCxnSpPr>
          <p:nvPr/>
        </p:nvCxnSpPr>
        <p:spPr>
          <a:xfrm flipV="1">
            <a:off x="1765442" y="304800"/>
            <a:ext cx="0" cy="89213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7D9B16-8BC8-FFD9-2698-D441BE03FEFC}"/>
              </a:ext>
            </a:extLst>
          </p:cNvPr>
          <p:cNvCxnSpPr>
            <a:cxnSpLocks/>
          </p:cNvCxnSpPr>
          <p:nvPr/>
        </p:nvCxnSpPr>
        <p:spPr>
          <a:xfrm flipV="1">
            <a:off x="4342543" y="1909281"/>
            <a:ext cx="0" cy="762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EC0B750-29D1-36C7-F2B2-A2CC15EB6DDD}"/>
              </a:ext>
            </a:extLst>
          </p:cNvPr>
          <p:cNvCxnSpPr>
            <a:cxnSpLocks/>
          </p:cNvCxnSpPr>
          <p:nvPr/>
        </p:nvCxnSpPr>
        <p:spPr>
          <a:xfrm flipV="1">
            <a:off x="523982" y="1196939"/>
            <a:ext cx="0" cy="14743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05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1B33A4-EFD4-832B-D4AA-CEDB26CCC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E99B80-E64A-4E2B-F23C-9EADE58AA31D}"/>
              </a:ext>
            </a:extLst>
          </p:cNvPr>
          <p:cNvSpPr txBox="1"/>
          <p:nvPr/>
        </p:nvSpPr>
        <p:spPr>
          <a:xfrm>
            <a:off x="1006868" y="2610683"/>
            <a:ext cx="1061320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a.) The </a:t>
            </a:r>
            <a:r>
              <a:rPr lang="en-US" sz="5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Command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Trust (10a)</a:t>
            </a:r>
          </a:p>
          <a:p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3537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24CFED-9E23-6161-98C8-254468BC9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29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46AD0-E077-E4AE-C2E7-0E99B5CF0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4D111A-7285-89C5-D618-77E79F3BA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185B3E-0E5A-0028-8CD4-732B12615403}"/>
              </a:ext>
            </a:extLst>
          </p:cNvPr>
          <p:cNvSpPr txBox="1"/>
          <p:nvPr/>
        </p:nvSpPr>
        <p:spPr>
          <a:xfrm>
            <a:off x="1006868" y="2610683"/>
            <a:ext cx="1061320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a.) The </a:t>
            </a:r>
            <a:r>
              <a:rPr lang="en-US" sz="5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Command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Trust (10a)</a:t>
            </a:r>
          </a:p>
          <a:p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b.) The </a:t>
            </a:r>
            <a:r>
              <a:rPr lang="en-US" sz="5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Test (10b)</a:t>
            </a:r>
          </a:p>
          <a:p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0242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5DF2C-98BB-2CF0-29E5-8C8428224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C94358-3DCC-1999-6589-39AAF26B3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1AECEB-AEC4-5777-238A-AAE309E7C8B0}"/>
              </a:ext>
            </a:extLst>
          </p:cNvPr>
          <p:cNvCxnSpPr>
            <a:cxnSpLocks/>
          </p:cNvCxnSpPr>
          <p:nvPr/>
        </p:nvCxnSpPr>
        <p:spPr>
          <a:xfrm flipV="1">
            <a:off x="4424736" y="1878459"/>
            <a:ext cx="0" cy="8283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69AEF1-DC2B-AEAA-1CB6-6302C57CC6CA}"/>
              </a:ext>
            </a:extLst>
          </p:cNvPr>
          <p:cNvCxnSpPr>
            <a:cxnSpLocks/>
          </p:cNvCxnSpPr>
          <p:nvPr/>
        </p:nvCxnSpPr>
        <p:spPr>
          <a:xfrm flipV="1">
            <a:off x="11306710" y="1878459"/>
            <a:ext cx="0" cy="762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09CB74-CE65-F493-160A-B540C3B7B71D}"/>
              </a:ext>
            </a:extLst>
          </p:cNvPr>
          <p:cNvCxnSpPr>
            <a:cxnSpLocks/>
          </p:cNvCxnSpPr>
          <p:nvPr/>
        </p:nvCxnSpPr>
        <p:spPr>
          <a:xfrm flipV="1">
            <a:off x="10226211" y="2653731"/>
            <a:ext cx="0" cy="87886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ED3DEA-CA29-AC34-9F92-2431E46E8F4D}"/>
              </a:ext>
            </a:extLst>
          </p:cNvPr>
          <p:cNvCxnSpPr>
            <a:cxnSpLocks/>
          </p:cNvCxnSpPr>
          <p:nvPr/>
        </p:nvCxnSpPr>
        <p:spPr>
          <a:xfrm flipV="1">
            <a:off x="546243" y="2732070"/>
            <a:ext cx="0" cy="762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8435BA-91F6-30F8-EA83-6E023E557618}"/>
              </a:ext>
            </a:extLst>
          </p:cNvPr>
          <p:cNvCxnSpPr>
            <a:cxnSpLocks/>
          </p:cNvCxnSpPr>
          <p:nvPr/>
        </p:nvCxnSpPr>
        <p:spPr>
          <a:xfrm>
            <a:off x="546243" y="3468814"/>
            <a:ext cx="9679968" cy="6378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6690CD-DEDD-2528-75C1-2337114E3654}"/>
              </a:ext>
            </a:extLst>
          </p:cNvPr>
          <p:cNvCxnSpPr>
            <a:cxnSpLocks/>
          </p:cNvCxnSpPr>
          <p:nvPr/>
        </p:nvCxnSpPr>
        <p:spPr>
          <a:xfrm>
            <a:off x="546243" y="2693542"/>
            <a:ext cx="3878493" cy="1327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BFCD626-4417-5BCC-F66E-696CC6C13728}"/>
              </a:ext>
            </a:extLst>
          </p:cNvPr>
          <p:cNvCxnSpPr>
            <a:cxnSpLocks/>
          </p:cNvCxnSpPr>
          <p:nvPr/>
        </p:nvCxnSpPr>
        <p:spPr>
          <a:xfrm>
            <a:off x="4424736" y="1878459"/>
            <a:ext cx="688197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80A021-7043-2AA6-F9A4-C28FA26F653E}"/>
              </a:ext>
            </a:extLst>
          </p:cNvPr>
          <p:cNvCxnSpPr>
            <a:cxnSpLocks/>
          </p:cNvCxnSpPr>
          <p:nvPr/>
        </p:nvCxnSpPr>
        <p:spPr>
          <a:xfrm>
            <a:off x="10226211" y="2653731"/>
            <a:ext cx="108049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591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8F32A-6950-E56C-26D4-0F62A3E2C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F0CA18-7E48-47B1-6EE9-DCDA21A28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7E73C6-A2CD-B521-A19C-C5F8835A7C5A}"/>
              </a:ext>
            </a:extLst>
          </p:cNvPr>
          <p:cNvSpPr txBox="1"/>
          <p:nvPr/>
        </p:nvSpPr>
        <p:spPr>
          <a:xfrm>
            <a:off x="1006868" y="2610683"/>
            <a:ext cx="1061320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a.) The </a:t>
            </a:r>
            <a:r>
              <a:rPr lang="en-US" sz="5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Command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Trust (10a)</a:t>
            </a:r>
          </a:p>
          <a:p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b.) The </a:t>
            </a:r>
            <a:r>
              <a:rPr lang="en-US" sz="5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Test (10b)</a:t>
            </a:r>
          </a:p>
          <a:p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c.) The </a:t>
            </a:r>
            <a:r>
              <a:rPr lang="en-US" sz="5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Commitment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Bless (10c)</a:t>
            </a:r>
          </a:p>
        </p:txBody>
      </p:sp>
    </p:spTree>
    <p:extLst>
      <p:ext uri="{BB962C8B-B14F-4D97-AF65-F5344CB8AC3E}">
        <p14:creationId xmlns:p14="http://schemas.microsoft.com/office/powerpoint/2010/main" val="996374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83A3A-F005-75DE-F109-D73229BB9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85E00C-E979-BC97-14DC-0F2428ACE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4316984-8E2A-9EFA-D0BD-763D66CA4787}"/>
              </a:ext>
            </a:extLst>
          </p:cNvPr>
          <p:cNvCxnSpPr>
            <a:cxnSpLocks/>
          </p:cNvCxnSpPr>
          <p:nvPr/>
        </p:nvCxnSpPr>
        <p:spPr>
          <a:xfrm flipV="1">
            <a:off x="11594386" y="2653731"/>
            <a:ext cx="0" cy="32603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AE9DBB7-83B3-4482-1386-5BB5F42BD1AD}"/>
              </a:ext>
            </a:extLst>
          </p:cNvPr>
          <p:cNvCxnSpPr>
            <a:cxnSpLocks/>
          </p:cNvCxnSpPr>
          <p:nvPr/>
        </p:nvCxnSpPr>
        <p:spPr>
          <a:xfrm flipV="1">
            <a:off x="10226211" y="2653731"/>
            <a:ext cx="0" cy="79581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D016EE8-57F0-58E2-E0B6-93B6A065618A}"/>
              </a:ext>
            </a:extLst>
          </p:cNvPr>
          <p:cNvCxnSpPr>
            <a:cxnSpLocks/>
          </p:cNvCxnSpPr>
          <p:nvPr/>
        </p:nvCxnSpPr>
        <p:spPr>
          <a:xfrm flipV="1">
            <a:off x="239731" y="3429000"/>
            <a:ext cx="0" cy="24850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05EDBB-E306-99F0-8372-F0B87B8E6C3C}"/>
              </a:ext>
            </a:extLst>
          </p:cNvPr>
          <p:cNvCxnSpPr>
            <a:cxnSpLocks/>
          </p:cNvCxnSpPr>
          <p:nvPr/>
        </p:nvCxnSpPr>
        <p:spPr>
          <a:xfrm>
            <a:off x="227744" y="5914063"/>
            <a:ext cx="1134095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C9D9BA-5E27-16A0-FE4E-7A154C67BE2D}"/>
              </a:ext>
            </a:extLst>
          </p:cNvPr>
          <p:cNvCxnSpPr>
            <a:cxnSpLocks/>
          </p:cNvCxnSpPr>
          <p:nvPr/>
        </p:nvCxnSpPr>
        <p:spPr>
          <a:xfrm>
            <a:off x="227744" y="3449549"/>
            <a:ext cx="999846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2F68BC-1400-5CCC-C699-F5C23D06B764}"/>
              </a:ext>
            </a:extLst>
          </p:cNvPr>
          <p:cNvCxnSpPr>
            <a:cxnSpLocks/>
          </p:cNvCxnSpPr>
          <p:nvPr/>
        </p:nvCxnSpPr>
        <p:spPr>
          <a:xfrm>
            <a:off x="10226211" y="2653731"/>
            <a:ext cx="134249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372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F9D6FD-0848-42E8-1486-304EA68E7908}"/>
              </a:ext>
            </a:extLst>
          </p:cNvPr>
          <p:cNvSpPr/>
          <p:nvPr/>
        </p:nvSpPr>
        <p:spPr>
          <a:xfrm>
            <a:off x="641874" y="963874"/>
            <a:ext cx="104972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 PROVIDENCE of God</a:t>
            </a:r>
            <a:endParaRPr lang="en-US" sz="72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EB048-C8A9-84B4-C585-16223C7F2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D94292-6698-BC05-C095-E11288F58A03}"/>
              </a:ext>
            </a:extLst>
          </p:cNvPr>
          <p:cNvSpPr txBox="1"/>
          <p:nvPr/>
        </p:nvSpPr>
        <p:spPr>
          <a:xfrm rot="10800000" flipH="1" flipV="1">
            <a:off x="760287" y="2751891"/>
            <a:ext cx="1155842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a.) The Power of God’s </a:t>
            </a:r>
            <a:r>
              <a:rPr lang="en-US" sz="5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Rebuke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(11a)</a:t>
            </a:r>
          </a:p>
          <a:p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5105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D21894-B849-3A30-D051-D63F9342E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82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5400A-B012-1180-0DCC-9851597B4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D9FBC5-DD72-F05A-23FC-518A3C053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599A77C-C988-701C-1AF5-2866973BAA48}"/>
              </a:ext>
            </a:extLst>
          </p:cNvPr>
          <p:cNvSpPr/>
          <p:nvPr/>
        </p:nvSpPr>
        <p:spPr>
          <a:xfrm>
            <a:off x="1664413" y="297951"/>
            <a:ext cx="1684962" cy="96577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1ED6E508-35C6-655D-4C03-875CFA386826}"/>
              </a:ext>
            </a:extLst>
          </p:cNvPr>
          <p:cNvSpPr/>
          <p:nvPr/>
        </p:nvSpPr>
        <p:spPr>
          <a:xfrm rot="6461440">
            <a:off x="-810213" y="3240201"/>
            <a:ext cx="4743699" cy="1002779"/>
          </a:xfrm>
          <a:prstGeom prst="leftArrow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27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0536D-8F6F-2EFE-1CB1-33C13E965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3B092F-01E3-5D80-3827-25C942C04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936066-6692-CAD9-2607-CC90A06F9D7D}"/>
              </a:ext>
            </a:extLst>
          </p:cNvPr>
          <p:cNvSpPr txBox="1"/>
          <p:nvPr/>
        </p:nvSpPr>
        <p:spPr>
          <a:xfrm rot="10800000" flipH="1" flipV="1">
            <a:off x="513707" y="2821489"/>
            <a:ext cx="1155842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a.) The Power of God’s </a:t>
            </a:r>
            <a:r>
              <a:rPr lang="en-US" sz="5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Rebuke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(11a)</a:t>
            </a:r>
          </a:p>
          <a:p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b.) The Proof of God’s </a:t>
            </a:r>
            <a:r>
              <a:rPr lang="en-US" sz="5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Protection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(11b)</a:t>
            </a:r>
          </a:p>
          <a:p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9255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129F2-70EC-08C9-A364-9F4EA80EB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42D3C2-D9E1-0129-EBFC-B26C9F939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F1EA790-DD4C-6810-7A93-4CD78008446B}"/>
              </a:ext>
            </a:extLst>
          </p:cNvPr>
          <p:cNvSpPr/>
          <p:nvPr/>
        </p:nvSpPr>
        <p:spPr>
          <a:xfrm>
            <a:off x="0" y="513708"/>
            <a:ext cx="10715946" cy="271237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41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660B6-6E4B-3355-5716-0AC776F8F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DF068E-158A-BAC3-BBD4-9C4FDD738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8E2A44-6D6E-EC9E-97FF-BBC517687DFD}"/>
              </a:ext>
            </a:extLst>
          </p:cNvPr>
          <p:cNvSpPr txBox="1"/>
          <p:nvPr/>
        </p:nvSpPr>
        <p:spPr>
          <a:xfrm rot="10800000" flipH="1" flipV="1">
            <a:off x="513707" y="2375213"/>
            <a:ext cx="1155842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a.) The Power of God’s </a:t>
            </a:r>
            <a:r>
              <a:rPr lang="en-US" sz="5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Rebuke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(11a)</a:t>
            </a:r>
          </a:p>
          <a:p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b.) The Proof of God’s </a:t>
            </a:r>
            <a:r>
              <a:rPr lang="en-US" sz="5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Protection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(11b)</a:t>
            </a:r>
          </a:p>
          <a:p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c.) The Promise of God’s </a:t>
            </a:r>
            <a:r>
              <a:rPr lang="en-US" sz="5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Blessings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(12)</a:t>
            </a:r>
          </a:p>
        </p:txBody>
      </p:sp>
    </p:spTree>
    <p:extLst>
      <p:ext uri="{BB962C8B-B14F-4D97-AF65-F5344CB8AC3E}">
        <p14:creationId xmlns:p14="http://schemas.microsoft.com/office/powerpoint/2010/main" val="595492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0C40E-92C5-B510-AD17-8FB8A6711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962F59-53CF-0E88-04BE-EDCF412C5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AD04D87-6D93-9EBC-E0E7-7863616535AF}"/>
              </a:ext>
            </a:extLst>
          </p:cNvPr>
          <p:cNvSpPr/>
          <p:nvPr/>
        </p:nvSpPr>
        <p:spPr>
          <a:xfrm>
            <a:off x="2116477" y="3269251"/>
            <a:ext cx="1962364" cy="10150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1A9F7018-9F7F-4859-348B-CE281DFFAB3F}"/>
              </a:ext>
            </a:extLst>
          </p:cNvPr>
          <p:cNvSpPr/>
          <p:nvPr/>
        </p:nvSpPr>
        <p:spPr>
          <a:xfrm rot="14142105">
            <a:off x="35777" y="1343590"/>
            <a:ext cx="2764112" cy="1002779"/>
          </a:xfrm>
          <a:prstGeom prst="lef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33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3D3A41-E059-C2C1-6B93-DC5CEE59C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21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EB02FA-4CE2-92CF-E4DE-0DCC44A7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8EF2FF-1F49-82C9-705F-5F3CD963B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DC9B5-3EC2-D440-98D7-B06194CDF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6CC9EE-D522-E407-A56C-4746D2632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1AC0A7-C797-2FFB-C8BA-29EAE6994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771863-E5DA-D220-9B7B-40A89F5F7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44F4D0-0FF4-6DDB-082C-48EF88457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86D2783-700A-D069-855A-CD92E0034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ADBA94-E7E0-EDBA-0DA3-A93D9E0A4D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3368" y="1100968"/>
            <a:ext cx="10385264" cy="2989516"/>
          </a:xfrm>
        </p:spPr>
        <p:txBody>
          <a:bodyPr>
            <a:normAutofit/>
          </a:bodyPr>
          <a:lstStyle/>
          <a:p>
            <a:r>
              <a:rPr lang="en-US" sz="8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“God’s Call to Fear and Draw Near”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71015BE-1B01-66BE-BFFA-1A892C448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ADE2AA-796E-17A1-D1AB-2E5936FF1A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08852" y="5497209"/>
            <a:ext cx="5577794" cy="1078054"/>
          </a:xfrm>
        </p:spPr>
        <p:txBody>
          <a:bodyPr>
            <a:normAutofit/>
          </a:bodyPr>
          <a:lstStyle/>
          <a:p>
            <a:pPr algn="l"/>
            <a:r>
              <a:rPr lang="en-US" sz="6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Malachi 3:6-12</a:t>
            </a:r>
          </a:p>
        </p:txBody>
      </p:sp>
    </p:spTree>
    <p:extLst>
      <p:ext uri="{BB962C8B-B14F-4D97-AF65-F5344CB8AC3E}">
        <p14:creationId xmlns:p14="http://schemas.microsoft.com/office/powerpoint/2010/main" val="4239944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BBD8A0-C14F-2412-A82E-C81A577F8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9D4B6F-07DD-6B6D-C937-5D0F12A99D85}"/>
              </a:ext>
            </a:extLst>
          </p:cNvPr>
          <p:cNvSpPr/>
          <p:nvPr/>
        </p:nvSpPr>
        <p:spPr>
          <a:xfrm>
            <a:off x="2555631" y="1441938"/>
            <a:ext cx="7080738" cy="397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1">
                  <a:lumMod val="95000"/>
                  <a:lumOff val="5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5A4339-5AE4-EF0C-196A-2C682CE5E4E5}"/>
              </a:ext>
            </a:extLst>
          </p:cNvPr>
          <p:cNvSpPr/>
          <p:nvPr/>
        </p:nvSpPr>
        <p:spPr>
          <a:xfrm>
            <a:off x="0" y="-20548"/>
            <a:ext cx="12248021" cy="6955750"/>
          </a:xfrm>
          <a:prstGeom prst="rect">
            <a:avLst/>
          </a:prstGeom>
          <a:solidFill>
            <a:srgbClr val="00206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54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Next week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</a:t>
            </a:r>
          </a:p>
          <a:p>
            <a:pPr algn="ctr"/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66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“Hellbound or Happy Heart?”</a:t>
            </a:r>
          </a:p>
          <a:p>
            <a:pPr algn="ctr"/>
            <a:endParaRPr lang="en-US" sz="24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Malachi 3:13 - 4:6</a:t>
            </a:r>
          </a:p>
          <a:p>
            <a:pPr algn="ctr"/>
            <a:endParaRPr lang="en-US" sz="80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- </a:t>
            </a:r>
            <a:r>
              <a:rPr lang="en-US" sz="5400" b="1" i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 </a:t>
            </a:r>
            <a:r>
              <a:rPr lang="en-US" sz="5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final of 7 messages in Malachi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4298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table filled with food">
            <a:extLst>
              <a:ext uri="{FF2B5EF4-FFF2-40B4-BE49-F238E27FC236}">
                <a16:creationId xmlns:a16="http://schemas.microsoft.com/office/drawing/2014/main" id="{8B792882-8154-1A09-FA67-DDCF40120F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62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1F9892-A1AC-6C55-EE39-E5695EE9B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00" y="370708"/>
            <a:ext cx="7104348" cy="22887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LOOK AT THE LORD’S SUPPER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987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E2B15E-3545-1E19-6568-594C5AEFB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9D1B16-69A9-AF92-41D1-967468354935}"/>
              </a:ext>
            </a:extLst>
          </p:cNvPr>
          <p:cNvSpPr txBox="1"/>
          <p:nvPr/>
        </p:nvSpPr>
        <p:spPr>
          <a:xfrm>
            <a:off x="1777429" y="2383604"/>
            <a:ext cx="9678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a.) The </a:t>
            </a:r>
            <a:r>
              <a:rPr lang="en-US" sz="5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Consistency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God (6)</a:t>
            </a:r>
          </a:p>
        </p:txBody>
      </p:sp>
    </p:spTree>
    <p:extLst>
      <p:ext uri="{BB962C8B-B14F-4D97-AF65-F5344CB8AC3E}">
        <p14:creationId xmlns:p14="http://schemas.microsoft.com/office/powerpoint/2010/main" val="4190971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D04E5-3B75-48B7-BE19-44C3E9729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77FA59-38BF-C67F-A214-2F225BB03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6FDC68-6369-3439-2526-EB98F09268F4}"/>
              </a:ext>
            </a:extLst>
          </p:cNvPr>
          <p:cNvCxnSpPr>
            <a:cxnSpLocks/>
          </p:cNvCxnSpPr>
          <p:nvPr/>
        </p:nvCxnSpPr>
        <p:spPr>
          <a:xfrm>
            <a:off x="760288" y="1664413"/>
            <a:ext cx="1048991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22A93C-8952-E68E-2664-C09016C36DA3}"/>
              </a:ext>
            </a:extLst>
          </p:cNvPr>
          <p:cNvCxnSpPr>
            <a:cxnSpLocks/>
          </p:cNvCxnSpPr>
          <p:nvPr/>
        </p:nvCxnSpPr>
        <p:spPr>
          <a:xfrm>
            <a:off x="667820" y="3758629"/>
            <a:ext cx="31404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5CC5F2-194B-BA51-EA51-74159EC1034C}"/>
              </a:ext>
            </a:extLst>
          </p:cNvPr>
          <p:cNvCxnSpPr>
            <a:cxnSpLocks/>
          </p:cNvCxnSpPr>
          <p:nvPr/>
        </p:nvCxnSpPr>
        <p:spPr>
          <a:xfrm>
            <a:off x="3808288" y="3048000"/>
            <a:ext cx="744191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B7F86C-774B-6D0D-9926-7C85B636DB70}"/>
              </a:ext>
            </a:extLst>
          </p:cNvPr>
          <p:cNvCxnSpPr>
            <a:cxnSpLocks/>
          </p:cNvCxnSpPr>
          <p:nvPr/>
        </p:nvCxnSpPr>
        <p:spPr>
          <a:xfrm>
            <a:off x="3808288" y="3031732"/>
            <a:ext cx="0" cy="72689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D342CD-5208-7895-D820-E33964110A9F}"/>
              </a:ext>
            </a:extLst>
          </p:cNvPr>
          <p:cNvCxnSpPr>
            <a:cxnSpLocks/>
          </p:cNvCxnSpPr>
          <p:nvPr/>
        </p:nvCxnSpPr>
        <p:spPr>
          <a:xfrm>
            <a:off x="760288" y="1664413"/>
            <a:ext cx="0" cy="211048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0D0BA6F-A2CB-03B2-6D6C-D2522690438A}"/>
              </a:ext>
            </a:extLst>
          </p:cNvPr>
          <p:cNvCxnSpPr>
            <a:cxnSpLocks/>
          </p:cNvCxnSpPr>
          <p:nvPr/>
        </p:nvCxnSpPr>
        <p:spPr>
          <a:xfrm>
            <a:off x="11250202" y="1664413"/>
            <a:ext cx="0" cy="14067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Arrow: Left 20">
            <a:extLst>
              <a:ext uri="{FF2B5EF4-FFF2-40B4-BE49-F238E27FC236}">
                <a16:creationId xmlns:a16="http://schemas.microsoft.com/office/drawing/2014/main" id="{1B2D9455-17EE-9784-2641-23261E65F12E}"/>
              </a:ext>
            </a:extLst>
          </p:cNvPr>
          <p:cNvSpPr/>
          <p:nvPr/>
        </p:nvSpPr>
        <p:spPr>
          <a:xfrm rot="18446434">
            <a:off x="6607572" y="628093"/>
            <a:ext cx="1843344" cy="873586"/>
          </a:xfrm>
          <a:prstGeom prst="lef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20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D0E53-A50D-28EA-4193-7711B2E41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809096-A9F8-DB4F-7230-E9A22518F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4485FC-5DA4-931D-42DC-47653ADA7019}"/>
              </a:ext>
            </a:extLst>
          </p:cNvPr>
          <p:cNvSpPr txBox="1"/>
          <p:nvPr/>
        </p:nvSpPr>
        <p:spPr>
          <a:xfrm>
            <a:off x="1777429" y="2383604"/>
            <a:ext cx="967825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a.) The </a:t>
            </a:r>
            <a:r>
              <a:rPr lang="en-US" sz="5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Consistency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God (6)</a:t>
            </a:r>
          </a:p>
          <a:p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b.) The </a:t>
            </a:r>
            <a:r>
              <a:rPr lang="en-US" sz="5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Charge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God (7a)</a:t>
            </a:r>
          </a:p>
          <a:p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3598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1E3C2-93AC-E53F-EF94-30727ADF1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B48A17-9E60-0151-8FBE-B0B6F41E4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09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0AD89C9-4099-37F1-2013-5DF52C0125DF}"/>
              </a:ext>
            </a:extLst>
          </p:cNvPr>
          <p:cNvCxnSpPr>
            <a:cxnSpLocks/>
          </p:cNvCxnSpPr>
          <p:nvPr/>
        </p:nvCxnSpPr>
        <p:spPr>
          <a:xfrm flipV="1">
            <a:off x="3791164" y="3010328"/>
            <a:ext cx="7459038" cy="7191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A26066-A971-73C9-9D0D-EEA3B92C99DA}"/>
              </a:ext>
            </a:extLst>
          </p:cNvPr>
          <p:cNvCxnSpPr>
            <a:cxnSpLocks/>
          </p:cNvCxnSpPr>
          <p:nvPr/>
        </p:nvCxnSpPr>
        <p:spPr>
          <a:xfrm>
            <a:off x="842481" y="5001802"/>
            <a:ext cx="620559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575F2B-66F5-EBCD-F584-33E230AC9058}"/>
              </a:ext>
            </a:extLst>
          </p:cNvPr>
          <p:cNvCxnSpPr>
            <a:cxnSpLocks/>
          </p:cNvCxnSpPr>
          <p:nvPr/>
        </p:nvCxnSpPr>
        <p:spPr>
          <a:xfrm>
            <a:off x="842481" y="3724383"/>
            <a:ext cx="294868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056D02-7764-68C1-4A24-0E6494920AD9}"/>
              </a:ext>
            </a:extLst>
          </p:cNvPr>
          <p:cNvCxnSpPr>
            <a:cxnSpLocks/>
          </p:cNvCxnSpPr>
          <p:nvPr/>
        </p:nvCxnSpPr>
        <p:spPr>
          <a:xfrm>
            <a:off x="3763766" y="3082247"/>
            <a:ext cx="0" cy="6143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51C240-9EB0-7440-6982-AE4959C6BBEE}"/>
              </a:ext>
            </a:extLst>
          </p:cNvPr>
          <p:cNvCxnSpPr>
            <a:cxnSpLocks/>
          </p:cNvCxnSpPr>
          <p:nvPr/>
        </p:nvCxnSpPr>
        <p:spPr>
          <a:xfrm>
            <a:off x="842481" y="3724383"/>
            <a:ext cx="0" cy="135105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E2332EB-E26A-22A9-3D5A-254DA9057C47}"/>
              </a:ext>
            </a:extLst>
          </p:cNvPr>
          <p:cNvCxnSpPr>
            <a:cxnSpLocks/>
          </p:cNvCxnSpPr>
          <p:nvPr/>
        </p:nvCxnSpPr>
        <p:spPr>
          <a:xfrm>
            <a:off x="11217667" y="3008614"/>
            <a:ext cx="0" cy="135105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1D6FE2C-17CF-DF41-FF1D-A0DDC1E64ABF}"/>
              </a:ext>
            </a:extLst>
          </p:cNvPr>
          <p:cNvCxnSpPr>
            <a:cxnSpLocks/>
          </p:cNvCxnSpPr>
          <p:nvPr/>
        </p:nvCxnSpPr>
        <p:spPr>
          <a:xfrm>
            <a:off x="7048072" y="4399908"/>
            <a:ext cx="0" cy="60189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587626F-5590-9279-C2F6-37BB12555F94}"/>
              </a:ext>
            </a:extLst>
          </p:cNvPr>
          <p:cNvCxnSpPr>
            <a:cxnSpLocks/>
          </p:cNvCxnSpPr>
          <p:nvPr/>
        </p:nvCxnSpPr>
        <p:spPr>
          <a:xfrm>
            <a:off x="7048072" y="4359665"/>
            <a:ext cx="416959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357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BAA89-A571-9C4D-7748-770472908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B98F49-6978-CDB4-CEFD-C96CEA73A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C2ED9F-CC89-F87C-38EE-459B964E486C}"/>
              </a:ext>
            </a:extLst>
          </p:cNvPr>
          <p:cNvSpPr txBox="1"/>
          <p:nvPr/>
        </p:nvSpPr>
        <p:spPr>
          <a:xfrm>
            <a:off x="1777429" y="2383604"/>
            <a:ext cx="967825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a.) The </a:t>
            </a:r>
            <a:r>
              <a:rPr lang="en-US" sz="5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Consistency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God (6)</a:t>
            </a:r>
          </a:p>
          <a:p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b.) The </a:t>
            </a:r>
            <a:r>
              <a:rPr lang="en-US" sz="5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Charge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God (7a)</a:t>
            </a:r>
          </a:p>
          <a:p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c.) The </a:t>
            </a:r>
            <a:r>
              <a:rPr lang="en-US" sz="5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God (7b)</a:t>
            </a:r>
          </a:p>
        </p:txBody>
      </p:sp>
    </p:spTree>
    <p:extLst>
      <p:ext uri="{BB962C8B-B14F-4D97-AF65-F5344CB8AC3E}">
        <p14:creationId xmlns:p14="http://schemas.microsoft.com/office/powerpoint/2010/main" val="680172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AF299-7C20-A2C2-EA8F-3A4358843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BA2834-40C1-4A64-A5DC-7271D758B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B12BFD4-3860-0199-B057-6821D680D789}"/>
              </a:ext>
            </a:extLst>
          </p:cNvPr>
          <p:cNvCxnSpPr>
            <a:cxnSpLocks/>
          </p:cNvCxnSpPr>
          <p:nvPr/>
        </p:nvCxnSpPr>
        <p:spPr>
          <a:xfrm>
            <a:off x="2445249" y="5650786"/>
            <a:ext cx="879467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891FE55-7EE3-8137-4C28-4B108AE87957}"/>
              </a:ext>
            </a:extLst>
          </p:cNvPr>
          <p:cNvCxnSpPr>
            <a:cxnSpLocks/>
          </p:cNvCxnSpPr>
          <p:nvPr/>
        </p:nvCxnSpPr>
        <p:spPr>
          <a:xfrm>
            <a:off x="799672" y="6306621"/>
            <a:ext cx="164557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84B992-F3BE-85FC-FF06-F553CE51B0C6}"/>
              </a:ext>
            </a:extLst>
          </p:cNvPr>
          <p:cNvCxnSpPr>
            <a:cxnSpLocks/>
          </p:cNvCxnSpPr>
          <p:nvPr/>
        </p:nvCxnSpPr>
        <p:spPr>
          <a:xfrm>
            <a:off x="6935056" y="4301447"/>
            <a:ext cx="430487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40588F-023C-E76C-24C8-084B0C21AAC6}"/>
              </a:ext>
            </a:extLst>
          </p:cNvPr>
          <p:cNvCxnSpPr>
            <a:cxnSpLocks/>
          </p:cNvCxnSpPr>
          <p:nvPr/>
        </p:nvCxnSpPr>
        <p:spPr>
          <a:xfrm>
            <a:off x="11239927" y="4280897"/>
            <a:ext cx="0" cy="136988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0A7DC3E-0206-7099-B1BB-3E77AF21B2EF}"/>
              </a:ext>
            </a:extLst>
          </p:cNvPr>
          <p:cNvCxnSpPr>
            <a:cxnSpLocks/>
          </p:cNvCxnSpPr>
          <p:nvPr/>
        </p:nvCxnSpPr>
        <p:spPr>
          <a:xfrm flipV="1">
            <a:off x="2445249" y="5650786"/>
            <a:ext cx="0" cy="65583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733AE6-3DAF-B612-6BCF-18B1C98E6C0C}"/>
              </a:ext>
            </a:extLst>
          </p:cNvPr>
          <p:cNvCxnSpPr>
            <a:cxnSpLocks/>
          </p:cNvCxnSpPr>
          <p:nvPr/>
        </p:nvCxnSpPr>
        <p:spPr>
          <a:xfrm flipV="1">
            <a:off x="6943617" y="4280897"/>
            <a:ext cx="0" cy="7328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2D1F868-3289-CB9A-1788-F585A198DE1B}"/>
              </a:ext>
            </a:extLst>
          </p:cNvPr>
          <p:cNvCxnSpPr>
            <a:cxnSpLocks/>
          </p:cNvCxnSpPr>
          <p:nvPr/>
        </p:nvCxnSpPr>
        <p:spPr>
          <a:xfrm flipV="1">
            <a:off x="799672" y="5013789"/>
            <a:ext cx="0" cy="12928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4454C68-7ED4-3399-BE02-0CA48E3D425E}"/>
              </a:ext>
            </a:extLst>
          </p:cNvPr>
          <p:cNvCxnSpPr>
            <a:cxnSpLocks/>
          </p:cNvCxnSpPr>
          <p:nvPr/>
        </p:nvCxnSpPr>
        <p:spPr>
          <a:xfrm>
            <a:off x="799672" y="5013789"/>
            <a:ext cx="613538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49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305CA9-1541-361A-F730-2EFA2D5B99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11D7E019-1BC1-3713-F91A-DADEE2156E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450721"/>
              </p:ext>
            </p:extLst>
          </p:nvPr>
        </p:nvGraphicFramePr>
        <p:xfrm>
          <a:off x="756467" y="76110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4809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279</Words>
  <Application>Microsoft Office PowerPoint</Application>
  <PresentationFormat>Widescreen</PresentationFormat>
  <Paragraphs>47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Office Theme</vt:lpstr>
      <vt:lpstr>“God’s Call to Fear and Draw Near”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“God’s Call to Fear and Draw Near”</vt:lpstr>
      <vt:lpstr>PowerPoint Presentation</vt:lpstr>
      <vt:lpstr>A LOOK AT THE LORD’S SUPPER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Williamson</dc:creator>
  <cp:lastModifiedBy>David Williamson</cp:lastModifiedBy>
  <cp:revision>1</cp:revision>
  <dcterms:created xsi:type="dcterms:W3CDTF">2024-11-13T15:28:48Z</dcterms:created>
  <dcterms:modified xsi:type="dcterms:W3CDTF">2024-11-17T13:21:12Z</dcterms:modified>
</cp:coreProperties>
</file>