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4" r:id="rId5"/>
    <p:sldId id="265" r:id="rId6"/>
    <p:sldId id="266" r:id="rId7"/>
    <p:sldId id="277" r:id="rId8"/>
    <p:sldId id="260" r:id="rId9"/>
    <p:sldId id="267" r:id="rId10"/>
    <p:sldId id="268" r:id="rId11"/>
    <p:sldId id="269" r:id="rId12"/>
    <p:sldId id="278" r:id="rId13"/>
    <p:sldId id="262" r:id="rId14"/>
    <p:sldId id="270" r:id="rId15"/>
    <p:sldId id="271" r:id="rId16"/>
    <p:sldId id="272" r:id="rId17"/>
    <p:sldId id="279" r:id="rId18"/>
    <p:sldId id="273" r:id="rId19"/>
    <p:sldId id="274" r:id="rId20"/>
    <p:sldId id="275" r:id="rId21"/>
    <p:sldId id="263" r:id="rId2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6C34F-6D74-4120-B6F3-839DA0AD57FB}" v="235" dt="2024-11-23T18:45:20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27B6C34F-6D74-4120-B6F3-839DA0AD57FB}"/>
    <pc:docChg chg="undo custSel addSld delSld modSld sldOrd">
      <pc:chgData name="David Williamson" userId="a73da8032f1697b1" providerId="LiveId" clId="{27B6C34F-6D74-4120-B6F3-839DA0AD57FB}" dt="2024-11-23T21:44:03.700" v="5198" actId="2696"/>
      <pc:docMkLst>
        <pc:docMk/>
      </pc:docMkLst>
      <pc:sldChg chg="addSp modSp mod">
        <pc:chgData name="David Williamson" userId="a73da8032f1697b1" providerId="LiveId" clId="{27B6C34F-6D74-4120-B6F3-839DA0AD57FB}" dt="2024-11-23T04:04:40.911" v="41" actId="115"/>
        <pc:sldMkLst>
          <pc:docMk/>
          <pc:sldMk cId="2684064177" sldId="256"/>
        </pc:sldMkLst>
        <pc:spChg chg="add mod">
          <ac:chgData name="David Williamson" userId="a73da8032f1697b1" providerId="LiveId" clId="{27B6C34F-6D74-4120-B6F3-839DA0AD57FB}" dt="2024-11-23T04:04:40.911" v="41" actId="115"/>
          <ac:spMkLst>
            <pc:docMk/>
            <pc:sldMk cId="2684064177" sldId="256"/>
            <ac:spMk id="3" creationId="{2568A3AA-8644-6DDB-08C9-E6676C1A9925}"/>
          </ac:spMkLst>
        </pc:spChg>
      </pc:sldChg>
      <pc:sldChg chg="addSp delSp modSp new mod setBg modAnim">
        <pc:chgData name="David Williamson" userId="a73da8032f1697b1" providerId="LiveId" clId="{27B6C34F-6D74-4120-B6F3-839DA0AD57FB}" dt="2024-11-23T18:02:17.494" v="3349"/>
        <pc:sldMkLst>
          <pc:docMk/>
          <pc:sldMk cId="753674530" sldId="257"/>
        </pc:sldMkLst>
        <pc:spChg chg="add mod ord">
          <ac:chgData name="David Williamson" userId="a73da8032f1697b1" providerId="LiveId" clId="{27B6C34F-6D74-4120-B6F3-839DA0AD57FB}" dt="2024-11-23T04:10:49.652" v="253" actId="113"/>
          <ac:spMkLst>
            <pc:docMk/>
            <pc:sldMk cId="753674530" sldId="257"/>
            <ac:spMk id="2" creationId="{64A2901C-01FC-1831-236C-DBAEDDBA3D5C}"/>
          </ac:spMkLst>
        </pc:spChg>
        <pc:spChg chg="add del">
          <ac:chgData name="David Williamson" userId="a73da8032f1697b1" providerId="LiveId" clId="{27B6C34F-6D74-4120-B6F3-839DA0AD57FB}" dt="2024-11-23T04:08:05.390" v="100" actId="26606"/>
          <ac:spMkLst>
            <pc:docMk/>
            <pc:sldMk cId="753674530" sldId="257"/>
            <ac:spMk id="7" creationId="{577D6B2E-37A3-429E-A37C-F30ED6487282}"/>
          </ac:spMkLst>
        </pc:spChg>
        <pc:spChg chg="add del">
          <ac:chgData name="David Williamson" userId="a73da8032f1697b1" providerId="LiveId" clId="{27B6C34F-6D74-4120-B6F3-839DA0AD57FB}" dt="2024-11-23T04:08:05.390" v="100" actId="26606"/>
          <ac:spMkLst>
            <pc:docMk/>
            <pc:sldMk cId="753674530" sldId="257"/>
            <ac:spMk id="9" creationId="{5CEAD642-85CF-4750-8432-7C80C901F001}"/>
          </ac:spMkLst>
        </pc:spChg>
        <pc:spChg chg="add del">
          <ac:chgData name="David Williamson" userId="a73da8032f1697b1" providerId="LiveId" clId="{27B6C34F-6D74-4120-B6F3-839DA0AD57FB}" dt="2024-11-23T04:08:05.390" v="100" actId="26606"/>
          <ac:spMkLst>
            <pc:docMk/>
            <pc:sldMk cId="753674530" sldId="257"/>
            <ac:spMk id="11" creationId="{FA33EEAE-15D5-4119-8C1E-89D943F911EF}"/>
          </ac:spMkLst>
        </pc:spChg>
        <pc:spChg chg="add del">
          <ac:chgData name="David Williamson" userId="a73da8032f1697b1" providerId="LiveId" clId="{27B6C34F-6D74-4120-B6F3-839DA0AD57FB}" dt="2024-11-23T04:08:05.390" v="100" actId="26606"/>
          <ac:spMkLst>
            <pc:docMk/>
            <pc:sldMk cId="753674530" sldId="257"/>
            <ac:spMk id="13" creationId="{730D8B3B-9B80-4025-B934-26DC7D7CD231}"/>
          </ac:spMkLst>
        </pc:spChg>
        <pc:spChg chg="add del">
          <ac:chgData name="David Williamson" userId="a73da8032f1697b1" providerId="LiveId" clId="{27B6C34F-6D74-4120-B6F3-839DA0AD57FB}" dt="2024-11-23T04:08:05.390" v="100" actId="26606"/>
          <ac:spMkLst>
            <pc:docMk/>
            <pc:sldMk cId="753674530" sldId="257"/>
            <ac:spMk id="15" creationId="{1064D5D5-227B-4F66-9AEA-46F570E793BD}"/>
          </ac:spMkLst>
        </pc:spChg>
        <pc:spChg chg="add del">
          <ac:chgData name="David Williamson" userId="a73da8032f1697b1" providerId="LiveId" clId="{27B6C34F-6D74-4120-B6F3-839DA0AD57FB}" dt="2024-11-23T04:08:05.390" v="100" actId="26606"/>
          <ac:spMkLst>
            <pc:docMk/>
            <pc:sldMk cId="753674530" sldId="257"/>
            <ac:spMk id="17" creationId="{646B67A4-D328-4747-A82B-65E84FA46368}"/>
          </ac:spMkLst>
        </pc:spChg>
        <pc:spChg chg="add del">
          <ac:chgData name="David Williamson" userId="a73da8032f1697b1" providerId="LiveId" clId="{27B6C34F-6D74-4120-B6F3-839DA0AD57FB}" dt="2024-11-23T04:08:05.390" v="100" actId="26606"/>
          <ac:spMkLst>
            <pc:docMk/>
            <pc:sldMk cId="753674530" sldId="257"/>
            <ac:spMk id="19" creationId="{B5A1B09C-1565-46F8-B70F-621C5EB48A09}"/>
          </ac:spMkLst>
        </pc:spChg>
        <pc:spChg chg="add del">
          <ac:chgData name="David Williamson" userId="a73da8032f1697b1" providerId="LiveId" clId="{27B6C34F-6D74-4120-B6F3-839DA0AD57FB}" dt="2024-11-23T04:08:05.390" v="100" actId="26606"/>
          <ac:spMkLst>
            <pc:docMk/>
            <pc:sldMk cId="753674530" sldId="257"/>
            <ac:spMk id="21" creationId="{8C516CC8-80AC-446C-A56E-9F54B7210402}"/>
          </ac:spMkLst>
        </pc:spChg>
        <pc:spChg chg="add del">
          <ac:chgData name="David Williamson" userId="a73da8032f1697b1" providerId="LiveId" clId="{27B6C34F-6D74-4120-B6F3-839DA0AD57FB}" dt="2024-11-23T04:08:05.390" v="99" actId="26606"/>
          <ac:spMkLst>
            <pc:docMk/>
            <pc:sldMk cId="753674530" sldId="257"/>
            <ac:spMk id="26" creationId="{9203DE33-2CD4-4CA8-9AF3-37C3B65133B0}"/>
          </ac:spMkLst>
        </pc:spChg>
        <pc:spChg chg="add del">
          <ac:chgData name="David Williamson" userId="a73da8032f1697b1" providerId="LiveId" clId="{27B6C34F-6D74-4120-B6F3-839DA0AD57FB}" dt="2024-11-23T04:08:05.390" v="99" actId="26606"/>
          <ac:spMkLst>
            <pc:docMk/>
            <pc:sldMk cId="753674530" sldId="257"/>
            <ac:spMk id="28" creationId="{0AF57B88-1D4C-41FA-A761-EC1DD10C35CB}"/>
          </ac:spMkLst>
        </pc:spChg>
        <pc:spChg chg="add del">
          <ac:chgData name="David Williamson" userId="a73da8032f1697b1" providerId="LiveId" clId="{27B6C34F-6D74-4120-B6F3-839DA0AD57FB}" dt="2024-11-23T04:08:05.390" v="99" actId="26606"/>
          <ac:spMkLst>
            <pc:docMk/>
            <pc:sldMk cId="753674530" sldId="257"/>
            <ac:spMk id="30" creationId="{D2548F45-5164-4ABB-8212-7F293FDED8D4}"/>
          </ac:spMkLst>
        </pc:spChg>
        <pc:spChg chg="add del">
          <ac:chgData name="David Williamson" userId="a73da8032f1697b1" providerId="LiveId" clId="{27B6C34F-6D74-4120-B6F3-839DA0AD57FB}" dt="2024-11-23T04:08:05.390" v="99" actId="26606"/>
          <ac:spMkLst>
            <pc:docMk/>
            <pc:sldMk cId="753674530" sldId="257"/>
            <ac:spMk id="32" creationId="{5E81CCFB-7BEF-4186-86FB-D09450B4D02D}"/>
          </ac:spMkLst>
        </pc:spChg>
        <pc:spChg chg="add">
          <ac:chgData name="David Williamson" userId="a73da8032f1697b1" providerId="LiveId" clId="{27B6C34F-6D74-4120-B6F3-839DA0AD57FB}" dt="2024-11-23T04:08:05.390" v="100" actId="26606"/>
          <ac:spMkLst>
            <pc:docMk/>
            <pc:sldMk cId="753674530" sldId="257"/>
            <ac:spMk id="34" creationId="{ECC07320-C2CA-4E29-8481-9D9E143C7788}"/>
          </ac:spMkLst>
        </pc:spChg>
        <pc:spChg chg="add">
          <ac:chgData name="David Williamson" userId="a73da8032f1697b1" providerId="LiveId" clId="{27B6C34F-6D74-4120-B6F3-839DA0AD57FB}" dt="2024-11-23T04:08:05.390" v="100" actId="26606"/>
          <ac:spMkLst>
            <pc:docMk/>
            <pc:sldMk cId="753674530" sldId="257"/>
            <ac:spMk id="35" creationId="{178FB36B-5BFE-42CA-BC60-1115E0D95EEC}"/>
          </ac:spMkLst>
        </pc:spChg>
        <pc:picChg chg="add mod">
          <ac:chgData name="David Williamson" userId="a73da8032f1697b1" providerId="LiveId" clId="{27B6C34F-6D74-4120-B6F3-839DA0AD57FB}" dt="2024-11-23T04:19:11.672" v="728" actId="1076"/>
          <ac:picMkLst>
            <pc:docMk/>
            <pc:sldMk cId="753674530" sldId="257"/>
            <ac:picMk id="4" creationId="{7D376ED6-5A2D-81F1-937F-519E4F2833D6}"/>
          </ac:picMkLst>
        </pc:picChg>
      </pc:sldChg>
      <pc:sldChg chg="modSp add del mod">
        <pc:chgData name="David Williamson" userId="a73da8032f1697b1" providerId="LiveId" clId="{27B6C34F-6D74-4120-B6F3-839DA0AD57FB}" dt="2024-11-23T17:47:40.149" v="3194" actId="2696"/>
        <pc:sldMkLst>
          <pc:docMk/>
          <pc:sldMk cId="2441887227" sldId="258"/>
        </pc:sldMkLst>
        <pc:spChg chg="mod">
          <ac:chgData name="David Williamson" userId="a73da8032f1697b1" providerId="LiveId" clId="{27B6C34F-6D74-4120-B6F3-839DA0AD57FB}" dt="2024-11-23T04:12:13.643" v="412" actId="13926"/>
          <ac:spMkLst>
            <pc:docMk/>
            <pc:sldMk cId="2441887227" sldId="258"/>
            <ac:spMk id="2" creationId="{08DBDEFC-3957-64B9-7B7A-21C2BE2B16B3}"/>
          </ac:spMkLst>
        </pc:spChg>
      </pc:sldChg>
      <pc:sldChg chg="addSp delSp modSp add mod ord modAnim">
        <pc:chgData name="David Williamson" userId="a73da8032f1697b1" providerId="LiveId" clId="{27B6C34F-6D74-4120-B6F3-839DA0AD57FB}" dt="2024-11-23T18:03:12.412" v="3355"/>
        <pc:sldMkLst>
          <pc:docMk/>
          <pc:sldMk cId="3912079952" sldId="259"/>
        </pc:sldMkLst>
        <pc:spChg chg="del mod">
          <ac:chgData name="David Williamson" userId="a73da8032f1697b1" providerId="LiveId" clId="{27B6C34F-6D74-4120-B6F3-839DA0AD57FB}" dt="2024-11-23T04:17:40.243" v="711" actId="26606"/>
          <ac:spMkLst>
            <pc:docMk/>
            <pc:sldMk cId="3912079952" sldId="259"/>
            <ac:spMk id="2" creationId="{78C5BB39-681F-37CF-6FDC-71A1A0D37A58}"/>
          </ac:spMkLst>
        </pc:spChg>
        <pc:graphicFrameChg chg="add mod modGraphic">
          <ac:chgData name="David Williamson" userId="a73da8032f1697b1" providerId="LiveId" clId="{27B6C34F-6D74-4120-B6F3-839DA0AD57FB}" dt="2024-11-23T17:48:16.843" v="3205" actId="114"/>
          <ac:graphicFrameMkLst>
            <pc:docMk/>
            <pc:sldMk cId="3912079952" sldId="259"/>
            <ac:graphicFrameMk id="37" creationId="{37BC4DA4-641A-4DFD-4D19-7503BCE58480}"/>
          </ac:graphicFrameMkLst>
        </pc:graphicFrameChg>
      </pc:sldChg>
      <pc:sldChg chg="addSp delSp modSp add mod ord modAnim">
        <pc:chgData name="David Williamson" userId="a73da8032f1697b1" providerId="LiveId" clId="{27B6C34F-6D74-4120-B6F3-839DA0AD57FB}" dt="2024-11-23T18:45:20.050" v="5185"/>
        <pc:sldMkLst>
          <pc:docMk/>
          <pc:sldMk cId="879119671" sldId="260"/>
        </pc:sldMkLst>
        <pc:spChg chg="del mod">
          <ac:chgData name="David Williamson" userId="a73da8032f1697b1" providerId="LiveId" clId="{27B6C34F-6D74-4120-B6F3-839DA0AD57FB}" dt="2024-11-23T04:15:43.174" v="641" actId="26606"/>
          <ac:spMkLst>
            <pc:docMk/>
            <pc:sldMk cId="879119671" sldId="260"/>
            <ac:spMk id="2" creationId="{EC423DE8-53FB-0A71-083B-4751BBCB10CC}"/>
          </ac:spMkLst>
        </pc:spChg>
        <pc:graphicFrameChg chg="add mod modGraphic">
          <ac:chgData name="David Williamson" userId="a73da8032f1697b1" providerId="LiveId" clId="{27B6C34F-6D74-4120-B6F3-839DA0AD57FB}" dt="2024-11-23T17:50:17.276" v="3252" actId="207"/>
          <ac:graphicFrameMkLst>
            <pc:docMk/>
            <pc:sldMk cId="879119671" sldId="260"/>
            <ac:graphicFrameMk id="37" creationId="{843CDFCD-EF68-93DD-5476-F3A65D2473C9}"/>
          </ac:graphicFrameMkLst>
        </pc:graphicFrameChg>
        <pc:picChg chg="mod">
          <ac:chgData name="David Williamson" userId="a73da8032f1697b1" providerId="LiveId" clId="{27B6C34F-6D74-4120-B6F3-839DA0AD57FB}" dt="2024-11-23T17:50:18.633" v="3253" actId="1076"/>
          <ac:picMkLst>
            <pc:docMk/>
            <pc:sldMk cId="879119671" sldId="260"/>
            <ac:picMk id="4" creationId="{1213D153-2AE9-FD6F-F622-9284B7A41D18}"/>
          </ac:picMkLst>
        </pc:picChg>
      </pc:sldChg>
      <pc:sldChg chg="modSp add del mod">
        <pc:chgData name="David Williamson" userId="a73da8032f1697b1" providerId="LiveId" clId="{27B6C34F-6D74-4120-B6F3-839DA0AD57FB}" dt="2024-11-23T17:39:53.546" v="3129" actId="2696"/>
        <pc:sldMkLst>
          <pc:docMk/>
          <pc:sldMk cId="4110914326" sldId="261"/>
        </pc:sldMkLst>
        <pc:spChg chg="mod">
          <ac:chgData name="David Williamson" userId="a73da8032f1697b1" providerId="LiveId" clId="{27B6C34F-6D74-4120-B6F3-839DA0AD57FB}" dt="2024-11-23T17:39:36.342" v="3128" actId="20577"/>
          <ac:spMkLst>
            <pc:docMk/>
            <pc:sldMk cId="4110914326" sldId="261"/>
            <ac:spMk id="2" creationId="{77B5B454-4347-FD89-79CC-5DA3C7069748}"/>
          </ac:spMkLst>
        </pc:spChg>
      </pc:sldChg>
      <pc:sldChg chg="addSp delSp modSp add mod ord modAnim">
        <pc:chgData name="David Williamson" userId="a73da8032f1697b1" providerId="LiveId" clId="{27B6C34F-6D74-4120-B6F3-839DA0AD57FB}" dt="2024-11-23T18:03:42.056" v="3363"/>
        <pc:sldMkLst>
          <pc:docMk/>
          <pc:sldMk cId="2523543500" sldId="262"/>
        </pc:sldMkLst>
        <pc:spChg chg="del">
          <ac:chgData name="David Williamson" userId="a73da8032f1697b1" providerId="LiveId" clId="{27B6C34F-6D74-4120-B6F3-839DA0AD57FB}" dt="2024-11-23T04:16:26.324" v="643" actId="26606"/>
          <ac:spMkLst>
            <pc:docMk/>
            <pc:sldMk cId="2523543500" sldId="262"/>
            <ac:spMk id="34" creationId="{E5A3BDE3-9248-11E7-7BDB-A11128BD79D7}"/>
          </ac:spMkLst>
        </pc:spChg>
        <pc:spChg chg="del">
          <ac:chgData name="David Williamson" userId="a73da8032f1697b1" providerId="LiveId" clId="{27B6C34F-6D74-4120-B6F3-839DA0AD57FB}" dt="2024-11-23T04:16:26.324" v="643" actId="26606"/>
          <ac:spMkLst>
            <pc:docMk/>
            <pc:sldMk cId="2523543500" sldId="262"/>
            <ac:spMk id="35" creationId="{F73D9A16-A493-8A4A-DE12-DD2D882F1A8D}"/>
          </ac:spMkLst>
        </pc:spChg>
        <pc:spChg chg="add del">
          <ac:chgData name="David Williamson" userId="a73da8032f1697b1" providerId="LiveId" clId="{27B6C34F-6D74-4120-B6F3-839DA0AD57FB}" dt="2024-11-23T04:17:18.645" v="710" actId="26606"/>
          <ac:spMkLst>
            <pc:docMk/>
            <pc:sldMk cId="2523543500" sldId="262"/>
            <ac:spMk id="42" creationId="{AB8C311F-7253-4AED-9701-7FC0708C41C7}"/>
          </ac:spMkLst>
        </pc:spChg>
        <pc:spChg chg="add del">
          <ac:chgData name="David Williamson" userId="a73da8032f1697b1" providerId="LiveId" clId="{27B6C34F-6D74-4120-B6F3-839DA0AD57FB}" dt="2024-11-23T04:17:18.645" v="710" actId="26606"/>
          <ac:spMkLst>
            <pc:docMk/>
            <pc:sldMk cId="2523543500" sldId="262"/>
            <ac:spMk id="44" creationId="{E2384209-CB15-4CDF-9D31-C44FD9A3F20D}"/>
          </ac:spMkLst>
        </pc:spChg>
        <pc:spChg chg="add del">
          <ac:chgData name="David Williamson" userId="a73da8032f1697b1" providerId="LiveId" clId="{27B6C34F-6D74-4120-B6F3-839DA0AD57FB}" dt="2024-11-23T04:17:18.645" v="710" actId="26606"/>
          <ac:spMkLst>
            <pc:docMk/>
            <pc:sldMk cId="2523543500" sldId="262"/>
            <ac:spMk id="46" creationId="{2633B3B5-CC90-43F0-8714-D31D1F3F0209}"/>
          </ac:spMkLst>
        </pc:spChg>
        <pc:spChg chg="add del">
          <ac:chgData name="David Williamson" userId="a73da8032f1697b1" providerId="LiveId" clId="{27B6C34F-6D74-4120-B6F3-839DA0AD57FB}" dt="2024-11-23T04:17:18.645" v="710" actId="26606"/>
          <ac:spMkLst>
            <pc:docMk/>
            <pc:sldMk cId="2523543500" sldId="262"/>
            <ac:spMk id="48" creationId="{A8D57A06-A426-446D-B02C-A2DC6B62E45E}"/>
          </ac:spMkLst>
        </pc:spChg>
        <pc:spChg chg="add del">
          <ac:chgData name="David Williamson" userId="a73da8032f1697b1" providerId="LiveId" clId="{27B6C34F-6D74-4120-B6F3-839DA0AD57FB}" dt="2024-11-23T04:17:18.435" v="709" actId="26606"/>
          <ac:spMkLst>
            <pc:docMk/>
            <pc:sldMk cId="2523543500" sldId="262"/>
            <ac:spMk id="53" creationId="{32BC26D8-82FB-445E-AA49-62A77D7C1EE0}"/>
          </ac:spMkLst>
        </pc:spChg>
        <pc:spChg chg="add del">
          <ac:chgData name="David Williamson" userId="a73da8032f1697b1" providerId="LiveId" clId="{27B6C34F-6D74-4120-B6F3-839DA0AD57FB}" dt="2024-11-23T04:17:18.435" v="709" actId="26606"/>
          <ac:spMkLst>
            <pc:docMk/>
            <pc:sldMk cId="2523543500" sldId="262"/>
            <ac:spMk id="55" creationId="{CB44330D-EA18-4254-AA95-EB49948539B8}"/>
          </ac:spMkLst>
        </pc:spChg>
        <pc:spChg chg="add">
          <ac:chgData name="David Williamson" userId="a73da8032f1697b1" providerId="LiveId" clId="{27B6C34F-6D74-4120-B6F3-839DA0AD57FB}" dt="2024-11-23T04:17:18.645" v="710" actId="26606"/>
          <ac:spMkLst>
            <pc:docMk/>
            <pc:sldMk cId="2523543500" sldId="262"/>
            <ac:spMk id="57" creationId="{21ED5FCA-9564-42B4-9F52-2CCED8ED60CA}"/>
          </ac:spMkLst>
        </pc:spChg>
        <pc:spChg chg="add">
          <ac:chgData name="David Williamson" userId="a73da8032f1697b1" providerId="LiveId" clId="{27B6C34F-6D74-4120-B6F3-839DA0AD57FB}" dt="2024-11-23T04:17:18.645" v="710" actId="26606"/>
          <ac:spMkLst>
            <pc:docMk/>
            <pc:sldMk cId="2523543500" sldId="262"/>
            <ac:spMk id="58" creationId="{081E4A58-353D-44AE-B2FC-2A74E2E400F7}"/>
          </ac:spMkLst>
        </pc:spChg>
        <pc:graphicFrameChg chg="mod modGraphic">
          <ac:chgData name="David Williamson" userId="a73da8032f1697b1" providerId="LiveId" clId="{27B6C34F-6D74-4120-B6F3-839DA0AD57FB}" dt="2024-11-23T17:52:57.108" v="3318" actId="114"/>
          <ac:graphicFrameMkLst>
            <pc:docMk/>
            <pc:sldMk cId="2523543500" sldId="262"/>
            <ac:graphicFrameMk id="37" creationId="{BD286D7D-9FEE-FF0A-010A-01FFC18773CC}"/>
          </ac:graphicFrameMkLst>
        </pc:graphicFrameChg>
        <pc:picChg chg="mod">
          <ac:chgData name="David Williamson" userId="a73da8032f1697b1" providerId="LiveId" clId="{27B6C34F-6D74-4120-B6F3-839DA0AD57FB}" dt="2024-11-23T04:17:18.645" v="710" actId="26606"/>
          <ac:picMkLst>
            <pc:docMk/>
            <pc:sldMk cId="2523543500" sldId="262"/>
            <ac:picMk id="4" creationId="{5D654977-8CD8-4214-214C-D98DFF1A8EEA}"/>
          </ac:picMkLst>
        </pc:picChg>
      </pc:sldChg>
      <pc:sldChg chg="add ord">
        <pc:chgData name="David Williamson" userId="a73da8032f1697b1" providerId="LiveId" clId="{27B6C34F-6D74-4120-B6F3-839DA0AD57FB}" dt="2024-11-23T04:19:04.392" v="727"/>
        <pc:sldMkLst>
          <pc:docMk/>
          <pc:sldMk cId="3781239633" sldId="263"/>
        </pc:sldMkLst>
      </pc:sldChg>
      <pc:sldChg chg="addSp modSp new mod setBg">
        <pc:chgData name="David Williamson" userId="a73da8032f1697b1" providerId="LiveId" clId="{27B6C34F-6D74-4120-B6F3-839DA0AD57FB}" dt="2024-11-23T04:42:54.809" v="2182" actId="1076"/>
        <pc:sldMkLst>
          <pc:docMk/>
          <pc:sldMk cId="561862414" sldId="264"/>
        </pc:sldMkLst>
        <pc:spChg chg="add mod">
          <ac:chgData name="David Williamson" userId="a73da8032f1697b1" providerId="LiveId" clId="{27B6C34F-6D74-4120-B6F3-839DA0AD57FB}" dt="2024-11-23T04:42:54.809" v="2182" actId="1076"/>
          <ac:spMkLst>
            <pc:docMk/>
            <pc:sldMk cId="561862414" sldId="264"/>
            <ac:spMk id="4" creationId="{7832B8C8-B243-1AF2-D264-AF315F97FB1D}"/>
          </ac:spMkLst>
        </pc:spChg>
        <pc:spChg chg="add mod">
          <ac:chgData name="David Williamson" userId="a73da8032f1697b1" providerId="LiveId" clId="{27B6C34F-6D74-4120-B6F3-839DA0AD57FB}" dt="2024-11-23T04:33:06.361" v="1142" actId="20577"/>
          <ac:spMkLst>
            <pc:docMk/>
            <pc:sldMk cId="561862414" sldId="264"/>
            <ac:spMk id="5" creationId="{9CC6369B-E42B-7DC0-329C-46D4B698FFC1}"/>
          </ac:spMkLst>
        </pc:spChg>
        <pc:spChg chg="add mod">
          <ac:chgData name="David Williamson" userId="a73da8032f1697b1" providerId="LiveId" clId="{27B6C34F-6D74-4120-B6F3-839DA0AD57FB}" dt="2024-11-23T04:31:06.791" v="975" actId="1076"/>
          <ac:spMkLst>
            <pc:docMk/>
            <pc:sldMk cId="561862414" sldId="264"/>
            <ac:spMk id="6" creationId="{1F117B66-C2E1-309E-944F-3B1FD3B1FE3E}"/>
          </ac:spMkLst>
        </pc:spChg>
        <pc:spChg chg="add">
          <ac:chgData name="David Williamson" userId="a73da8032f1697b1" providerId="LiveId" clId="{27B6C34F-6D74-4120-B6F3-839DA0AD57FB}" dt="2024-11-23T04:23:54.150" v="740" actId="26606"/>
          <ac:spMkLst>
            <pc:docMk/>
            <pc:sldMk cId="561862414" sldId="264"/>
            <ac:spMk id="8" creationId="{AB8C311F-7253-4AED-9701-7FC0708C41C7}"/>
          </ac:spMkLst>
        </pc:spChg>
        <pc:spChg chg="add">
          <ac:chgData name="David Williamson" userId="a73da8032f1697b1" providerId="LiveId" clId="{27B6C34F-6D74-4120-B6F3-839DA0AD57FB}" dt="2024-11-23T04:23:54.150" v="740" actId="26606"/>
          <ac:spMkLst>
            <pc:docMk/>
            <pc:sldMk cId="561862414" sldId="264"/>
            <ac:spMk id="10" creationId="{E2384209-CB15-4CDF-9D31-C44FD9A3F20D}"/>
          </ac:spMkLst>
        </pc:spChg>
        <pc:spChg chg="add">
          <ac:chgData name="David Williamson" userId="a73da8032f1697b1" providerId="LiveId" clId="{27B6C34F-6D74-4120-B6F3-839DA0AD57FB}" dt="2024-11-23T04:23:54.150" v="740" actId="26606"/>
          <ac:spMkLst>
            <pc:docMk/>
            <pc:sldMk cId="561862414" sldId="264"/>
            <ac:spMk id="12" creationId="{2633B3B5-CC90-43F0-8714-D31D1F3F0209}"/>
          </ac:spMkLst>
        </pc:spChg>
        <pc:spChg chg="add">
          <ac:chgData name="David Williamson" userId="a73da8032f1697b1" providerId="LiveId" clId="{27B6C34F-6D74-4120-B6F3-839DA0AD57FB}" dt="2024-11-23T04:23:54.150" v="740" actId="26606"/>
          <ac:spMkLst>
            <pc:docMk/>
            <pc:sldMk cId="561862414" sldId="264"/>
            <ac:spMk id="14" creationId="{A8D57A06-A426-446D-B02C-A2DC6B62E45E}"/>
          </ac:spMkLst>
        </pc:spChg>
        <pc:picChg chg="add mod">
          <ac:chgData name="David Williamson" userId="a73da8032f1697b1" providerId="LiveId" clId="{27B6C34F-6D74-4120-B6F3-839DA0AD57FB}" dt="2024-11-23T04:26:28.635" v="910" actId="1076"/>
          <ac:picMkLst>
            <pc:docMk/>
            <pc:sldMk cId="561862414" sldId="264"/>
            <ac:picMk id="3" creationId="{0672447F-D7B9-4D63-4B0A-456DC525D509}"/>
          </ac:picMkLst>
        </pc:picChg>
      </pc:sldChg>
      <pc:sldChg chg="addSp modSp new del mod ord">
        <pc:chgData name="David Williamson" userId="a73da8032f1697b1" providerId="LiveId" clId="{27B6C34F-6D74-4120-B6F3-839DA0AD57FB}" dt="2024-11-23T04:21:48.515" v="735" actId="47"/>
        <pc:sldMkLst>
          <pc:docMk/>
          <pc:sldMk cId="962494478" sldId="264"/>
        </pc:sldMkLst>
        <pc:picChg chg="add mod">
          <ac:chgData name="David Williamson" userId="a73da8032f1697b1" providerId="LiveId" clId="{27B6C34F-6D74-4120-B6F3-839DA0AD57FB}" dt="2024-11-23T04:20:28.347" v="734" actId="962"/>
          <ac:picMkLst>
            <pc:docMk/>
            <pc:sldMk cId="962494478" sldId="264"/>
            <ac:picMk id="3" creationId="{3BCA6072-CF5A-74C7-111C-7D370FA797A2}"/>
          </ac:picMkLst>
        </pc:picChg>
      </pc:sldChg>
      <pc:sldChg chg="delSp modSp add mod">
        <pc:chgData name="David Williamson" userId="a73da8032f1697b1" providerId="LiveId" clId="{27B6C34F-6D74-4120-B6F3-839DA0AD57FB}" dt="2024-11-23T18:43:45.879" v="5184" actId="21"/>
        <pc:sldMkLst>
          <pc:docMk/>
          <pc:sldMk cId="3783809553" sldId="265"/>
        </pc:sldMkLst>
        <pc:spChg chg="mod">
          <ac:chgData name="David Williamson" userId="a73da8032f1697b1" providerId="LiveId" clId="{27B6C34F-6D74-4120-B6F3-839DA0AD57FB}" dt="2024-11-23T04:43:11.788" v="2187" actId="20577"/>
          <ac:spMkLst>
            <pc:docMk/>
            <pc:sldMk cId="3783809553" sldId="265"/>
            <ac:spMk id="4" creationId="{BF6AE4D0-2ACE-595B-5553-232AACB84047}"/>
          </ac:spMkLst>
        </pc:spChg>
        <pc:spChg chg="mod">
          <ac:chgData name="David Williamson" userId="a73da8032f1697b1" providerId="LiveId" clId="{27B6C34F-6D74-4120-B6F3-839DA0AD57FB}" dt="2024-11-23T04:36:29.475" v="1548" actId="1076"/>
          <ac:spMkLst>
            <pc:docMk/>
            <pc:sldMk cId="3783809553" sldId="265"/>
            <ac:spMk id="5" creationId="{8CF54C21-0B74-46A7-AA55-245AD020EC97}"/>
          </ac:spMkLst>
        </pc:spChg>
        <pc:spChg chg="del mod">
          <ac:chgData name="David Williamson" userId="a73da8032f1697b1" providerId="LiveId" clId="{27B6C34F-6D74-4120-B6F3-839DA0AD57FB}" dt="2024-11-23T18:43:45.879" v="5184" actId="21"/>
          <ac:spMkLst>
            <pc:docMk/>
            <pc:sldMk cId="3783809553" sldId="265"/>
            <ac:spMk id="6" creationId="{89535432-6A98-872C-D469-F10E19538EED}"/>
          </ac:spMkLst>
        </pc:spChg>
        <pc:picChg chg="mod">
          <ac:chgData name="David Williamson" userId="a73da8032f1697b1" providerId="LiveId" clId="{27B6C34F-6D74-4120-B6F3-839DA0AD57FB}" dt="2024-11-23T04:36:22.511" v="1547" actId="1076"/>
          <ac:picMkLst>
            <pc:docMk/>
            <pc:sldMk cId="3783809553" sldId="265"/>
            <ac:picMk id="3" creationId="{7D94E53D-90E9-C74D-8305-7838375ACC94}"/>
          </ac:picMkLst>
        </pc:picChg>
      </pc:sldChg>
      <pc:sldChg chg="delSp modSp add mod">
        <pc:chgData name="David Williamson" userId="a73da8032f1697b1" providerId="LiveId" clId="{27B6C34F-6D74-4120-B6F3-839DA0AD57FB}" dt="2024-11-23T04:43:30.584" v="2192" actId="1076"/>
        <pc:sldMkLst>
          <pc:docMk/>
          <pc:sldMk cId="1670656981" sldId="266"/>
        </pc:sldMkLst>
        <pc:spChg chg="mod">
          <ac:chgData name="David Williamson" userId="a73da8032f1697b1" providerId="LiveId" clId="{27B6C34F-6D74-4120-B6F3-839DA0AD57FB}" dt="2024-11-23T04:43:30.584" v="2192" actId="1076"/>
          <ac:spMkLst>
            <pc:docMk/>
            <pc:sldMk cId="1670656981" sldId="266"/>
            <ac:spMk id="4" creationId="{8FB27483-6165-FF05-7999-9D505162A301}"/>
          </ac:spMkLst>
        </pc:spChg>
        <pc:spChg chg="mod">
          <ac:chgData name="David Williamson" userId="a73da8032f1697b1" providerId="LiveId" clId="{27B6C34F-6D74-4120-B6F3-839DA0AD57FB}" dt="2024-11-23T04:36:15.995" v="1545" actId="1076"/>
          <ac:spMkLst>
            <pc:docMk/>
            <pc:sldMk cId="1670656981" sldId="266"/>
            <ac:spMk id="5" creationId="{5F68DD42-3421-DB38-0785-F18804D6D2EF}"/>
          </ac:spMkLst>
        </pc:spChg>
        <pc:spChg chg="del">
          <ac:chgData name="David Williamson" userId="a73da8032f1697b1" providerId="LiveId" clId="{27B6C34F-6D74-4120-B6F3-839DA0AD57FB}" dt="2024-11-23T04:41:42.319" v="2160" actId="21"/>
          <ac:spMkLst>
            <pc:docMk/>
            <pc:sldMk cId="1670656981" sldId="266"/>
            <ac:spMk id="6" creationId="{8BD0C87F-9958-2E36-BFFF-2DDA4758EED2}"/>
          </ac:spMkLst>
        </pc:spChg>
        <pc:picChg chg="mod">
          <ac:chgData name="David Williamson" userId="a73da8032f1697b1" providerId="LiveId" clId="{27B6C34F-6D74-4120-B6F3-839DA0AD57FB}" dt="2024-11-23T04:36:08.599" v="1544" actId="1076"/>
          <ac:picMkLst>
            <pc:docMk/>
            <pc:sldMk cId="1670656981" sldId="266"/>
            <ac:picMk id="3" creationId="{4999894C-235B-6607-09F4-A6E61662ABA2}"/>
          </ac:picMkLst>
        </pc:picChg>
      </pc:sldChg>
      <pc:sldChg chg="addSp delSp modSp add mod">
        <pc:chgData name="David Williamson" userId="a73da8032f1697b1" providerId="LiveId" clId="{27B6C34F-6D74-4120-B6F3-839DA0AD57FB}" dt="2024-11-23T04:55:43.801" v="3119" actId="27636"/>
        <pc:sldMkLst>
          <pc:docMk/>
          <pc:sldMk cId="629985834" sldId="267"/>
        </pc:sldMkLst>
        <pc:spChg chg="mod">
          <ac:chgData name="David Williamson" userId="a73da8032f1697b1" providerId="LiveId" clId="{27B6C34F-6D74-4120-B6F3-839DA0AD57FB}" dt="2024-11-23T04:54:52.480" v="3088" actId="26606"/>
          <ac:spMkLst>
            <pc:docMk/>
            <pc:sldMk cId="629985834" sldId="267"/>
            <ac:spMk id="4" creationId="{65E03621-6215-4B4D-7860-BFD4F3644304}"/>
          </ac:spMkLst>
        </pc:spChg>
        <pc:spChg chg="mod">
          <ac:chgData name="David Williamson" userId="a73da8032f1697b1" providerId="LiveId" clId="{27B6C34F-6D74-4120-B6F3-839DA0AD57FB}" dt="2024-11-23T04:55:43.801" v="3119" actId="27636"/>
          <ac:spMkLst>
            <pc:docMk/>
            <pc:sldMk cId="629985834" sldId="267"/>
            <ac:spMk id="5" creationId="{E3189D11-B226-61A9-DF87-0AD9E820F7F5}"/>
          </ac:spMkLst>
        </pc:spChg>
        <pc:spChg chg="del">
          <ac:chgData name="David Williamson" userId="a73da8032f1697b1" providerId="LiveId" clId="{27B6C34F-6D74-4120-B6F3-839DA0AD57FB}" dt="2024-11-23T04:41:46.894" v="2161" actId="21"/>
          <ac:spMkLst>
            <pc:docMk/>
            <pc:sldMk cId="629985834" sldId="267"/>
            <ac:spMk id="6" creationId="{2A7A0E6E-4537-79D0-9CA3-4323DB788BDA}"/>
          </ac:spMkLst>
        </pc:spChg>
        <pc:spChg chg="add">
          <ac:chgData name="David Williamson" userId="a73da8032f1697b1" providerId="LiveId" clId="{27B6C34F-6D74-4120-B6F3-839DA0AD57FB}" dt="2024-11-23T04:54:52.480" v="3088" actId="26606"/>
          <ac:spMkLst>
            <pc:docMk/>
            <pc:sldMk cId="629985834" sldId="267"/>
            <ac:spMk id="7" creationId="{953EC90C-082B-4667-A29F-E4E4D515AA7E}"/>
          </ac:spMkLst>
        </pc:spChg>
        <pc:spChg chg="del">
          <ac:chgData name="David Williamson" userId="a73da8032f1697b1" providerId="LiveId" clId="{27B6C34F-6D74-4120-B6F3-839DA0AD57FB}" dt="2024-11-23T04:54:43.848" v="3085" actId="26606"/>
          <ac:spMkLst>
            <pc:docMk/>
            <pc:sldMk cId="629985834" sldId="267"/>
            <ac:spMk id="8" creationId="{FC4D4DC7-E36D-A25F-2026-E4EFEF8C869C}"/>
          </ac:spMkLst>
        </pc:spChg>
        <pc:spChg chg="add">
          <ac:chgData name="David Williamson" userId="a73da8032f1697b1" providerId="LiveId" clId="{27B6C34F-6D74-4120-B6F3-839DA0AD57FB}" dt="2024-11-23T04:54:52.480" v="3088" actId="26606"/>
          <ac:spMkLst>
            <pc:docMk/>
            <pc:sldMk cId="629985834" sldId="267"/>
            <ac:spMk id="9" creationId="{E99FF883-3EBA-49CC-8D77-1EE69E1826E3}"/>
          </ac:spMkLst>
        </pc:spChg>
        <pc:spChg chg="del">
          <ac:chgData name="David Williamson" userId="a73da8032f1697b1" providerId="LiveId" clId="{27B6C34F-6D74-4120-B6F3-839DA0AD57FB}" dt="2024-11-23T04:54:43.848" v="3085" actId="26606"/>
          <ac:spMkLst>
            <pc:docMk/>
            <pc:sldMk cId="629985834" sldId="267"/>
            <ac:spMk id="10" creationId="{B7D993CD-E3DE-4CEF-0394-655E6175AC73}"/>
          </ac:spMkLst>
        </pc:spChg>
        <pc:spChg chg="del">
          <ac:chgData name="David Williamson" userId="a73da8032f1697b1" providerId="LiveId" clId="{27B6C34F-6D74-4120-B6F3-839DA0AD57FB}" dt="2024-11-23T04:54:43.848" v="3085" actId="26606"/>
          <ac:spMkLst>
            <pc:docMk/>
            <pc:sldMk cId="629985834" sldId="267"/>
            <ac:spMk id="12" creationId="{B40AE11A-92E1-428C-BB88-E3A5A74ED12C}"/>
          </ac:spMkLst>
        </pc:spChg>
        <pc:spChg chg="del">
          <ac:chgData name="David Williamson" userId="a73da8032f1697b1" providerId="LiveId" clId="{27B6C34F-6D74-4120-B6F3-839DA0AD57FB}" dt="2024-11-23T04:54:43.848" v="3085" actId="26606"/>
          <ac:spMkLst>
            <pc:docMk/>
            <pc:sldMk cId="629985834" sldId="267"/>
            <ac:spMk id="14" creationId="{12ECF3B8-63ED-8F35-17BC-558351EB92B1}"/>
          </ac:spMkLst>
        </pc:spChg>
        <pc:grpChg chg="add">
          <ac:chgData name="David Williamson" userId="a73da8032f1697b1" providerId="LiveId" clId="{27B6C34F-6D74-4120-B6F3-839DA0AD57FB}" dt="2024-11-23T04:54:52.480" v="3088" actId="26606"/>
          <ac:grpSpMkLst>
            <pc:docMk/>
            <pc:sldMk cId="629985834" sldId="267"/>
            <ac:grpSpMk id="11" creationId="{F690C4ED-5E67-4827-AED1-DEC2B100A4DD}"/>
          </ac:grpSpMkLst>
        </pc:grpChg>
        <pc:grpChg chg="add">
          <ac:chgData name="David Williamson" userId="a73da8032f1697b1" providerId="LiveId" clId="{27B6C34F-6D74-4120-B6F3-839DA0AD57FB}" dt="2024-11-23T04:54:52.480" v="3088" actId="26606"/>
          <ac:grpSpMkLst>
            <pc:docMk/>
            <pc:sldMk cId="629985834" sldId="267"/>
            <ac:grpSpMk id="18" creationId="{E27AF472-EAE3-4572-AB69-B92BD10DBC6D}"/>
          </ac:grpSpMkLst>
        </pc:grpChg>
        <pc:picChg chg="mod ord">
          <ac:chgData name="David Williamson" userId="a73da8032f1697b1" providerId="LiveId" clId="{27B6C34F-6D74-4120-B6F3-839DA0AD57FB}" dt="2024-11-23T04:55:34.622" v="3115" actId="1076"/>
          <ac:picMkLst>
            <pc:docMk/>
            <pc:sldMk cId="629985834" sldId="267"/>
            <ac:picMk id="3" creationId="{77FFDA2C-1BE5-6FC6-99F9-B559069F1926}"/>
          </ac:picMkLst>
        </pc:picChg>
      </pc:sldChg>
      <pc:sldChg chg="delSp modSp add mod">
        <pc:chgData name="David Williamson" userId="a73da8032f1697b1" providerId="LiveId" clId="{27B6C34F-6D74-4120-B6F3-839DA0AD57FB}" dt="2024-11-23T04:44:09.207" v="2210" actId="1076"/>
        <pc:sldMkLst>
          <pc:docMk/>
          <pc:sldMk cId="2778153745" sldId="268"/>
        </pc:sldMkLst>
        <pc:spChg chg="mod">
          <ac:chgData name="David Williamson" userId="a73da8032f1697b1" providerId="LiveId" clId="{27B6C34F-6D74-4120-B6F3-839DA0AD57FB}" dt="2024-11-23T04:44:09.207" v="2210" actId="1076"/>
          <ac:spMkLst>
            <pc:docMk/>
            <pc:sldMk cId="2778153745" sldId="268"/>
            <ac:spMk id="4" creationId="{E63699E0-AB59-8C02-7228-F2CA849AAD2A}"/>
          </ac:spMkLst>
        </pc:spChg>
        <pc:spChg chg="mod">
          <ac:chgData name="David Williamson" userId="a73da8032f1697b1" providerId="LiveId" clId="{27B6C34F-6D74-4120-B6F3-839DA0AD57FB}" dt="2024-11-23T04:37:54.638" v="1755" actId="1076"/>
          <ac:spMkLst>
            <pc:docMk/>
            <pc:sldMk cId="2778153745" sldId="268"/>
            <ac:spMk id="5" creationId="{596F6669-5FFF-1336-A74D-97D3BF5F781C}"/>
          </ac:spMkLst>
        </pc:spChg>
        <pc:spChg chg="del">
          <ac:chgData name="David Williamson" userId="a73da8032f1697b1" providerId="LiveId" clId="{27B6C34F-6D74-4120-B6F3-839DA0AD57FB}" dt="2024-11-23T04:41:52.937" v="2162" actId="21"/>
          <ac:spMkLst>
            <pc:docMk/>
            <pc:sldMk cId="2778153745" sldId="268"/>
            <ac:spMk id="6" creationId="{CCFE81A9-0073-EBB2-BD39-9D3912A40D3E}"/>
          </ac:spMkLst>
        </pc:spChg>
      </pc:sldChg>
      <pc:sldChg chg="addSp delSp modSp add mod">
        <pc:chgData name="David Williamson" userId="a73da8032f1697b1" providerId="LiveId" clId="{27B6C34F-6D74-4120-B6F3-839DA0AD57FB}" dt="2024-11-23T04:54:19.635" v="3084" actId="14100"/>
        <pc:sldMkLst>
          <pc:docMk/>
          <pc:sldMk cId="1675774843" sldId="269"/>
        </pc:sldMkLst>
        <pc:spChg chg="mod">
          <ac:chgData name="David Williamson" userId="a73da8032f1697b1" providerId="LiveId" clId="{27B6C34F-6D74-4120-B6F3-839DA0AD57FB}" dt="2024-11-23T04:53:41.806" v="3063" actId="14100"/>
          <ac:spMkLst>
            <pc:docMk/>
            <pc:sldMk cId="1675774843" sldId="269"/>
            <ac:spMk id="4" creationId="{034E256C-E40B-FAF9-D1A4-5717F5AF6DDC}"/>
          </ac:spMkLst>
        </pc:spChg>
        <pc:spChg chg="mod">
          <ac:chgData name="David Williamson" userId="a73da8032f1697b1" providerId="LiveId" clId="{27B6C34F-6D74-4120-B6F3-839DA0AD57FB}" dt="2024-11-23T04:54:19.635" v="3084" actId="14100"/>
          <ac:spMkLst>
            <pc:docMk/>
            <pc:sldMk cId="1675774843" sldId="269"/>
            <ac:spMk id="5" creationId="{790FBEFA-DF3F-748B-A207-9132BEA01EA3}"/>
          </ac:spMkLst>
        </pc:spChg>
        <pc:spChg chg="del">
          <ac:chgData name="David Williamson" userId="a73da8032f1697b1" providerId="LiveId" clId="{27B6C34F-6D74-4120-B6F3-839DA0AD57FB}" dt="2024-11-23T04:41:35.452" v="2159" actId="21"/>
          <ac:spMkLst>
            <pc:docMk/>
            <pc:sldMk cId="1675774843" sldId="269"/>
            <ac:spMk id="6" creationId="{B93217D7-15AD-DCB8-E91E-90FC54249496}"/>
          </ac:spMkLst>
        </pc:spChg>
        <pc:spChg chg="del">
          <ac:chgData name="David Williamson" userId="a73da8032f1697b1" providerId="LiveId" clId="{27B6C34F-6D74-4120-B6F3-839DA0AD57FB}" dt="2024-11-23T04:53:23.754" v="3052" actId="26606"/>
          <ac:spMkLst>
            <pc:docMk/>
            <pc:sldMk cId="1675774843" sldId="269"/>
            <ac:spMk id="8" creationId="{28838697-F33F-DE09-D755-0D6EDB1602D0}"/>
          </ac:spMkLst>
        </pc:spChg>
        <pc:spChg chg="del">
          <ac:chgData name="David Williamson" userId="a73da8032f1697b1" providerId="LiveId" clId="{27B6C34F-6D74-4120-B6F3-839DA0AD57FB}" dt="2024-11-23T04:53:23.754" v="3052" actId="26606"/>
          <ac:spMkLst>
            <pc:docMk/>
            <pc:sldMk cId="1675774843" sldId="269"/>
            <ac:spMk id="10" creationId="{BA61457C-75E3-8D9F-B083-859445B12B07}"/>
          </ac:spMkLst>
        </pc:spChg>
        <pc:spChg chg="del">
          <ac:chgData name="David Williamson" userId="a73da8032f1697b1" providerId="LiveId" clId="{27B6C34F-6D74-4120-B6F3-839DA0AD57FB}" dt="2024-11-23T04:53:23.754" v="3052" actId="26606"/>
          <ac:spMkLst>
            <pc:docMk/>
            <pc:sldMk cId="1675774843" sldId="269"/>
            <ac:spMk id="12" creationId="{65D1D600-FC67-6892-2D51-8768A174016F}"/>
          </ac:spMkLst>
        </pc:spChg>
        <pc:spChg chg="del">
          <ac:chgData name="David Williamson" userId="a73da8032f1697b1" providerId="LiveId" clId="{27B6C34F-6D74-4120-B6F3-839DA0AD57FB}" dt="2024-11-23T04:53:23.754" v="3052" actId="26606"/>
          <ac:spMkLst>
            <pc:docMk/>
            <pc:sldMk cId="1675774843" sldId="269"/>
            <ac:spMk id="14" creationId="{224A645A-84A4-23B5-8B31-1192935C7C4C}"/>
          </ac:spMkLst>
        </pc:spChg>
        <pc:spChg chg="add">
          <ac:chgData name="David Williamson" userId="a73da8032f1697b1" providerId="LiveId" clId="{27B6C34F-6D74-4120-B6F3-839DA0AD57FB}" dt="2024-11-23T04:53:23.754" v="3052" actId="26606"/>
          <ac:spMkLst>
            <pc:docMk/>
            <pc:sldMk cId="1675774843" sldId="269"/>
            <ac:spMk id="19" creationId="{5AA03EDC-7067-4DFF-B672-541D016AAAB8}"/>
          </ac:spMkLst>
        </pc:spChg>
        <pc:spChg chg="add">
          <ac:chgData name="David Williamson" userId="a73da8032f1697b1" providerId="LiveId" clId="{27B6C34F-6D74-4120-B6F3-839DA0AD57FB}" dt="2024-11-23T04:53:23.754" v="3052" actId="26606"/>
          <ac:spMkLst>
            <pc:docMk/>
            <pc:sldMk cId="1675774843" sldId="269"/>
            <ac:spMk id="21" creationId="{0EBF3E39-B0BE-496A-8604-9007470FFA3A}"/>
          </ac:spMkLst>
        </pc:spChg>
        <pc:picChg chg="mod ord">
          <ac:chgData name="David Williamson" userId="a73da8032f1697b1" providerId="LiveId" clId="{27B6C34F-6D74-4120-B6F3-839DA0AD57FB}" dt="2024-11-23T04:53:23.754" v="3052" actId="26606"/>
          <ac:picMkLst>
            <pc:docMk/>
            <pc:sldMk cId="1675774843" sldId="269"/>
            <ac:picMk id="3" creationId="{955D95F0-A79F-A672-E922-4F8B615BBE94}"/>
          </ac:picMkLst>
        </pc:picChg>
      </pc:sldChg>
      <pc:sldChg chg="delSp modSp add mod">
        <pc:chgData name="David Williamson" userId="a73da8032f1697b1" providerId="LiveId" clId="{27B6C34F-6D74-4120-B6F3-839DA0AD57FB}" dt="2024-11-23T18:49:43.209" v="5187" actId="313"/>
        <pc:sldMkLst>
          <pc:docMk/>
          <pc:sldMk cId="1676193478" sldId="270"/>
        </pc:sldMkLst>
        <pc:spChg chg="mod">
          <ac:chgData name="David Williamson" userId="a73da8032f1697b1" providerId="LiveId" clId="{27B6C34F-6D74-4120-B6F3-839DA0AD57FB}" dt="2024-11-23T04:42:31.484" v="2174" actId="1076"/>
          <ac:spMkLst>
            <pc:docMk/>
            <pc:sldMk cId="1676193478" sldId="270"/>
            <ac:spMk id="4" creationId="{9C4C7D02-8AD6-00FB-EE89-69589CAA7F77}"/>
          </ac:spMkLst>
        </pc:spChg>
        <pc:spChg chg="mod">
          <ac:chgData name="David Williamson" userId="a73da8032f1697b1" providerId="LiveId" clId="{27B6C34F-6D74-4120-B6F3-839DA0AD57FB}" dt="2024-11-23T18:49:43.209" v="5187" actId="313"/>
          <ac:spMkLst>
            <pc:docMk/>
            <pc:sldMk cId="1676193478" sldId="270"/>
            <ac:spMk id="5" creationId="{692DCA43-8517-6EA1-DA51-B57A2758DC45}"/>
          </ac:spMkLst>
        </pc:spChg>
        <pc:spChg chg="del">
          <ac:chgData name="David Williamson" userId="a73da8032f1697b1" providerId="LiveId" clId="{27B6C34F-6D74-4120-B6F3-839DA0AD57FB}" dt="2024-11-23T04:41:29.571" v="2158" actId="21"/>
          <ac:spMkLst>
            <pc:docMk/>
            <pc:sldMk cId="1676193478" sldId="270"/>
            <ac:spMk id="6" creationId="{9F9800FB-731D-10DA-889C-AFC83FD46E9C}"/>
          </ac:spMkLst>
        </pc:spChg>
      </pc:sldChg>
      <pc:sldChg chg="addSp delSp modSp add mod">
        <pc:chgData name="David Williamson" userId="a73da8032f1697b1" providerId="LiveId" clId="{27B6C34F-6D74-4120-B6F3-839DA0AD57FB}" dt="2024-11-23T04:53:06.764" v="3051" actId="6549"/>
        <pc:sldMkLst>
          <pc:docMk/>
          <pc:sldMk cId="982669256" sldId="271"/>
        </pc:sldMkLst>
        <pc:spChg chg="mod">
          <ac:chgData name="David Williamson" userId="a73da8032f1697b1" providerId="LiveId" clId="{27B6C34F-6D74-4120-B6F3-839DA0AD57FB}" dt="2024-11-23T04:51:53.674" v="3017" actId="1076"/>
          <ac:spMkLst>
            <pc:docMk/>
            <pc:sldMk cId="982669256" sldId="271"/>
            <ac:spMk id="4" creationId="{2E623151-7861-C912-9415-D6627FC66915}"/>
          </ac:spMkLst>
        </pc:spChg>
        <pc:spChg chg="mod">
          <ac:chgData name="David Williamson" userId="a73da8032f1697b1" providerId="LiveId" clId="{27B6C34F-6D74-4120-B6F3-839DA0AD57FB}" dt="2024-11-23T04:53:06.764" v="3051" actId="6549"/>
          <ac:spMkLst>
            <pc:docMk/>
            <pc:sldMk cId="982669256" sldId="271"/>
            <ac:spMk id="5" creationId="{39A16836-BDDD-76A7-A3E3-4811B898D82E}"/>
          </ac:spMkLst>
        </pc:spChg>
        <pc:spChg chg="del">
          <ac:chgData name="David Williamson" userId="a73da8032f1697b1" providerId="LiveId" clId="{27B6C34F-6D74-4120-B6F3-839DA0AD57FB}" dt="2024-11-23T04:51:45.427" v="3015" actId="26606"/>
          <ac:spMkLst>
            <pc:docMk/>
            <pc:sldMk cId="982669256" sldId="271"/>
            <ac:spMk id="8" creationId="{8F762181-FAF2-0DA3-49B4-DEEAE8BE22E5}"/>
          </ac:spMkLst>
        </pc:spChg>
        <pc:spChg chg="del">
          <ac:chgData name="David Williamson" userId="a73da8032f1697b1" providerId="LiveId" clId="{27B6C34F-6D74-4120-B6F3-839DA0AD57FB}" dt="2024-11-23T04:51:45.427" v="3015" actId="26606"/>
          <ac:spMkLst>
            <pc:docMk/>
            <pc:sldMk cId="982669256" sldId="271"/>
            <ac:spMk id="10" creationId="{A9AA45F5-FFF3-0B47-E5A8-E1C790F7FD89}"/>
          </ac:spMkLst>
        </pc:spChg>
        <pc:spChg chg="del">
          <ac:chgData name="David Williamson" userId="a73da8032f1697b1" providerId="LiveId" clId="{27B6C34F-6D74-4120-B6F3-839DA0AD57FB}" dt="2024-11-23T04:51:45.427" v="3015" actId="26606"/>
          <ac:spMkLst>
            <pc:docMk/>
            <pc:sldMk cId="982669256" sldId="271"/>
            <ac:spMk id="12" creationId="{BDC3A947-1FC2-F8AB-E1A7-DFFD88C5C8FC}"/>
          </ac:spMkLst>
        </pc:spChg>
        <pc:spChg chg="del">
          <ac:chgData name="David Williamson" userId="a73da8032f1697b1" providerId="LiveId" clId="{27B6C34F-6D74-4120-B6F3-839DA0AD57FB}" dt="2024-11-23T04:51:45.427" v="3015" actId="26606"/>
          <ac:spMkLst>
            <pc:docMk/>
            <pc:sldMk cId="982669256" sldId="271"/>
            <ac:spMk id="14" creationId="{D2D93DE3-737F-9CE8-E6AA-8C6A9B38C17B}"/>
          </ac:spMkLst>
        </pc:spChg>
        <pc:spChg chg="add">
          <ac:chgData name="David Williamson" userId="a73da8032f1697b1" providerId="LiveId" clId="{27B6C34F-6D74-4120-B6F3-839DA0AD57FB}" dt="2024-11-23T04:51:45.427" v="3015" actId="26606"/>
          <ac:spMkLst>
            <pc:docMk/>
            <pc:sldMk cId="982669256" sldId="271"/>
            <ac:spMk id="19" creationId="{2B97F24A-32CE-4C1C-A50D-3016B394DCFB}"/>
          </ac:spMkLst>
        </pc:spChg>
        <pc:spChg chg="add">
          <ac:chgData name="David Williamson" userId="a73da8032f1697b1" providerId="LiveId" clId="{27B6C34F-6D74-4120-B6F3-839DA0AD57FB}" dt="2024-11-23T04:51:45.427" v="3015" actId="26606"/>
          <ac:spMkLst>
            <pc:docMk/>
            <pc:sldMk cId="982669256" sldId="271"/>
            <ac:spMk id="21" creationId="{6357EC4F-235E-4222-A36F-C7878ACE37F2}"/>
          </ac:spMkLst>
        </pc:spChg>
        <pc:picChg chg="mod ord">
          <ac:chgData name="David Williamson" userId="a73da8032f1697b1" providerId="LiveId" clId="{27B6C34F-6D74-4120-B6F3-839DA0AD57FB}" dt="2024-11-23T04:52:50.256" v="3047" actId="1076"/>
          <ac:picMkLst>
            <pc:docMk/>
            <pc:sldMk cId="982669256" sldId="271"/>
            <ac:picMk id="3" creationId="{E9963EFF-3F92-DBE6-ED12-3003401EF73F}"/>
          </ac:picMkLst>
        </pc:picChg>
      </pc:sldChg>
      <pc:sldChg chg="modSp add mod">
        <pc:chgData name="David Williamson" userId="a73da8032f1697b1" providerId="LiveId" clId="{27B6C34F-6D74-4120-B6F3-839DA0AD57FB}" dt="2024-11-23T04:46:45.228" v="2553" actId="313"/>
        <pc:sldMkLst>
          <pc:docMk/>
          <pc:sldMk cId="3304495068" sldId="272"/>
        </pc:sldMkLst>
        <pc:spChg chg="mod">
          <ac:chgData name="David Williamson" userId="a73da8032f1697b1" providerId="LiveId" clId="{27B6C34F-6D74-4120-B6F3-839DA0AD57FB}" dt="2024-11-23T04:46:04.824" v="2384" actId="20577"/>
          <ac:spMkLst>
            <pc:docMk/>
            <pc:sldMk cId="3304495068" sldId="272"/>
            <ac:spMk id="4" creationId="{2EC1D78F-B960-47A1-6EE9-4A5057DE8D4E}"/>
          </ac:spMkLst>
        </pc:spChg>
        <pc:spChg chg="mod">
          <ac:chgData name="David Williamson" userId="a73da8032f1697b1" providerId="LiveId" clId="{27B6C34F-6D74-4120-B6F3-839DA0AD57FB}" dt="2024-11-23T04:46:45.228" v="2553" actId="313"/>
          <ac:spMkLst>
            <pc:docMk/>
            <pc:sldMk cId="3304495068" sldId="272"/>
            <ac:spMk id="5" creationId="{FD45868C-A055-240D-0ABF-EC3156A8E609}"/>
          </ac:spMkLst>
        </pc:spChg>
      </pc:sldChg>
      <pc:sldChg chg="addSp delSp modSp add mod">
        <pc:chgData name="David Williamson" userId="a73da8032f1697b1" providerId="LiveId" clId="{27B6C34F-6D74-4120-B6F3-839DA0AD57FB}" dt="2024-11-23T04:51:28.608" v="3014" actId="1076"/>
        <pc:sldMkLst>
          <pc:docMk/>
          <pc:sldMk cId="88000735" sldId="273"/>
        </pc:sldMkLst>
        <pc:spChg chg="mod">
          <ac:chgData name="David Williamson" userId="a73da8032f1697b1" providerId="LiveId" clId="{27B6C34F-6D74-4120-B6F3-839DA0AD57FB}" dt="2024-11-23T04:50:57.198" v="2996" actId="1076"/>
          <ac:spMkLst>
            <pc:docMk/>
            <pc:sldMk cId="88000735" sldId="273"/>
            <ac:spMk id="4" creationId="{7510DF68-3E73-CDDF-F238-AD15FBDC8495}"/>
          </ac:spMkLst>
        </pc:spChg>
        <pc:spChg chg="mod">
          <ac:chgData name="David Williamson" userId="a73da8032f1697b1" providerId="LiveId" clId="{27B6C34F-6D74-4120-B6F3-839DA0AD57FB}" dt="2024-11-23T04:51:28.608" v="3014" actId="1076"/>
          <ac:spMkLst>
            <pc:docMk/>
            <pc:sldMk cId="88000735" sldId="273"/>
            <ac:spMk id="5" creationId="{82DFA220-9CAB-023C-51C1-49EF2A208096}"/>
          </ac:spMkLst>
        </pc:spChg>
        <pc:spChg chg="del">
          <ac:chgData name="David Williamson" userId="a73da8032f1697b1" providerId="LiveId" clId="{27B6C34F-6D74-4120-B6F3-839DA0AD57FB}" dt="2024-11-23T04:50:52.469" v="2995" actId="26606"/>
          <ac:spMkLst>
            <pc:docMk/>
            <pc:sldMk cId="88000735" sldId="273"/>
            <ac:spMk id="8" creationId="{71ADA20C-3937-23B6-242E-5964EBDDAF48}"/>
          </ac:spMkLst>
        </pc:spChg>
        <pc:spChg chg="del">
          <ac:chgData name="David Williamson" userId="a73da8032f1697b1" providerId="LiveId" clId="{27B6C34F-6D74-4120-B6F3-839DA0AD57FB}" dt="2024-11-23T04:50:52.469" v="2995" actId="26606"/>
          <ac:spMkLst>
            <pc:docMk/>
            <pc:sldMk cId="88000735" sldId="273"/>
            <ac:spMk id="10" creationId="{CCEE9923-F967-05CF-ED5E-11F693B44FA4}"/>
          </ac:spMkLst>
        </pc:spChg>
        <pc:spChg chg="del">
          <ac:chgData name="David Williamson" userId="a73da8032f1697b1" providerId="LiveId" clId="{27B6C34F-6D74-4120-B6F3-839DA0AD57FB}" dt="2024-11-23T04:50:52.469" v="2995" actId="26606"/>
          <ac:spMkLst>
            <pc:docMk/>
            <pc:sldMk cId="88000735" sldId="273"/>
            <ac:spMk id="12" creationId="{396D5A52-90B8-243C-4885-1CC572AE89FB}"/>
          </ac:spMkLst>
        </pc:spChg>
        <pc:spChg chg="del">
          <ac:chgData name="David Williamson" userId="a73da8032f1697b1" providerId="LiveId" clId="{27B6C34F-6D74-4120-B6F3-839DA0AD57FB}" dt="2024-11-23T04:50:52.469" v="2995" actId="26606"/>
          <ac:spMkLst>
            <pc:docMk/>
            <pc:sldMk cId="88000735" sldId="273"/>
            <ac:spMk id="14" creationId="{5CDAD41A-9714-B3BD-0782-9EF087A3533E}"/>
          </ac:spMkLst>
        </pc:spChg>
        <pc:spChg chg="add">
          <ac:chgData name="David Williamson" userId="a73da8032f1697b1" providerId="LiveId" clId="{27B6C34F-6D74-4120-B6F3-839DA0AD57FB}" dt="2024-11-23T04:50:52.469" v="2995" actId="26606"/>
          <ac:spMkLst>
            <pc:docMk/>
            <pc:sldMk cId="88000735" sldId="273"/>
            <ac:spMk id="19" creationId="{A8384FB5-9ADC-4DDC-881B-597D56F5B15D}"/>
          </ac:spMkLst>
        </pc:spChg>
        <pc:spChg chg="add">
          <ac:chgData name="David Williamson" userId="a73da8032f1697b1" providerId="LiveId" clId="{27B6C34F-6D74-4120-B6F3-839DA0AD57FB}" dt="2024-11-23T04:50:52.469" v="2995" actId="26606"/>
          <ac:spMkLst>
            <pc:docMk/>
            <pc:sldMk cId="88000735" sldId="273"/>
            <ac:spMk id="21" creationId="{91E5A9A7-95C6-4F4F-B00E-C82E07FE62EF}"/>
          </ac:spMkLst>
        </pc:spChg>
        <pc:spChg chg="add">
          <ac:chgData name="David Williamson" userId="a73da8032f1697b1" providerId="LiveId" clId="{27B6C34F-6D74-4120-B6F3-839DA0AD57FB}" dt="2024-11-23T04:50:52.469" v="2995" actId="26606"/>
          <ac:spMkLst>
            <pc:docMk/>
            <pc:sldMk cId="88000735" sldId="273"/>
            <ac:spMk id="23" creationId="{D07DD2DE-F619-49DD-B5E7-03A290FF4ED1}"/>
          </ac:spMkLst>
        </pc:spChg>
        <pc:spChg chg="add">
          <ac:chgData name="David Williamson" userId="a73da8032f1697b1" providerId="LiveId" clId="{27B6C34F-6D74-4120-B6F3-839DA0AD57FB}" dt="2024-11-23T04:50:52.469" v="2995" actId="26606"/>
          <ac:spMkLst>
            <pc:docMk/>
            <pc:sldMk cId="88000735" sldId="273"/>
            <ac:spMk id="25" creationId="{85149191-5F60-4A28-AAFF-039F96B0F3EC}"/>
          </ac:spMkLst>
        </pc:spChg>
        <pc:spChg chg="add">
          <ac:chgData name="David Williamson" userId="a73da8032f1697b1" providerId="LiveId" clId="{27B6C34F-6D74-4120-B6F3-839DA0AD57FB}" dt="2024-11-23T04:50:52.469" v="2995" actId="26606"/>
          <ac:spMkLst>
            <pc:docMk/>
            <pc:sldMk cId="88000735" sldId="273"/>
            <ac:spMk id="27" creationId="{F8260ED5-17F7-4158-B241-D51DD4CF1B7E}"/>
          </ac:spMkLst>
        </pc:spChg>
        <pc:picChg chg="mod ord">
          <ac:chgData name="David Williamson" userId="a73da8032f1697b1" providerId="LiveId" clId="{27B6C34F-6D74-4120-B6F3-839DA0AD57FB}" dt="2024-11-23T04:50:52.469" v="2995" actId="26606"/>
          <ac:picMkLst>
            <pc:docMk/>
            <pc:sldMk cId="88000735" sldId="273"/>
            <ac:picMk id="3" creationId="{62BA01D6-585E-0338-70FA-E828D5339616}"/>
          </ac:picMkLst>
        </pc:picChg>
      </pc:sldChg>
      <pc:sldChg chg="modSp add mod">
        <pc:chgData name="David Williamson" userId="a73da8032f1697b1" providerId="LiveId" clId="{27B6C34F-6D74-4120-B6F3-839DA0AD57FB}" dt="2024-11-23T04:48:18.418" v="2775" actId="313"/>
        <pc:sldMkLst>
          <pc:docMk/>
          <pc:sldMk cId="2004625049" sldId="274"/>
        </pc:sldMkLst>
        <pc:spChg chg="mod">
          <ac:chgData name="David Williamson" userId="a73da8032f1697b1" providerId="LiveId" clId="{27B6C34F-6D74-4120-B6F3-839DA0AD57FB}" dt="2024-11-23T04:47:48.568" v="2660" actId="20577"/>
          <ac:spMkLst>
            <pc:docMk/>
            <pc:sldMk cId="2004625049" sldId="274"/>
            <ac:spMk id="4" creationId="{6FE5D3F5-9917-485F-E0C8-A0350AD2E4A2}"/>
          </ac:spMkLst>
        </pc:spChg>
        <pc:spChg chg="mod">
          <ac:chgData name="David Williamson" userId="a73da8032f1697b1" providerId="LiveId" clId="{27B6C34F-6D74-4120-B6F3-839DA0AD57FB}" dt="2024-11-23T04:48:18.418" v="2775" actId="313"/>
          <ac:spMkLst>
            <pc:docMk/>
            <pc:sldMk cId="2004625049" sldId="274"/>
            <ac:spMk id="5" creationId="{57B4FE25-A38E-72B5-06B0-B6418FF02A00}"/>
          </ac:spMkLst>
        </pc:spChg>
      </pc:sldChg>
      <pc:sldChg chg="delSp modSp add mod">
        <pc:chgData name="David Williamson" userId="a73da8032f1697b1" providerId="LiveId" clId="{27B6C34F-6D74-4120-B6F3-839DA0AD57FB}" dt="2024-11-23T04:56:39.937" v="3125" actId="27636"/>
        <pc:sldMkLst>
          <pc:docMk/>
          <pc:sldMk cId="3346749609" sldId="275"/>
        </pc:sldMkLst>
        <pc:spChg chg="mod">
          <ac:chgData name="David Williamson" userId="a73da8032f1697b1" providerId="LiveId" clId="{27B6C34F-6D74-4120-B6F3-839DA0AD57FB}" dt="2024-11-23T04:49:50.095" v="2962" actId="26606"/>
          <ac:spMkLst>
            <pc:docMk/>
            <pc:sldMk cId="3346749609" sldId="275"/>
            <ac:spMk id="4" creationId="{BF3A7094-5488-C166-0B4E-82611EF10793}"/>
          </ac:spMkLst>
        </pc:spChg>
        <pc:spChg chg="mod">
          <ac:chgData name="David Williamson" userId="a73da8032f1697b1" providerId="LiveId" clId="{27B6C34F-6D74-4120-B6F3-839DA0AD57FB}" dt="2024-11-23T04:56:39.937" v="3125" actId="27636"/>
          <ac:spMkLst>
            <pc:docMk/>
            <pc:sldMk cId="3346749609" sldId="275"/>
            <ac:spMk id="5" creationId="{F26789AF-C408-A0E8-B6A6-7BA555E87D0D}"/>
          </ac:spMkLst>
        </pc:spChg>
        <pc:spChg chg="del">
          <ac:chgData name="David Williamson" userId="a73da8032f1697b1" providerId="LiveId" clId="{27B6C34F-6D74-4120-B6F3-839DA0AD57FB}" dt="2024-11-23T04:49:50.095" v="2962" actId="26606"/>
          <ac:spMkLst>
            <pc:docMk/>
            <pc:sldMk cId="3346749609" sldId="275"/>
            <ac:spMk id="8" creationId="{8581FF90-FEB7-35DC-A75C-3541E01FCBCA}"/>
          </ac:spMkLst>
        </pc:spChg>
        <pc:spChg chg="del">
          <ac:chgData name="David Williamson" userId="a73da8032f1697b1" providerId="LiveId" clId="{27B6C34F-6D74-4120-B6F3-839DA0AD57FB}" dt="2024-11-23T04:49:50.095" v="2962" actId="26606"/>
          <ac:spMkLst>
            <pc:docMk/>
            <pc:sldMk cId="3346749609" sldId="275"/>
            <ac:spMk id="10" creationId="{7DA02C0F-F3D5-4D09-D6F7-297772CBE2CF}"/>
          </ac:spMkLst>
        </pc:spChg>
        <pc:spChg chg="del">
          <ac:chgData name="David Williamson" userId="a73da8032f1697b1" providerId="LiveId" clId="{27B6C34F-6D74-4120-B6F3-839DA0AD57FB}" dt="2024-11-23T04:49:50.095" v="2962" actId="26606"/>
          <ac:spMkLst>
            <pc:docMk/>
            <pc:sldMk cId="3346749609" sldId="275"/>
            <ac:spMk id="12" creationId="{DE0FEFBD-2270-60F8-0688-3BFBE1C01BEA}"/>
          </ac:spMkLst>
        </pc:spChg>
        <pc:spChg chg="del">
          <ac:chgData name="David Williamson" userId="a73da8032f1697b1" providerId="LiveId" clId="{27B6C34F-6D74-4120-B6F3-839DA0AD57FB}" dt="2024-11-23T04:49:50.095" v="2962" actId="26606"/>
          <ac:spMkLst>
            <pc:docMk/>
            <pc:sldMk cId="3346749609" sldId="275"/>
            <ac:spMk id="14" creationId="{36CC4B1F-3BE9-667C-1A90-952B63CA3E6B}"/>
          </ac:spMkLst>
        </pc:spChg>
        <pc:picChg chg="mod ord">
          <ac:chgData name="David Williamson" userId="a73da8032f1697b1" providerId="LiveId" clId="{27B6C34F-6D74-4120-B6F3-839DA0AD57FB}" dt="2024-11-23T04:49:50.095" v="2962" actId="26606"/>
          <ac:picMkLst>
            <pc:docMk/>
            <pc:sldMk cId="3346749609" sldId="275"/>
            <ac:picMk id="3" creationId="{643A6A5D-8D2D-3B03-59F2-D00F1EABC3AE}"/>
          </ac:picMkLst>
        </pc:picChg>
      </pc:sldChg>
      <pc:sldChg chg="addSp delSp modSp new del mod setBg">
        <pc:chgData name="David Williamson" userId="a73da8032f1697b1" providerId="LiveId" clId="{27B6C34F-6D74-4120-B6F3-839DA0AD57FB}" dt="2024-11-23T21:44:03.700" v="5198" actId="2696"/>
        <pc:sldMkLst>
          <pc:docMk/>
          <pc:sldMk cId="4219387126" sldId="276"/>
        </pc:sldMkLst>
        <pc:spChg chg="add mod">
          <ac:chgData name="David Williamson" userId="a73da8032f1697b1" providerId="LiveId" clId="{27B6C34F-6D74-4120-B6F3-839DA0AD57FB}" dt="2024-11-23T17:45:23.710" v="3172" actId="114"/>
          <ac:spMkLst>
            <pc:docMk/>
            <pc:sldMk cId="4219387126" sldId="276"/>
            <ac:spMk id="4" creationId="{B9799CCB-2956-6710-A5BC-F06474C85082}"/>
          </ac:spMkLst>
        </pc:spChg>
        <pc:spChg chg="add del">
          <ac:chgData name="David Williamson" userId="a73da8032f1697b1" providerId="LiveId" clId="{27B6C34F-6D74-4120-B6F3-839DA0AD57FB}" dt="2024-11-23T17:42:08.099" v="3137" actId="26606"/>
          <ac:spMkLst>
            <pc:docMk/>
            <pc:sldMk cId="4219387126" sldId="276"/>
            <ac:spMk id="8" creationId="{AB8C311F-7253-4AED-9701-7FC0708C41C7}"/>
          </ac:spMkLst>
        </pc:spChg>
        <pc:spChg chg="add del">
          <ac:chgData name="David Williamson" userId="a73da8032f1697b1" providerId="LiveId" clId="{27B6C34F-6D74-4120-B6F3-839DA0AD57FB}" dt="2024-11-23T17:42:08.099" v="3137" actId="26606"/>
          <ac:spMkLst>
            <pc:docMk/>
            <pc:sldMk cId="4219387126" sldId="276"/>
            <ac:spMk id="10" creationId="{E2384209-CB15-4CDF-9D31-C44FD9A3F20D}"/>
          </ac:spMkLst>
        </pc:spChg>
        <pc:spChg chg="add del">
          <ac:chgData name="David Williamson" userId="a73da8032f1697b1" providerId="LiveId" clId="{27B6C34F-6D74-4120-B6F3-839DA0AD57FB}" dt="2024-11-23T17:42:08.099" v="3137" actId="26606"/>
          <ac:spMkLst>
            <pc:docMk/>
            <pc:sldMk cId="4219387126" sldId="276"/>
            <ac:spMk id="12" creationId="{2633B3B5-CC90-43F0-8714-D31D1F3F0209}"/>
          </ac:spMkLst>
        </pc:spChg>
        <pc:spChg chg="add del">
          <ac:chgData name="David Williamson" userId="a73da8032f1697b1" providerId="LiveId" clId="{27B6C34F-6D74-4120-B6F3-839DA0AD57FB}" dt="2024-11-23T17:42:08.099" v="3137" actId="26606"/>
          <ac:spMkLst>
            <pc:docMk/>
            <pc:sldMk cId="4219387126" sldId="276"/>
            <ac:spMk id="14" creationId="{A8D57A06-A426-446D-B02C-A2DC6B62E45E}"/>
          </ac:spMkLst>
        </pc:spChg>
        <pc:spChg chg="add del">
          <ac:chgData name="David Williamson" userId="a73da8032f1697b1" providerId="LiveId" clId="{27B6C34F-6D74-4120-B6F3-839DA0AD57FB}" dt="2024-11-23T17:42:15.954" v="3139" actId="26606"/>
          <ac:spMkLst>
            <pc:docMk/>
            <pc:sldMk cId="4219387126" sldId="276"/>
            <ac:spMk id="16" creationId="{9A97C86A-04D6-40F7-AE84-31AB43E6A846}"/>
          </ac:spMkLst>
        </pc:spChg>
        <pc:spChg chg="add del">
          <ac:chgData name="David Williamson" userId="a73da8032f1697b1" providerId="LiveId" clId="{27B6C34F-6D74-4120-B6F3-839DA0AD57FB}" dt="2024-11-23T17:42:15.954" v="3139" actId="26606"/>
          <ac:spMkLst>
            <pc:docMk/>
            <pc:sldMk cId="4219387126" sldId="276"/>
            <ac:spMk id="17" creationId="{F3060C83-F051-4F0E-ABAD-AA0DFC48B218}"/>
          </ac:spMkLst>
        </pc:spChg>
        <pc:spChg chg="add del">
          <ac:chgData name="David Williamson" userId="a73da8032f1697b1" providerId="LiveId" clId="{27B6C34F-6D74-4120-B6F3-839DA0AD57FB}" dt="2024-11-23T17:42:15.954" v="3139" actId="26606"/>
          <ac:spMkLst>
            <pc:docMk/>
            <pc:sldMk cId="4219387126" sldId="276"/>
            <ac:spMk id="18" creationId="{FF9F2414-84E8-453E-B1F3-389FDE8192D9}"/>
          </ac:spMkLst>
        </pc:spChg>
        <pc:spChg chg="add del">
          <ac:chgData name="David Williamson" userId="a73da8032f1697b1" providerId="LiveId" clId="{27B6C34F-6D74-4120-B6F3-839DA0AD57FB}" dt="2024-11-23T17:42:15.954" v="3139" actId="26606"/>
          <ac:spMkLst>
            <pc:docMk/>
            <pc:sldMk cId="4219387126" sldId="276"/>
            <ac:spMk id="19" creationId="{83C98ABE-055B-441F-B07E-44F97F083C39}"/>
          </ac:spMkLst>
        </pc:spChg>
        <pc:spChg chg="add del">
          <ac:chgData name="David Williamson" userId="a73da8032f1697b1" providerId="LiveId" clId="{27B6C34F-6D74-4120-B6F3-839DA0AD57FB}" dt="2024-11-23T17:42:15.954" v="3139" actId="26606"/>
          <ac:spMkLst>
            <pc:docMk/>
            <pc:sldMk cId="4219387126" sldId="276"/>
            <ac:spMk id="20" creationId="{3ECA69A1-7536-43AC-85EF-C7106179F5ED}"/>
          </ac:spMkLst>
        </pc:spChg>
        <pc:spChg chg="add del">
          <ac:chgData name="David Williamson" userId="a73da8032f1697b1" providerId="LiveId" clId="{27B6C34F-6D74-4120-B6F3-839DA0AD57FB}" dt="2024-11-23T17:42:15.954" v="3139" actId="26606"/>
          <ac:spMkLst>
            <pc:docMk/>
            <pc:sldMk cId="4219387126" sldId="276"/>
            <ac:spMk id="21" creationId="{29FDB030-9B49-4CED-8CCD-4D99382388AC}"/>
          </ac:spMkLst>
        </pc:spChg>
        <pc:spChg chg="add del">
          <ac:chgData name="David Williamson" userId="a73da8032f1697b1" providerId="LiveId" clId="{27B6C34F-6D74-4120-B6F3-839DA0AD57FB}" dt="2024-11-23T17:42:15.954" v="3139" actId="26606"/>
          <ac:spMkLst>
            <pc:docMk/>
            <pc:sldMk cId="4219387126" sldId="276"/>
            <ac:spMk id="22" creationId="{3783CA14-24A1-485C-8B30-D6A5D87987AD}"/>
          </ac:spMkLst>
        </pc:spChg>
        <pc:spChg chg="add">
          <ac:chgData name="David Williamson" userId="a73da8032f1697b1" providerId="LiveId" clId="{27B6C34F-6D74-4120-B6F3-839DA0AD57FB}" dt="2024-11-23T17:42:15.959" v="3140" actId="26606"/>
          <ac:spMkLst>
            <pc:docMk/>
            <pc:sldMk cId="4219387126" sldId="276"/>
            <ac:spMk id="24" creationId="{AB8C311F-7253-4AED-9701-7FC0708C41C7}"/>
          </ac:spMkLst>
        </pc:spChg>
        <pc:spChg chg="add">
          <ac:chgData name="David Williamson" userId="a73da8032f1697b1" providerId="LiveId" clId="{27B6C34F-6D74-4120-B6F3-839DA0AD57FB}" dt="2024-11-23T17:42:15.959" v="3140" actId="26606"/>
          <ac:spMkLst>
            <pc:docMk/>
            <pc:sldMk cId="4219387126" sldId="276"/>
            <ac:spMk id="25" creationId="{E2384209-CB15-4CDF-9D31-C44FD9A3F20D}"/>
          </ac:spMkLst>
        </pc:spChg>
        <pc:spChg chg="add">
          <ac:chgData name="David Williamson" userId="a73da8032f1697b1" providerId="LiveId" clId="{27B6C34F-6D74-4120-B6F3-839DA0AD57FB}" dt="2024-11-23T17:42:15.959" v="3140" actId="26606"/>
          <ac:spMkLst>
            <pc:docMk/>
            <pc:sldMk cId="4219387126" sldId="276"/>
            <ac:spMk id="26" creationId="{2633B3B5-CC90-43F0-8714-D31D1F3F0209}"/>
          </ac:spMkLst>
        </pc:spChg>
        <pc:spChg chg="add">
          <ac:chgData name="David Williamson" userId="a73da8032f1697b1" providerId="LiveId" clId="{27B6C34F-6D74-4120-B6F3-839DA0AD57FB}" dt="2024-11-23T17:42:15.959" v="3140" actId="26606"/>
          <ac:spMkLst>
            <pc:docMk/>
            <pc:sldMk cId="4219387126" sldId="276"/>
            <ac:spMk id="27" creationId="{A8D57A06-A426-446D-B02C-A2DC6B62E45E}"/>
          </ac:spMkLst>
        </pc:spChg>
        <pc:picChg chg="add mod">
          <ac:chgData name="David Williamson" userId="a73da8032f1697b1" providerId="LiveId" clId="{27B6C34F-6D74-4120-B6F3-839DA0AD57FB}" dt="2024-11-23T17:42:25.811" v="3141" actId="1076"/>
          <ac:picMkLst>
            <pc:docMk/>
            <pc:sldMk cId="4219387126" sldId="276"/>
            <ac:picMk id="3" creationId="{9B550498-8C9B-1C98-B268-717F3F5CD5E6}"/>
          </ac:picMkLst>
        </pc:picChg>
      </pc:sldChg>
      <pc:sldChg chg="addSp modSp new del mod">
        <pc:chgData name="David Williamson" userId="a73da8032f1697b1" providerId="LiveId" clId="{27B6C34F-6D74-4120-B6F3-839DA0AD57FB}" dt="2024-11-23T21:09:14.281" v="5188" actId="47"/>
        <pc:sldMkLst>
          <pc:docMk/>
          <pc:sldMk cId="116771948" sldId="277"/>
        </pc:sldMkLst>
        <pc:spChg chg="add mod">
          <ac:chgData name="David Williamson" userId="a73da8032f1697b1" providerId="LiveId" clId="{27B6C34F-6D74-4120-B6F3-839DA0AD57FB}" dt="2024-11-23T18:26:10.426" v="5183" actId="20577"/>
          <ac:spMkLst>
            <pc:docMk/>
            <pc:sldMk cId="116771948" sldId="277"/>
            <ac:spMk id="2" creationId="{192D621D-07F8-A792-54B8-822F25FB42C1}"/>
          </ac:spMkLst>
        </pc:spChg>
      </pc:sldChg>
      <pc:sldChg chg="add ord">
        <pc:chgData name="David Williamson" userId="a73da8032f1697b1" providerId="LiveId" clId="{27B6C34F-6D74-4120-B6F3-839DA0AD57FB}" dt="2024-11-23T21:09:23.100" v="5191"/>
        <pc:sldMkLst>
          <pc:docMk/>
          <pc:sldMk cId="456829827" sldId="277"/>
        </pc:sldMkLst>
      </pc:sldChg>
      <pc:sldChg chg="add ord">
        <pc:chgData name="David Williamson" userId="a73da8032f1697b1" providerId="LiveId" clId="{27B6C34F-6D74-4120-B6F3-839DA0AD57FB}" dt="2024-11-23T21:09:31.380" v="5194"/>
        <pc:sldMkLst>
          <pc:docMk/>
          <pc:sldMk cId="1369941555" sldId="278"/>
        </pc:sldMkLst>
      </pc:sldChg>
      <pc:sldChg chg="add ord">
        <pc:chgData name="David Williamson" userId="a73da8032f1697b1" providerId="LiveId" clId="{27B6C34F-6D74-4120-B6F3-839DA0AD57FB}" dt="2024-11-23T21:14:15.503" v="5197"/>
        <pc:sldMkLst>
          <pc:docMk/>
          <pc:sldMk cId="2429723787" sldId="2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A43EC-20E9-419C-9DD5-701F5815195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22D379-609C-4A97-B0AD-CB27514829AE}">
      <dgm:prSet custT="1"/>
      <dgm:spPr/>
      <dgm:t>
        <a:bodyPr/>
        <a:lstStyle/>
        <a:p>
          <a:pPr algn="ctr"/>
          <a:r>
            <a: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Malachi 3:13-15</a:t>
          </a:r>
          <a:endParaRPr lang="en-US" sz="6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2D55FC-39E5-4771-B2D3-E6A32BC62F70}" type="parTrans" cxnId="{4B369F65-5DF9-45E4-BA17-369344BECE2A}">
      <dgm:prSet/>
      <dgm:spPr/>
      <dgm:t>
        <a:bodyPr/>
        <a:lstStyle/>
        <a:p>
          <a:endParaRPr lang="en-US"/>
        </a:p>
      </dgm:t>
    </dgm:pt>
    <dgm:pt modelId="{82BD7D5E-6237-456E-A598-32629474D4D1}" type="sibTrans" cxnId="{4B369F65-5DF9-45E4-BA17-369344BECE2A}">
      <dgm:prSet/>
      <dgm:spPr/>
      <dgm:t>
        <a:bodyPr/>
        <a:lstStyle/>
        <a:p>
          <a:endParaRPr lang="en-US"/>
        </a:p>
      </dgm:t>
    </dgm:pt>
    <dgm:pt modelId="{88AC2B29-01E5-428D-8D76-3BB6446ACA49}">
      <dgm:prSet custT="1"/>
      <dgm:spPr/>
      <dgm:t>
        <a:bodyPr/>
        <a:lstStyle/>
        <a:p>
          <a:pPr algn="ctr"/>
          <a:r>
            <a:rPr lang="en-US" sz="66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Point #1 </a:t>
          </a:r>
          <a:r>
            <a: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en-US" sz="6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84BB80-1C45-40B2-8240-AF8FD1DEE2D2}" type="parTrans" cxnId="{23220AD8-E703-458C-8802-7105FBAB23D7}">
      <dgm:prSet/>
      <dgm:spPr/>
      <dgm:t>
        <a:bodyPr/>
        <a:lstStyle/>
        <a:p>
          <a:endParaRPr lang="en-US"/>
        </a:p>
      </dgm:t>
    </dgm:pt>
    <dgm:pt modelId="{6B7EC01A-C703-4ACC-9036-D6D0CCDE1E15}" type="sibTrans" cxnId="{23220AD8-E703-458C-8802-7105FBAB23D7}">
      <dgm:prSet/>
      <dgm:spPr/>
      <dgm:t>
        <a:bodyPr/>
        <a:lstStyle/>
        <a:p>
          <a:endParaRPr lang="en-US"/>
        </a:p>
      </dgm:t>
    </dgm:pt>
    <dgm:pt modelId="{618D752F-1026-41EF-B63C-CB7617D14539}">
      <dgm:prSet custT="1"/>
      <dgm:spPr/>
      <dgm:t>
        <a:bodyPr/>
        <a:lstStyle/>
        <a:p>
          <a:pPr algn="ctr"/>
          <a:r>
            <a: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Arrogant Boast of the Eternally Evil </a:t>
          </a:r>
          <a:endParaRPr lang="en-US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F2E1E7-6BC2-4F1B-93C7-6F5185C83F98}" type="parTrans" cxnId="{B75ADEDD-EF43-4002-9FF2-30B8DF21AC44}">
      <dgm:prSet/>
      <dgm:spPr/>
      <dgm:t>
        <a:bodyPr/>
        <a:lstStyle/>
        <a:p>
          <a:endParaRPr lang="en-US"/>
        </a:p>
      </dgm:t>
    </dgm:pt>
    <dgm:pt modelId="{3611CA7F-F730-4C09-8452-7E1FBF18B3FD}" type="sibTrans" cxnId="{B75ADEDD-EF43-4002-9FF2-30B8DF21AC44}">
      <dgm:prSet/>
      <dgm:spPr/>
      <dgm:t>
        <a:bodyPr/>
        <a:lstStyle/>
        <a:p>
          <a:endParaRPr lang="en-US"/>
        </a:p>
      </dgm:t>
    </dgm:pt>
    <dgm:pt modelId="{868BA390-9152-4E53-B410-084D2BEBDC54}" type="pres">
      <dgm:prSet presAssocID="{683A43EC-20E9-419C-9DD5-701F58151954}" presName="vert0" presStyleCnt="0">
        <dgm:presLayoutVars>
          <dgm:dir/>
          <dgm:animOne val="branch"/>
          <dgm:animLvl val="lvl"/>
        </dgm:presLayoutVars>
      </dgm:prSet>
      <dgm:spPr/>
    </dgm:pt>
    <dgm:pt modelId="{B853B357-146F-4635-B598-253E868E038D}" type="pres">
      <dgm:prSet presAssocID="{7A22D379-609C-4A97-B0AD-CB27514829AE}" presName="thickLine" presStyleLbl="alignNode1" presStyleIdx="0" presStyleCnt="3"/>
      <dgm:spPr/>
    </dgm:pt>
    <dgm:pt modelId="{2BE5B01D-B298-49D7-81A8-6F0BC28392E1}" type="pres">
      <dgm:prSet presAssocID="{7A22D379-609C-4A97-B0AD-CB27514829AE}" presName="horz1" presStyleCnt="0"/>
      <dgm:spPr/>
    </dgm:pt>
    <dgm:pt modelId="{3B1D29EE-C01D-4A68-A7ED-BED936A37F59}" type="pres">
      <dgm:prSet presAssocID="{7A22D379-609C-4A97-B0AD-CB27514829AE}" presName="tx1" presStyleLbl="revTx" presStyleIdx="0" presStyleCnt="3"/>
      <dgm:spPr/>
    </dgm:pt>
    <dgm:pt modelId="{208FAA90-162D-4B95-8085-71189C9B9867}" type="pres">
      <dgm:prSet presAssocID="{7A22D379-609C-4A97-B0AD-CB27514829AE}" presName="vert1" presStyleCnt="0"/>
      <dgm:spPr/>
    </dgm:pt>
    <dgm:pt modelId="{906E45E2-E567-4203-817F-1A2A4C386156}" type="pres">
      <dgm:prSet presAssocID="{88AC2B29-01E5-428D-8D76-3BB6446ACA49}" presName="thickLine" presStyleLbl="alignNode1" presStyleIdx="1" presStyleCnt="3"/>
      <dgm:spPr/>
    </dgm:pt>
    <dgm:pt modelId="{F29DED2E-A9AD-4467-A419-146DE695B326}" type="pres">
      <dgm:prSet presAssocID="{88AC2B29-01E5-428D-8D76-3BB6446ACA49}" presName="horz1" presStyleCnt="0"/>
      <dgm:spPr/>
    </dgm:pt>
    <dgm:pt modelId="{809CF505-CB32-46F3-B472-6829C13F6612}" type="pres">
      <dgm:prSet presAssocID="{88AC2B29-01E5-428D-8D76-3BB6446ACA49}" presName="tx1" presStyleLbl="revTx" presStyleIdx="1" presStyleCnt="3"/>
      <dgm:spPr/>
    </dgm:pt>
    <dgm:pt modelId="{D8D0956B-E33D-4EAC-8BEB-36DE72D36F42}" type="pres">
      <dgm:prSet presAssocID="{88AC2B29-01E5-428D-8D76-3BB6446ACA49}" presName="vert1" presStyleCnt="0"/>
      <dgm:spPr/>
    </dgm:pt>
    <dgm:pt modelId="{858518C0-88FA-4D14-94D0-56E9E77805E9}" type="pres">
      <dgm:prSet presAssocID="{618D752F-1026-41EF-B63C-CB7617D14539}" presName="thickLine" presStyleLbl="alignNode1" presStyleIdx="2" presStyleCnt="3"/>
      <dgm:spPr/>
    </dgm:pt>
    <dgm:pt modelId="{1C200871-FB97-4883-8BBD-88F78375AFEC}" type="pres">
      <dgm:prSet presAssocID="{618D752F-1026-41EF-B63C-CB7617D14539}" presName="horz1" presStyleCnt="0"/>
      <dgm:spPr/>
    </dgm:pt>
    <dgm:pt modelId="{E1742045-A202-4E38-9E17-ADDBB26E168B}" type="pres">
      <dgm:prSet presAssocID="{618D752F-1026-41EF-B63C-CB7617D14539}" presName="tx1" presStyleLbl="revTx" presStyleIdx="2" presStyleCnt="3" custScaleY="133001"/>
      <dgm:spPr/>
    </dgm:pt>
    <dgm:pt modelId="{C4401DF3-E52E-4E88-9A9E-92CF5E62B0D7}" type="pres">
      <dgm:prSet presAssocID="{618D752F-1026-41EF-B63C-CB7617D14539}" presName="vert1" presStyleCnt="0"/>
      <dgm:spPr/>
    </dgm:pt>
  </dgm:ptLst>
  <dgm:cxnLst>
    <dgm:cxn modelId="{4B369F65-5DF9-45E4-BA17-369344BECE2A}" srcId="{683A43EC-20E9-419C-9DD5-701F58151954}" destId="{7A22D379-609C-4A97-B0AD-CB27514829AE}" srcOrd="0" destOrd="0" parTransId="{E12D55FC-39E5-4771-B2D3-E6A32BC62F70}" sibTransId="{82BD7D5E-6237-456E-A598-32629474D4D1}"/>
    <dgm:cxn modelId="{1568B945-C9E8-4394-B942-06DD30667821}" type="presOf" srcId="{88AC2B29-01E5-428D-8D76-3BB6446ACA49}" destId="{809CF505-CB32-46F3-B472-6829C13F6612}" srcOrd="0" destOrd="0" presId="urn:microsoft.com/office/officeart/2008/layout/LinedList"/>
    <dgm:cxn modelId="{1CB8844B-F016-4866-9A31-8C8757DE2A60}" type="presOf" srcId="{683A43EC-20E9-419C-9DD5-701F58151954}" destId="{868BA390-9152-4E53-B410-084D2BEBDC54}" srcOrd="0" destOrd="0" presId="urn:microsoft.com/office/officeart/2008/layout/LinedList"/>
    <dgm:cxn modelId="{6ED879A5-2EEF-40DB-B0B0-AC096C35ABC7}" type="presOf" srcId="{7A22D379-609C-4A97-B0AD-CB27514829AE}" destId="{3B1D29EE-C01D-4A68-A7ED-BED936A37F59}" srcOrd="0" destOrd="0" presId="urn:microsoft.com/office/officeart/2008/layout/LinedList"/>
    <dgm:cxn modelId="{30FFB7D7-8896-4B60-82C9-C8099C742174}" type="presOf" srcId="{618D752F-1026-41EF-B63C-CB7617D14539}" destId="{E1742045-A202-4E38-9E17-ADDBB26E168B}" srcOrd="0" destOrd="0" presId="urn:microsoft.com/office/officeart/2008/layout/LinedList"/>
    <dgm:cxn modelId="{23220AD8-E703-458C-8802-7105FBAB23D7}" srcId="{683A43EC-20E9-419C-9DD5-701F58151954}" destId="{88AC2B29-01E5-428D-8D76-3BB6446ACA49}" srcOrd="1" destOrd="0" parTransId="{9684BB80-1C45-40B2-8240-AF8FD1DEE2D2}" sibTransId="{6B7EC01A-C703-4ACC-9036-D6D0CCDE1E15}"/>
    <dgm:cxn modelId="{B75ADEDD-EF43-4002-9FF2-30B8DF21AC44}" srcId="{683A43EC-20E9-419C-9DD5-701F58151954}" destId="{618D752F-1026-41EF-B63C-CB7617D14539}" srcOrd="2" destOrd="0" parTransId="{3CF2E1E7-6BC2-4F1B-93C7-6F5185C83F98}" sibTransId="{3611CA7F-F730-4C09-8452-7E1FBF18B3FD}"/>
    <dgm:cxn modelId="{0B4F2EE0-B5F4-4F8B-A019-8C6CA5B5C922}" type="presParOf" srcId="{868BA390-9152-4E53-B410-084D2BEBDC54}" destId="{B853B357-146F-4635-B598-253E868E038D}" srcOrd="0" destOrd="0" presId="urn:microsoft.com/office/officeart/2008/layout/LinedList"/>
    <dgm:cxn modelId="{EE01531A-4158-49FD-9F78-7AEE4C1FA15F}" type="presParOf" srcId="{868BA390-9152-4E53-B410-084D2BEBDC54}" destId="{2BE5B01D-B298-49D7-81A8-6F0BC28392E1}" srcOrd="1" destOrd="0" presId="urn:microsoft.com/office/officeart/2008/layout/LinedList"/>
    <dgm:cxn modelId="{1A4BA964-1AE7-4322-840A-6EC5C9F002B3}" type="presParOf" srcId="{2BE5B01D-B298-49D7-81A8-6F0BC28392E1}" destId="{3B1D29EE-C01D-4A68-A7ED-BED936A37F59}" srcOrd="0" destOrd="0" presId="urn:microsoft.com/office/officeart/2008/layout/LinedList"/>
    <dgm:cxn modelId="{CC01AC7E-DE86-4850-B111-D9D3EB8ECA44}" type="presParOf" srcId="{2BE5B01D-B298-49D7-81A8-6F0BC28392E1}" destId="{208FAA90-162D-4B95-8085-71189C9B9867}" srcOrd="1" destOrd="0" presId="urn:microsoft.com/office/officeart/2008/layout/LinedList"/>
    <dgm:cxn modelId="{500CE28B-AD1D-4B83-A498-2CDCE734B20F}" type="presParOf" srcId="{868BA390-9152-4E53-B410-084D2BEBDC54}" destId="{906E45E2-E567-4203-817F-1A2A4C386156}" srcOrd="2" destOrd="0" presId="urn:microsoft.com/office/officeart/2008/layout/LinedList"/>
    <dgm:cxn modelId="{763BCC2F-07EE-4E00-9DD4-7EA2F36DDC46}" type="presParOf" srcId="{868BA390-9152-4E53-B410-084D2BEBDC54}" destId="{F29DED2E-A9AD-4467-A419-146DE695B326}" srcOrd="3" destOrd="0" presId="urn:microsoft.com/office/officeart/2008/layout/LinedList"/>
    <dgm:cxn modelId="{C6F8F78B-1595-40F1-BC89-E1DCEC52DAE1}" type="presParOf" srcId="{F29DED2E-A9AD-4467-A419-146DE695B326}" destId="{809CF505-CB32-46F3-B472-6829C13F6612}" srcOrd="0" destOrd="0" presId="urn:microsoft.com/office/officeart/2008/layout/LinedList"/>
    <dgm:cxn modelId="{C9800461-1834-4101-9761-D1099FDB1558}" type="presParOf" srcId="{F29DED2E-A9AD-4467-A419-146DE695B326}" destId="{D8D0956B-E33D-4EAC-8BEB-36DE72D36F42}" srcOrd="1" destOrd="0" presId="urn:microsoft.com/office/officeart/2008/layout/LinedList"/>
    <dgm:cxn modelId="{E22C30FE-9808-4F48-A108-FB9789BF9FF2}" type="presParOf" srcId="{868BA390-9152-4E53-B410-084D2BEBDC54}" destId="{858518C0-88FA-4D14-94D0-56E9E77805E9}" srcOrd="4" destOrd="0" presId="urn:microsoft.com/office/officeart/2008/layout/LinedList"/>
    <dgm:cxn modelId="{B92575E3-A0DF-42EB-A72A-378AA70A0905}" type="presParOf" srcId="{868BA390-9152-4E53-B410-084D2BEBDC54}" destId="{1C200871-FB97-4883-8BBD-88F78375AFEC}" srcOrd="5" destOrd="0" presId="urn:microsoft.com/office/officeart/2008/layout/LinedList"/>
    <dgm:cxn modelId="{900F48BC-B375-43BD-8E19-06C74AEB5861}" type="presParOf" srcId="{1C200871-FB97-4883-8BBD-88F78375AFEC}" destId="{E1742045-A202-4E38-9E17-ADDBB26E168B}" srcOrd="0" destOrd="0" presId="urn:microsoft.com/office/officeart/2008/layout/LinedList"/>
    <dgm:cxn modelId="{89D09570-BAD6-4B2E-822F-8F53BC6419F7}" type="presParOf" srcId="{1C200871-FB97-4883-8BBD-88F78375AFEC}" destId="{C4401DF3-E52E-4E88-9A9E-92CF5E62B0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A43EC-20E9-419C-9DD5-701F5815195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22D379-609C-4A97-B0AD-CB27514829AE}">
      <dgm:prSet custT="1"/>
      <dgm:spPr/>
      <dgm:t>
        <a:bodyPr/>
        <a:lstStyle/>
        <a:p>
          <a:pPr algn="ctr"/>
          <a:r>
            <a: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Malachi 3:13-15</a:t>
          </a:r>
          <a:endParaRPr lang="en-US" sz="6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2D55FC-39E5-4771-B2D3-E6A32BC62F70}" type="parTrans" cxnId="{4B369F65-5DF9-45E4-BA17-369344BECE2A}">
      <dgm:prSet/>
      <dgm:spPr/>
      <dgm:t>
        <a:bodyPr/>
        <a:lstStyle/>
        <a:p>
          <a:endParaRPr lang="en-US"/>
        </a:p>
      </dgm:t>
    </dgm:pt>
    <dgm:pt modelId="{82BD7D5E-6237-456E-A598-32629474D4D1}" type="sibTrans" cxnId="{4B369F65-5DF9-45E4-BA17-369344BECE2A}">
      <dgm:prSet/>
      <dgm:spPr/>
      <dgm:t>
        <a:bodyPr/>
        <a:lstStyle/>
        <a:p>
          <a:endParaRPr lang="en-US"/>
        </a:p>
      </dgm:t>
    </dgm:pt>
    <dgm:pt modelId="{88AC2B29-01E5-428D-8D76-3BB6446ACA49}">
      <dgm:prSet custT="1"/>
      <dgm:spPr/>
      <dgm:t>
        <a:bodyPr/>
        <a:lstStyle/>
        <a:p>
          <a:pPr algn="ctr"/>
          <a:r>
            <a:rPr lang="en-US" sz="66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Point #1 </a:t>
          </a:r>
          <a:r>
            <a: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en-US" sz="6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84BB80-1C45-40B2-8240-AF8FD1DEE2D2}" type="parTrans" cxnId="{23220AD8-E703-458C-8802-7105FBAB23D7}">
      <dgm:prSet/>
      <dgm:spPr/>
      <dgm:t>
        <a:bodyPr/>
        <a:lstStyle/>
        <a:p>
          <a:endParaRPr lang="en-US"/>
        </a:p>
      </dgm:t>
    </dgm:pt>
    <dgm:pt modelId="{6B7EC01A-C703-4ACC-9036-D6D0CCDE1E15}" type="sibTrans" cxnId="{23220AD8-E703-458C-8802-7105FBAB23D7}">
      <dgm:prSet/>
      <dgm:spPr/>
      <dgm:t>
        <a:bodyPr/>
        <a:lstStyle/>
        <a:p>
          <a:endParaRPr lang="en-US"/>
        </a:p>
      </dgm:t>
    </dgm:pt>
    <dgm:pt modelId="{618D752F-1026-41EF-B63C-CB7617D14539}">
      <dgm:prSet custT="1"/>
      <dgm:spPr/>
      <dgm:t>
        <a:bodyPr/>
        <a:lstStyle/>
        <a:p>
          <a:pPr algn="ctr"/>
          <a:r>
            <a: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Arrogant Boast of the Eternally Evil </a:t>
          </a:r>
          <a:endParaRPr lang="en-US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F2E1E7-6BC2-4F1B-93C7-6F5185C83F98}" type="parTrans" cxnId="{B75ADEDD-EF43-4002-9FF2-30B8DF21AC44}">
      <dgm:prSet/>
      <dgm:spPr/>
      <dgm:t>
        <a:bodyPr/>
        <a:lstStyle/>
        <a:p>
          <a:endParaRPr lang="en-US"/>
        </a:p>
      </dgm:t>
    </dgm:pt>
    <dgm:pt modelId="{3611CA7F-F730-4C09-8452-7E1FBF18B3FD}" type="sibTrans" cxnId="{B75ADEDD-EF43-4002-9FF2-30B8DF21AC44}">
      <dgm:prSet/>
      <dgm:spPr/>
      <dgm:t>
        <a:bodyPr/>
        <a:lstStyle/>
        <a:p>
          <a:endParaRPr lang="en-US"/>
        </a:p>
      </dgm:t>
    </dgm:pt>
    <dgm:pt modelId="{868BA390-9152-4E53-B410-084D2BEBDC54}" type="pres">
      <dgm:prSet presAssocID="{683A43EC-20E9-419C-9DD5-701F58151954}" presName="vert0" presStyleCnt="0">
        <dgm:presLayoutVars>
          <dgm:dir/>
          <dgm:animOne val="branch"/>
          <dgm:animLvl val="lvl"/>
        </dgm:presLayoutVars>
      </dgm:prSet>
      <dgm:spPr/>
    </dgm:pt>
    <dgm:pt modelId="{B853B357-146F-4635-B598-253E868E038D}" type="pres">
      <dgm:prSet presAssocID="{7A22D379-609C-4A97-B0AD-CB27514829AE}" presName="thickLine" presStyleLbl="alignNode1" presStyleIdx="0" presStyleCnt="3"/>
      <dgm:spPr/>
    </dgm:pt>
    <dgm:pt modelId="{2BE5B01D-B298-49D7-81A8-6F0BC28392E1}" type="pres">
      <dgm:prSet presAssocID="{7A22D379-609C-4A97-B0AD-CB27514829AE}" presName="horz1" presStyleCnt="0"/>
      <dgm:spPr/>
    </dgm:pt>
    <dgm:pt modelId="{3B1D29EE-C01D-4A68-A7ED-BED936A37F59}" type="pres">
      <dgm:prSet presAssocID="{7A22D379-609C-4A97-B0AD-CB27514829AE}" presName="tx1" presStyleLbl="revTx" presStyleIdx="0" presStyleCnt="3"/>
      <dgm:spPr/>
    </dgm:pt>
    <dgm:pt modelId="{208FAA90-162D-4B95-8085-71189C9B9867}" type="pres">
      <dgm:prSet presAssocID="{7A22D379-609C-4A97-B0AD-CB27514829AE}" presName="vert1" presStyleCnt="0"/>
      <dgm:spPr/>
    </dgm:pt>
    <dgm:pt modelId="{906E45E2-E567-4203-817F-1A2A4C386156}" type="pres">
      <dgm:prSet presAssocID="{88AC2B29-01E5-428D-8D76-3BB6446ACA49}" presName="thickLine" presStyleLbl="alignNode1" presStyleIdx="1" presStyleCnt="3"/>
      <dgm:spPr/>
    </dgm:pt>
    <dgm:pt modelId="{F29DED2E-A9AD-4467-A419-146DE695B326}" type="pres">
      <dgm:prSet presAssocID="{88AC2B29-01E5-428D-8D76-3BB6446ACA49}" presName="horz1" presStyleCnt="0"/>
      <dgm:spPr/>
    </dgm:pt>
    <dgm:pt modelId="{809CF505-CB32-46F3-B472-6829C13F6612}" type="pres">
      <dgm:prSet presAssocID="{88AC2B29-01E5-428D-8D76-3BB6446ACA49}" presName="tx1" presStyleLbl="revTx" presStyleIdx="1" presStyleCnt="3"/>
      <dgm:spPr/>
    </dgm:pt>
    <dgm:pt modelId="{D8D0956B-E33D-4EAC-8BEB-36DE72D36F42}" type="pres">
      <dgm:prSet presAssocID="{88AC2B29-01E5-428D-8D76-3BB6446ACA49}" presName="vert1" presStyleCnt="0"/>
      <dgm:spPr/>
    </dgm:pt>
    <dgm:pt modelId="{858518C0-88FA-4D14-94D0-56E9E77805E9}" type="pres">
      <dgm:prSet presAssocID="{618D752F-1026-41EF-B63C-CB7617D14539}" presName="thickLine" presStyleLbl="alignNode1" presStyleIdx="2" presStyleCnt="3"/>
      <dgm:spPr/>
    </dgm:pt>
    <dgm:pt modelId="{1C200871-FB97-4883-8BBD-88F78375AFEC}" type="pres">
      <dgm:prSet presAssocID="{618D752F-1026-41EF-B63C-CB7617D14539}" presName="horz1" presStyleCnt="0"/>
      <dgm:spPr/>
    </dgm:pt>
    <dgm:pt modelId="{E1742045-A202-4E38-9E17-ADDBB26E168B}" type="pres">
      <dgm:prSet presAssocID="{618D752F-1026-41EF-B63C-CB7617D14539}" presName="tx1" presStyleLbl="revTx" presStyleIdx="2" presStyleCnt="3" custScaleY="133001"/>
      <dgm:spPr/>
    </dgm:pt>
    <dgm:pt modelId="{C4401DF3-E52E-4E88-9A9E-92CF5E62B0D7}" type="pres">
      <dgm:prSet presAssocID="{618D752F-1026-41EF-B63C-CB7617D14539}" presName="vert1" presStyleCnt="0"/>
      <dgm:spPr/>
    </dgm:pt>
  </dgm:ptLst>
  <dgm:cxnLst>
    <dgm:cxn modelId="{4B369F65-5DF9-45E4-BA17-369344BECE2A}" srcId="{683A43EC-20E9-419C-9DD5-701F58151954}" destId="{7A22D379-609C-4A97-B0AD-CB27514829AE}" srcOrd="0" destOrd="0" parTransId="{E12D55FC-39E5-4771-B2D3-E6A32BC62F70}" sibTransId="{82BD7D5E-6237-456E-A598-32629474D4D1}"/>
    <dgm:cxn modelId="{1568B945-C9E8-4394-B942-06DD30667821}" type="presOf" srcId="{88AC2B29-01E5-428D-8D76-3BB6446ACA49}" destId="{809CF505-CB32-46F3-B472-6829C13F6612}" srcOrd="0" destOrd="0" presId="urn:microsoft.com/office/officeart/2008/layout/LinedList"/>
    <dgm:cxn modelId="{1CB8844B-F016-4866-9A31-8C8757DE2A60}" type="presOf" srcId="{683A43EC-20E9-419C-9DD5-701F58151954}" destId="{868BA390-9152-4E53-B410-084D2BEBDC54}" srcOrd="0" destOrd="0" presId="urn:microsoft.com/office/officeart/2008/layout/LinedList"/>
    <dgm:cxn modelId="{6ED879A5-2EEF-40DB-B0B0-AC096C35ABC7}" type="presOf" srcId="{7A22D379-609C-4A97-B0AD-CB27514829AE}" destId="{3B1D29EE-C01D-4A68-A7ED-BED936A37F59}" srcOrd="0" destOrd="0" presId="urn:microsoft.com/office/officeart/2008/layout/LinedList"/>
    <dgm:cxn modelId="{30FFB7D7-8896-4B60-82C9-C8099C742174}" type="presOf" srcId="{618D752F-1026-41EF-B63C-CB7617D14539}" destId="{E1742045-A202-4E38-9E17-ADDBB26E168B}" srcOrd="0" destOrd="0" presId="urn:microsoft.com/office/officeart/2008/layout/LinedList"/>
    <dgm:cxn modelId="{23220AD8-E703-458C-8802-7105FBAB23D7}" srcId="{683A43EC-20E9-419C-9DD5-701F58151954}" destId="{88AC2B29-01E5-428D-8D76-3BB6446ACA49}" srcOrd="1" destOrd="0" parTransId="{9684BB80-1C45-40B2-8240-AF8FD1DEE2D2}" sibTransId="{6B7EC01A-C703-4ACC-9036-D6D0CCDE1E15}"/>
    <dgm:cxn modelId="{B75ADEDD-EF43-4002-9FF2-30B8DF21AC44}" srcId="{683A43EC-20E9-419C-9DD5-701F58151954}" destId="{618D752F-1026-41EF-B63C-CB7617D14539}" srcOrd="2" destOrd="0" parTransId="{3CF2E1E7-6BC2-4F1B-93C7-6F5185C83F98}" sibTransId="{3611CA7F-F730-4C09-8452-7E1FBF18B3FD}"/>
    <dgm:cxn modelId="{0B4F2EE0-B5F4-4F8B-A019-8C6CA5B5C922}" type="presParOf" srcId="{868BA390-9152-4E53-B410-084D2BEBDC54}" destId="{B853B357-146F-4635-B598-253E868E038D}" srcOrd="0" destOrd="0" presId="urn:microsoft.com/office/officeart/2008/layout/LinedList"/>
    <dgm:cxn modelId="{EE01531A-4158-49FD-9F78-7AEE4C1FA15F}" type="presParOf" srcId="{868BA390-9152-4E53-B410-084D2BEBDC54}" destId="{2BE5B01D-B298-49D7-81A8-6F0BC28392E1}" srcOrd="1" destOrd="0" presId="urn:microsoft.com/office/officeart/2008/layout/LinedList"/>
    <dgm:cxn modelId="{1A4BA964-1AE7-4322-840A-6EC5C9F002B3}" type="presParOf" srcId="{2BE5B01D-B298-49D7-81A8-6F0BC28392E1}" destId="{3B1D29EE-C01D-4A68-A7ED-BED936A37F59}" srcOrd="0" destOrd="0" presId="urn:microsoft.com/office/officeart/2008/layout/LinedList"/>
    <dgm:cxn modelId="{CC01AC7E-DE86-4850-B111-D9D3EB8ECA44}" type="presParOf" srcId="{2BE5B01D-B298-49D7-81A8-6F0BC28392E1}" destId="{208FAA90-162D-4B95-8085-71189C9B9867}" srcOrd="1" destOrd="0" presId="urn:microsoft.com/office/officeart/2008/layout/LinedList"/>
    <dgm:cxn modelId="{500CE28B-AD1D-4B83-A498-2CDCE734B20F}" type="presParOf" srcId="{868BA390-9152-4E53-B410-084D2BEBDC54}" destId="{906E45E2-E567-4203-817F-1A2A4C386156}" srcOrd="2" destOrd="0" presId="urn:microsoft.com/office/officeart/2008/layout/LinedList"/>
    <dgm:cxn modelId="{763BCC2F-07EE-4E00-9DD4-7EA2F36DDC46}" type="presParOf" srcId="{868BA390-9152-4E53-B410-084D2BEBDC54}" destId="{F29DED2E-A9AD-4467-A419-146DE695B326}" srcOrd="3" destOrd="0" presId="urn:microsoft.com/office/officeart/2008/layout/LinedList"/>
    <dgm:cxn modelId="{C6F8F78B-1595-40F1-BC89-E1DCEC52DAE1}" type="presParOf" srcId="{F29DED2E-A9AD-4467-A419-146DE695B326}" destId="{809CF505-CB32-46F3-B472-6829C13F6612}" srcOrd="0" destOrd="0" presId="urn:microsoft.com/office/officeart/2008/layout/LinedList"/>
    <dgm:cxn modelId="{C9800461-1834-4101-9761-D1099FDB1558}" type="presParOf" srcId="{F29DED2E-A9AD-4467-A419-146DE695B326}" destId="{D8D0956B-E33D-4EAC-8BEB-36DE72D36F42}" srcOrd="1" destOrd="0" presId="urn:microsoft.com/office/officeart/2008/layout/LinedList"/>
    <dgm:cxn modelId="{E22C30FE-9808-4F48-A108-FB9789BF9FF2}" type="presParOf" srcId="{868BA390-9152-4E53-B410-084D2BEBDC54}" destId="{858518C0-88FA-4D14-94D0-56E9E77805E9}" srcOrd="4" destOrd="0" presId="urn:microsoft.com/office/officeart/2008/layout/LinedList"/>
    <dgm:cxn modelId="{B92575E3-A0DF-42EB-A72A-378AA70A0905}" type="presParOf" srcId="{868BA390-9152-4E53-B410-084D2BEBDC54}" destId="{1C200871-FB97-4883-8BBD-88F78375AFEC}" srcOrd="5" destOrd="0" presId="urn:microsoft.com/office/officeart/2008/layout/LinedList"/>
    <dgm:cxn modelId="{900F48BC-B375-43BD-8E19-06C74AEB5861}" type="presParOf" srcId="{1C200871-FB97-4883-8BBD-88F78375AFEC}" destId="{E1742045-A202-4E38-9E17-ADDBB26E168B}" srcOrd="0" destOrd="0" presId="urn:microsoft.com/office/officeart/2008/layout/LinedList"/>
    <dgm:cxn modelId="{89D09570-BAD6-4B2E-822F-8F53BC6419F7}" type="presParOf" srcId="{1C200871-FB97-4883-8BBD-88F78375AFEC}" destId="{C4401DF3-E52E-4E88-9A9E-92CF5E62B0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E4AF7E-1260-40BF-8A54-B905D32FC0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B57A59-2053-409D-ABD2-9DAA23035D2E}">
      <dgm:prSet custT="1"/>
      <dgm:spPr/>
      <dgm:t>
        <a:bodyPr/>
        <a:lstStyle/>
        <a:p>
          <a:pPr algn="ctr"/>
          <a:r>
            <a:rPr lang="en-US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Malachi 3:16-18</a:t>
          </a:r>
          <a:endParaRPr lang="en-US" sz="48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40F6E-1576-48E7-9434-FB9573A2F706}" type="parTrans" cxnId="{9E719A8B-6725-45F1-B43E-1F3D48A0874B}">
      <dgm:prSet/>
      <dgm:spPr/>
      <dgm:t>
        <a:bodyPr/>
        <a:lstStyle/>
        <a:p>
          <a:endParaRPr lang="en-US"/>
        </a:p>
      </dgm:t>
    </dgm:pt>
    <dgm:pt modelId="{ACD67030-1E1A-48AA-A006-9C55689CD3DA}" type="sibTrans" cxnId="{9E719A8B-6725-45F1-B43E-1F3D48A0874B}">
      <dgm:prSet/>
      <dgm:spPr/>
      <dgm:t>
        <a:bodyPr/>
        <a:lstStyle/>
        <a:p>
          <a:endParaRPr lang="en-US"/>
        </a:p>
      </dgm:t>
    </dgm:pt>
    <dgm:pt modelId="{30DC454A-FE18-405A-A816-9593D965272E}">
      <dgm:prSet custT="1"/>
      <dgm:spPr/>
      <dgm:t>
        <a:bodyPr/>
        <a:lstStyle/>
        <a:p>
          <a:pPr algn="ctr"/>
          <a:r>
            <a:rPr lang="en-US" sz="4800" i="1" u="none" dirty="0"/>
            <a:t>Point #2 </a:t>
          </a:r>
          <a:r>
            <a:rPr lang="en-US" sz="4800" i="1" dirty="0"/>
            <a:t>- </a:t>
          </a:r>
          <a:endParaRPr lang="en-US" sz="4800" dirty="0"/>
        </a:p>
      </dgm:t>
    </dgm:pt>
    <dgm:pt modelId="{D6BBBB96-3F70-438A-A6A6-9C73B8DFC1C5}" type="parTrans" cxnId="{A03E83DA-933E-4F8B-A8ED-3D6941E197A2}">
      <dgm:prSet/>
      <dgm:spPr/>
      <dgm:t>
        <a:bodyPr/>
        <a:lstStyle/>
        <a:p>
          <a:endParaRPr lang="en-US"/>
        </a:p>
      </dgm:t>
    </dgm:pt>
    <dgm:pt modelId="{3E05D5C1-7E65-46F9-B8EF-E69118BF8328}" type="sibTrans" cxnId="{A03E83DA-933E-4F8B-A8ED-3D6941E197A2}">
      <dgm:prSet/>
      <dgm:spPr/>
      <dgm:t>
        <a:bodyPr/>
        <a:lstStyle/>
        <a:p>
          <a:endParaRPr lang="en-US"/>
        </a:p>
      </dgm:t>
    </dgm:pt>
    <dgm:pt modelId="{E0FA2FED-87EC-4F55-A85C-798332930127}">
      <dgm:prSet custT="1"/>
      <dgm:spPr/>
      <dgm:t>
        <a:bodyPr/>
        <a:lstStyle/>
        <a:p>
          <a:pPr algn="ctr"/>
          <a:r>
            <a:rPr lang="en-US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Faithful Few are the Treasured Elect</a:t>
          </a:r>
          <a:endParaRPr lang="en-US" sz="5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E1639F-0EE7-4518-9462-5D36C1B5D6FE}" type="parTrans" cxnId="{6EF0CFC7-AE29-4739-8001-C1656243BA9B}">
      <dgm:prSet/>
      <dgm:spPr/>
      <dgm:t>
        <a:bodyPr/>
        <a:lstStyle/>
        <a:p>
          <a:endParaRPr lang="en-US"/>
        </a:p>
      </dgm:t>
    </dgm:pt>
    <dgm:pt modelId="{0DFA713E-87F0-4A17-B574-D92E3AD7A6BD}" type="sibTrans" cxnId="{6EF0CFC7-AE29-4739-8001-C1656243BA9B}">
      <dgm:prSet/>
      <dgm:spPr/>
      <dgm:t>
        <a:bodyPr/>
        <a:lstStyle/>
        <a:p>
          <a:endParaRPr lang="en-US"/>
        </a:p>
      </dgm:t>
    </dgm:pt>
    <dgm:pt modelId="{D5B80F72-9E31-4546-A6F0-24813DAE72FF}" type="pres">
      <dgm:prSet presAssocID="{38E4AF7E-1260-40BF-8A54-B905D32FC047}" presName="linear" presStyleCnt="0">
        <dgm:presLayoutVars>
          <dgm:animLvl val="lvl"/>
          <dgm:resizeHandles val="exact"/>
        </dgm:presLayoutVars>
      </dgm:prSet>
      <dgm:spPr/>
    </dgm:pt>
    <dgm:pt modelId="{62B3CEBC-F7E5-4503-B6F0-1EA3D61FFE46}" type="pres">
      <dgm:prSet presAssocID="{67B57A59-2053-409D-ABD2-9DAA23035D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B931AB-9A85-4E09-8A6F-A65A21824D2C}" type="pres">
      <dgm:prSet presAssocID="{ACD67030-1E1A-48AA-A006-9C55689CD3DA}" presName="spacer" presStyleCnt="0"/>
      <dgm:spPr/>
    </dgm:pt>
    <dgm:pt modelId="{DFE8B1C2-04AE-493B-BAA2-D611BA230CAF}" type="pres">
      <dgm:prSet presAssocID="{30DC454A-FE18-405A-A816-9593D96527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6BEC78-75FE-4594-86FD-67CDD9D0E015}" type="pres">
      <dgm:prSet presAssocID="{3E05D5C1-7E65-46F9-B8EF-E69118BF8328}" presName="spacer" presStyleCnt="0"/>
      <dgm:spPr/>
    </dgm:pt>
    <dgm:pt modelId="{C6DACF73-1269-4008-BF5E-FE275CD62A4E}" type="pres">
      <dgm:prSet presAssocID="{E0FA2FED-87EC-4F55-A85C-79833293012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6EEE322-6CD0-4FAB-883C-C31F7D3A54A3}" type="presOf" srcId="{38E4AF7E-1260-40BF-8A54-B905D32FC047}" destId="{D5B80F72-9E31-4546-A6F0-24813DAE72FF}" srcOrd="0" destOrd="0" presId="urn:microsoft.com/office/officeart/2005/8/layout/vList2"/>
    <dgm:cxn modelId="{106A835F-A474-42C6-9B8C-E7844C8BC16E}" type="presOf" srcId="{30DC454A-FE18-405A-A816-9593D965272E}" destId="{DFE8B1C2-04AE-493B-BAA2-D611BA230CAF}" srcOrd="0" destOrd="0" presId="urn:microsoft.com/office/officeart/2005/8/layout/vList2"/>
    <dgm:cxn modelId="{DA03AB42-60E3-4DE0-8E36-E1DACF44706F}" type="presOf" srcId="{E0FA2FED-87EC-4F55-A85C-798332930127}" destId="{C6DACF73-1269-4008-BF5E-FE275CD62A4E}" srcOrd="0" destOrd="0" presId="urn:microsoft.com/office/officeart/2005/8/layout/vList2"/>
    <dgm:cxn modelId="{9E719A8B-6725-45F1-B43E-1F3D48A0874B}" srcId="{38E4AF7E-1260-40BF-8A54-B905D32FC047}" destId="{67B57A59-2053-409D-ABD2-9DAA23035D2E}" srcOrd="0" destOrd="0" parTransId="{84940F6E-1576-48E7-9434-FB9573A2F706}" sibTransId="{ACD67030-1E1A-48AA-A006-9C55689CD3DA}"/>
    <dgm:cxn modelId="{6EF0CFC7-AE29-4739-8001-C1656243BA9B}" srcId="{38E4AF7E-1260-40BF-8A54-B905D32FC047}" destId="{E0FA2FED-87EC-4F55-A85C-798332930127}" srcOrd="2" destOrd="0" parTransId="{17E1639F-0EE7-4518-9462-5D36C1B5D6FE}" sibTransId="{0DFA713E-87F0-4A17-B574-D92E3AD7A6BD}"/>
    <dgm:cxn modelId="{A03E83DA-933E-4F8B-A8ED-3D6941E197A2}" srcId="{38E4AF7E-1260-40BF-8A54-B905D32FC047}" destId="{30DC454A-FE18-405A-A816-9593D965272E}" srcOrd="1" destOrd="0" parTransId="{D6BBBB96-3F70-438A-A6A6-9C73B8DFC1C5}" sibTransId="{3E05D5C1-7E65-46F9-B8EF-E69118BF8328}"/>
    <dgm:cxn modelId="{2E2374F1-092D-4EF8-8B50-E631D08E3E75}" type="presOf" srcId="{67B57A59-2053-409D-ABD2-9DAA23035D2E}" destId="{62B3CEBC-F7E5-4503-B6F0-1EA3D61FFE46}" srcOrd="0" destOrd="0" presId="urn:microsoft.com/office/officeart/2005/8/layout/vList2"/>
    <dgm:cxn modelId="{D4870BD2-5C0A-47CA-8209-0ABC4DBCA645}" type="presParOf" srcId="{D5B80F72-9E31-4546-A6F0-24813DAE72FF}" destId="{62B3CEBC-F7E5-4503-B6F0-1EA3D61FFE46}" srcOrd="0" destOrd="0" presId="urn:microsoft.com/office/officeart/2005/8/layout/vList2"/>
    <dgm:cxn modelId="{77969DBD-B9E7-4D08-9AFA-2C8D7C72FCA0}" type="presParOf" srcId="{D5B80F72-9E31-4546-A6F0-24813DAE72FF}" destId="{DEB931AB-9A85-4E09-8A6F-A65A21824D2C}" srcOrd="1" destOrd="0" presId="urn:microsoft.com/office/officeart/2005/8/layout/vList2"/>
    <dgm:cxn modelId="{A3CB06F4-B1E9-4E21-89C4-F23B8EB6F1DD}" type="presParOf" srcId="{D5B80F72-9E31-4546-A6F0-24813DAE72FF}" destId="{DFE8B1C2-04AE-493B-BAA2-D611BA230CAF}" srcOrd="2" destOrd="0" presId="urn:microsoft.com/office/officeart/2005/8/layout/vList2"/>
    <dgm:cxn modelId="{8CE2CA3B-70EF-4D71-B663-82BBF174C00D}" type="presParOf" srcId="{D5B80F72-9E31-4546-A6F0-24813DAE72FF}" destId="{686BEC78-75FE-4594-86FD-67CDD9D0E015}" srcOrd="3" destOrd="0" presId="urn:microsoft.com/office/officeart/2005/8/layout/vList2"/>
    <dgm:cxn modelId="{D7695DE7-E888-4F00-BAF2-FBEBB2117089}" type="presParOf" srcId="{D5B80F72-9E31-4546-A6F0-24813DAE72FF}" destId="{C6DACF73-1269-4008-BF5E-FE275CD62A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E4AF7E-1260-40BF-8A54-B905D32FC0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B57A59-2053-409D-ABD2-9DAA23035D2E}">
      <dgm:prSet custT="1"/>
      <dgm:spPr/>
      <dgm:t>
        <a:bodyPr/>
        <a:lstStyle/>
        <a:p>
          <a:pPr algn="ctr"/>
          <a:r>
            <a:rPr lang="en-US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Malachi 3:16-18</a:t>
          </a:r>
          <a:endParaRPr lang="en-US" sz="48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40F6E-1576-48E7-9434-FB9573A2F706}" type="parTrans" cxnId="{9E719A8B-6725-45F1-B43E-1F3D48A0874B}">
      <dgm:prSet/>
      <dgm:spPr/>
      <dgm:t>
        <a:bodyPr/>
        <a:lstStyle/>
        <a:p>
          <a:endParaRPr lang="en-US"/>
        </a:p>
      </dgm:t>
    </dgm:pt>
    <dgm:pt modelId="{ACD67030-1E1A-48AA-A006-9C55689CD3DA}" type="sibTrans" cxnId="{9E719A8B-6725-45F1-B43E-1F3D48A0874B}">
      <dgm:prSet/>
      <dgm:spPr/>
      <dgm:t>
        <a:bodyPr/>
        <a:lstStyle/>
        <a:p>
          <a:endParaRPr lang="en-US"/>
        </a:p>
      </dgm:t>
    </dgm:pt>
    <dgm:pt modelId="{30DC454A-FE18-405A-A816-9593D965272E}">
      <dgm:prSet custT="1"/>
      <dgm:spPr/>
      <dgm:t>
        <a:bodyPr/>
        <a:lstStyle/>
        <a:p>
          <a:pPr algn="ctr"/>
          <a:r>
            <a:rPr lang="en-US" sz="4800" i="1" u="none" dirty="0"/>
            <a:t>Point #2 </a:t>
          </a:r>
          <a:r>
            <a:rPr lang="en-US" sz="4800" i="1" dirty="0"/>
            <a:t>- </a:t>
          </a:r>
          <a:endParaRPr lang="en-US" sz="4800" dirty="0"/>
        </a:p>
      </dgm:t>
    </dgm:pt>
    <dgm:pt modelId="{D6BBBB96-3F70-438A-A6A6-9C73B8DFC1C5}" type="parTrans" cxnId="{A03E83DA-933E-4F8B-A8ED-3D6941E197A2}">
      <dgm:prSet/>
      <dgm:spPr/>
      <dgm:t>
        <a:bodyPr/>
        <a:lstStyle/>
        <a:p>
          <a:endParaRPr lang="en-US"/>
        </a:p>
      </dgm:t>
    </dgm:pt>
    <dgm:pt modelId="{3E05D5C1-7E65-46F9-B8EF-E69118BF8328}" type="sibTrans" cxnId="{A03E83DA-933E-4F8B-A8ED-3D6941E197A2}">
      <dgm:prSet/>
      <dgm:spPr/>
      <dgm:t>
        <a:bodyPr/>
        <a:lstStyle/>
        <a:p>
          <a:endParaRPr lang="en-US"/>
        </a:p>
      </dgm:t>
    </dgm:pt>
    <dgm:pt modelId="{E0FA2FED-87EC-4F55-A85C-798332930127}">
      <dgm:prSet custT="1"/>
      <dgm:spPr/>
      <dgm:t>
        <a:bodyPr/>
        <a:lstStyle/>
        <a:p>
          <a:pPr algn="ctr"/>
          <a:r>
            <a:rPr lang="en-US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Faithful Few are the Treasured Elect</a:t>
          </a:r>
          <a:endParaRPr lang="en-US" sz="5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E1639F-0EE7-4518-9462-5D36C1B5D6FE}" type="parTrans" cxnId="{6EF0CFC7-AE29-4739-8001-C1656243BA9B}">
      <dgm:prSet/>
      <dgm:spPr/>
      <dgm:t>
        <a:bodyPr/>
        <a:lstStyle/>
        <a:p>
          <a:endParaRPr lang="en-US"/>
        </a:p>
      </dgm:t>
    </dgm:pt>
    <dgm:pt modelId="{0DFA713E-87F0-4A17-B574-D92E3AD7A6BD}" type="sibTrans" cxnId="{6EF0CFC7-AE29-4739-8001-C1656243BA9B}">
      <dgm:prSet/>
      <dgm:spPr/>
      <dgm:t>
        <a:bodyPr/>
        <a:lstStyle/>
        <a:p>
          <a:endParaRPr lang="en-US"/>
        </a:p>
      </dgm:t>
    </dgm:pt>
    <dgm:pt modelId="{D5B80F72-9E31-4546-A6F0-24813DAE72FF}" type="pres">
      <dgm:prSet presAssocID="{38E4AF7E-1260-40BF-8A54-B905D32FC047}" presName="linear" presStyleCnt="0">
        <dgm:presLayoutVars>
          <dgm:animLvl val="lvl"/>
          <dgm:resizeHandles val="exact"/>
        </dgm:presLayoutVars>
      </dgm:prSet>
      <dgm:spPr/>
    </dgm:pt>
    <dgm:pt modelId="{62B3CEBC-F7E5-4503-B6F0-1EA3D61FFE46}" type="pres">
      <dgm:prSet presAssocID="{67B57A59-2053-409D-ABD2-9DAA23035D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B931AB-9A85-4E09-8A6F-A65A21824D2C}" type="pres">
      <dgm:prSet presAssocID="{ACD67030-1E1A-48AA-A006-9C55689CD3DA}" presName="spacer" presStyleCnt="0"/>
      <dgm:spPr/>
    </dgm:pt>
    <dgm:pt modelId="{DFE8B1C2-04AE-493B-BAA2-D611BA230CAF}" type="pres">
      <dgm:prSet presAssocID="{30DC454A-FE18-405A-A816-9593D96527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6BEC78-75FE-4594-86FD-67CDD9D0E015}" type="pres">
      <dgm:prSet presAssocID="{3E05D5C1-7E65-46F9-B8EF-E69118BF8328}" presName="spacer" presStyleCnt="0"/>
      <dgm:spPr/>
    </dgm:pt>
    <dgm:pt modelId="{C6DACF73-1269-4008-BF5E-FE275CD62A4E}" type="pres">
      <dgm:prSet presAssocID="{E0FA2FED-87EC-4F55-A85C-79833293012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6EEE322-6CD0-4FAB-883C-C31F7D3A54A3}" type="presOf" srcId="{38E4AF7E-1260-40BF-8A54-B905D32FC047}" destId="{D5B80F72-9E31-4546-A6F0-24813DAE72FF}" srcOrd="0" destOrd="0" presId="urn:microsoft.com/office/officeart/2005/8/layout/vList2"/>
    <dgm:cxn modelId="{106A835F-A474-42C6-9B8C-E7844C8BC16E}" type="presOf" srcId="{30DC454A-FE18-405A-A816-9593D965272E}" destId="{DFE8B1C2-04AE-493B-BAA2-D611BA230CAF}" srcOrd="0" destOrd="0" presId="urn:microsoft.com/office/officeart/2005/8/layout/vList2"/>
    <dgm:cxn modelId="{DA03AB42-60E3-4DE0-8E36-E1DACF44706F}" type="presOf" srcId="{E0FA2FED-87EC-4F55-A85C-798332930127}" destId="{C6DACF73-1269-4008-BF5E-FE275CD62A4E}" srcOrd="0" destOrd="0" presId="urn:microsoft.com/office/officeart/2005/8/layout/vList2"/>
    <dgm:cxn modelId="{9E719A8B-6725-45F1-B43E-1F3D48A0874B}" srcId="{38E4AF7E-1260-40BF-8A54-B905D32FC047}" destId="{67B57A59-2053-409D-ABD2-9DAA23035D2E}" srcOrd="0" destOrd="0" parTransId="{84940F6E-1576-48E7-9434-FB9573A2F706}" sibTransId="{ACD67030-1E1A-48AA-A006-9C55689CD3DA}"/>
    <dgm:cxn modelId="{6EF0CFC7-AE29-4739-8001-C1656243BA9B}" srcId="{38E4AF7E-1260-40BF-8A54-B905D32FC047}" destId="{E0FA2FED-87EC-4F55-A85C-798332930127}" srcOrd="2" destOrd="0" parTransId="{17E1639F-0EE7-4518-9462-5D36C1B5D6FE}" sibTransId="{0DFA713E-87F0-4A17-B574-D92E3AD7A6BD}"/>
    <dgm:cxn modelId="{A03E83DA-933E-4F8B-A8ED-3D6941E197A2}" srcId="{38E4AF7E-1260-40BF-8A54-B905D32FC047}" destId="{30DC454A-FE18-405A-A816-9593D965272E}" srcOrd="1" destOrd="0" parTransId="{D6BBBB96-3F70-438A-A6A6-9C73B8DFC1C5}" sibTransId="{3E05D5C1-7E65-46F9-B8EF-E69118BF8328}"/>
    <dgm:cxn modelId="{2E2374F1-092D-4EF8-8B50-E631D08E3E75}" type="presOf" srcId="{67B57A59-2053-409D-ABD2-9DAA23035D2E}" destId="{62B3CEBC-F7E5-4503-B6F0-1EA3D61FFE46}" srcOrd="0" destOrd="0" presId="urn:microsoft.com/office/officeart/2005/8/layout/vList2"/>
    <dgm:cxn modelId="{D4870BD2-5C0A-47CA-8209-0ABC4DBCA645}" type="presParOf" srcId="{D5B80F72-9E31-4546-A6F0-24813DAE72FF}" destId="{62B3CEBC-F7E5-4503-B6F0-1EA3D61FFE46}" srcOrd="0" destOrd="0" presId="urn:microsoft.com/office/officeart/2005/8/layout/vList2"/>
    <dgm:cxn modelId="{77969DBD-B9E7-4D08-9AFA-2C8D7C72FCA0}" type="presParOf" srcId="{D5B80F72-9E31-4546-A6F0-24813DAE72FF}" destId="{DEB931AB-9A85-4E09-8A6F-A65A21824D2C}" srcOrd="1" destOrd="0" presId="urn:microsoft.com/office/officeart/2005/8/layout/vList2"/>
    <dgm:cxn modelId="{A3CB06F4-B1E9-4E21-89C4-F23B8EB6F1DD}" type="presParOf" srcId="{D5B80F72-9E31-4546-A6F0-24813DAE72FF}" destId="{DFE8B1C2-04AE-493B-BAA2-D611BA230CAF}" srcOrd="2" destOrd="0" presId="urn:microsoft.com/office/officeart/2005/8/layout/vList2"/>
    <dgm:cxn modelId="{8CE2CA3B-70EF-4D71-B663-82BBF174C00D}" type="presParOf" srcId="{D5B80F72-9E31-4546-A6F0-24813DAE72FF}" destId="{686BEC78-75FE-4594-86FD-67CDD9D0E015}" srcOrd="3" destOrd="0" presId="urn:microsoft.com/office/officeart/2005/8/layout/vList2"/>
    <dgm:cxn modelId="{D7695DE7-E888-4F00-BAF2-FBEBB2117089}" type="presParOf" srcId="{D5B80F72-9E31-4546-A6F0-24813DAE72FF}" destId="{C6DACF73-1269-4008-BF5E-FE275CD62A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E4AF7E-1260-40BF-8A54-B905D32FC047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7B57A59-2053-409D-ABD2-9DAA23035D2E}">
      <dgm:prSet custT="1"/>
      <dgm:spPr/>
      <dgm:t>
        <a:bodyPr/>
        <a:lstStyle/>
        <a:p>
          <a:pPr algn="ctr"/>
          <a:r>
            <a:rPr lang="en-US" sz="5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Malachi 4:1-6</a:t>
          </a:r>
        </a:p>
      </dgm:t>
    </dgm:pt>
    <dgm:pt modelId="{84940F6E-1576-48E7-9434-FB9573A2F706}" type="parTrans" cxnId="{9E719A8B-6725-45F1-B43E-1F3D48A0874B}">
      <dgm:prSet/>
      <dgm:spPr/>
      <dgm:t>
        <a:bodyPr/>
        <a:lstStyle/>
        <a:p>
          <a:endParaRPr lang="en-US"/>
        </a:p>
      </dgm:t>
    </dgm:pt>
    <dgm:pt modelId="{ACD67030-1E1A-48AA-A006-9C55689CD3DA}" type="sibTrans" cxnId="{9E719A8B-6725-45F1-B43E-1F3D48A0874B}">
      <dgm:prSet/>
      <dgm:spPr/>
      <dgm:t>
        <a:bodyPr/>
        <a:lstStyle/>
        <a:p>
          <a:endParaRPr lang="en-US"/>
        </a:p>
      </dgm:t>
    </dgm:pt>
    <dgm:pt modelId="{30DC454A-FE18-405A-A816-9593D965272E}">
      <dgm:prSet custT="1"/>
      <dgm:spPr/>
      <dgm:t>
        <a:bodyPr/>
        <a:lstStyle/>
        <a:p>
          <a:pPr algn="ctr"/>
          <a:r>
            <a:rPr lang="en-US" sz="540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Point #3 - </a:t>
          </a:r>
        </a:p>
      </dgm:t>
    </dgm:pt>
    <dgm:pt modelId="{D6BBBB96-3F70-438A-A6A6-9C73B8DFC1C5}" type="parTrans" cxnId="{A03E83DA-933E-4F8B-A8ED-3D6941E197A2}">
      <dgm:prSet/>
      <dgm:spPr/>
      <dgm:t>
        <a:bodyPr/>
        <a:lstStyle/>
        <a:p>
          <a:endParaRPr lang="en-US"/>
        </a:p>
      </dgm:t>
    </dgm:pt>
    <dgm:pt modelId="{3E05D5C1-7E65-46F9-B8EF-E69118BF8328}" type="sibTrans" cxnId="{A03E83DA-933E-4F8B-A8ED-3D6941E197A2}">
      <dgm:prSet/>
      <dgm:spPr/>
      <dgm:t>
        <a:bodyPr/>
        <a:lstStyle/>
        <a:p>
          <a:endParaRPr lang="en-US"/>
        </a:p>
      </dgm:t>
    </dgm:pt>
    <dgm:pt modelId="{E0FA2FED-87EC-4F55-A85C-798332930127}">
      <dgm:prSet custT="1"/>
      <dgm:spPr/>
      <dgm:t>
        <a:bodyPr/>
        <a:lstStyle/>
        <a:p>
          <a:pPr algn="ctr"/>
          <a:r>
            <a: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Fiery Forecast or the Righteous who Revere</a:t>
          </a:r>
          <a:endParaRPr lang="en-US" sz="6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E1639F-0EE7-4518-9462-5D36C1B5D6FE}" type="parTrans" cxnId="{6EF0CFC7-AE29-4739-8001-C1656243BA9B}">
      <dgm:prSet/>
      <dgm:spPr/>
      <dgm:t>
        <a:bodyPr/>
        <a:lstStyle/>
        <a:p>
          <a:endParaRPr lang="en-US"/>
        </a:p>
      </dgm:t>
    </dgm:pt>
    <dgm:pt modelId="{0DFA713E-87F0-4A17-B574-D92E3AD7A6BD}" type="sibTrans" cxnId="{6EF0CFC7-AE29-4739-8001-C1656243BA9B}">
      <dgm:prSet/>
      <dgm:spPr/>
      <dgm:t>
        <a:bodyPr/>
        <a:lstStyle/>
        <a:p>
          <a:endParaRPr lang="en-US"/>
        </a:p>
      </dgm:t>
    </dgm:pt>
    <dgm:pt modelId="{AB7D203D-B228-4740-8612-C61E0A85597F}" type="pres">
      <dgm:prSet presAssocID="{38E4AF7E-1260-40BF-8A54-B905D32FC047}" presName="linear" presStyleCnt="0">
        <dgm:presLayoutVars>
          <dgm:animLvl val="lvl"/>
          <dgm:resizeHandles val="exact"/>
        </dgm:presLayoutVars>
      </dgm:prSet>
      <dgm:spPr/>
    </dgm:pt>
    <dgm:pt modelId="{A1E58641-18B4-43F2-B743-DBC9CEFD61AF}" type="pres">
      <dgm:prSet presAssocID="{67B57A59-2053-409D-ABD2-9DAA23035D2E}" presName="parentText" presStyleLbl="node1" presStyleIdx="0" presStyleCnt="3" custLinFactNeighborX="-553" custLinFactNeighborY="68091">
        <dgm:presLayoutVars>
          <dgm:chMax val="0"/>
          <dgm:bulletEnabled val="1"/>
        </dgm:presLayoutVars>
      </dgm:prSet>
      <dgm:spPr/>
    </dgm:pt>
    <dgm:pt modelId="{9A7DE40F-6A06-4E5B-BC90-CD7428389FBD}" type="pres">
      <dgm:prSet presAssocID="{ACD67030-1E1A-48AA-A006-9C55689CD3DA}" presName="spacer" presStyleCnt="0"/>
      <dgm:spPr/>
    </dgm:pt>
    <dgm:pt modelId="{124DFE1D-720E-40E3-9EA5-97288D4A28EA}" type="pres">
      <dgm:prSet presAssocID="{30DC454A-FE18-405A-A816-9593D96527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C3AC12-3308-4B86-B1DE-9FEF45A3C7EA}" type="pres">
      <dgm:prSet presAssocID="{3E05D5C1-7E65-46F9-B8EF-E69118BF8328}" presName="spacer" presStyleCnt="0"/>
      <dgm:spPr/>
    </dgm:pt>
    <dgm:pt modelId="{06D9F787-C3BE-44FE-B3F7-9871C063552B}" type="pres">
      <dgm:prSet presAssocID="{E0FA2FED-87EC-4F55-A85C-79833293012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5363A0F-66D1-4686-93E5-C384D4D4BC07}" type="presOf" srcId="{30DC454A-FE18-405A-A816-9593D965272E}" destId="{124DFE1D-720E-40E3-9EA5-97288D4A28EA}" srcOrd="0" destOrd="0" presId="urn:microsoft.com/office/officeart/2005/8/layout/vList2"/>
    <dgm:cxn modelId="{89A7C33A-E771-4F90-95C9-273AC6D3238A}" type="presOf" srcId="{67B57A59-2053-409D-ABD2-9DAA23035D2E}" destId="{A1E58641-18B4-43F2-B743-DBC9CEFD61AF}" srcOrd="0" destOrd="0" presId="urn:microsoft.com/office/officeart/2005/8/layout/vList2"/>
    <dgm:cxn modelId="{5A2D843D-C4B6-4259-AAC7-D4BC6202EC3B}" type="presOf" srcId="{38E4AF7E-1260-40BF-8A54-B905D32FC047}" destId="{AB7D203D-B228-4740-8612-C61E0A85597F}" srcOrd="0" destOrd="0" presId="urn:microsoft.com/office/officeart/2005/8/layout/vList2"/>
    <dgm:cxn modelId="{9E719A8B-6725-45F1-B43E-1F3D48A0874B}" srcId="{38E4AF7E-1260-40BF-8A54-B905D32FC047}" destId="{67B57A59-2053-409D-ABD2-9DAA23035D2E}" srcOrd="0" destOrd="0" parTransId="{84940F6E-1576-48E7-9434-FB9573A2F706}" sibTransId="{ACD67030-1E1A-48AA-A006-9C55689CD3DA}"/>
    <dgm:cxn modelId="{4C150BC2-5884-4C73-AB14-965E4BAA1B56}" type="presOf" srcId="{E0FA2FED-87EC-4F55-A85C-798332930127}" destId="{06D9F787-C3BE-44FE-B3F7-9871C063552B}" srcOrd="0" destOrd="0" presId="urn:microsoft.com/office/officeart/2005/8/layout/vList2"/>
    <dgm:cxn modelId="{6EF0CFC7-AE29-4739-8001-C1656243BA9B}" srcId="{38E4AF7E-1260-40BF-8A54-B905D32FC047}" destId="{E0FA2FED-87EC-4F55-A85C-798332930127}" srcOrd="2" destOrd="0" parTransId="{17E1639F-0EE7-4518-9462-5D36C1B5D6FE}" sibTransId="{0DFA713E-87F0-4A17-B574-D92E3AD7A6BD}"/>
    <dgm:cxn modelId="{A03E83DA-933E-4F8B-A8ED-3D6941E197A2}" srcId="{38E4AF7E-1260-40BF-8A54-B905D32FC047}" destId="{30DC454A-FE18-405A-A816-9593D965272E}" srcOrd="1" destOrd="0" parTransId="{D6BBBB96-3F70-438A-A6A6-9C73B8DFC1C5}" sibTransId="{3E05D5C1-7E65-46F9-B8EF-E69118BF8328}"/>
    <dgm:cxn modelId="{826FA5A6-05A5-4436-BFA0-D142ADDC474F}" type="presParOf" srcId="{AB7D203D-B228-4740-8612-C61E0A85597F}" destId="{A1E58641-18B4-43F2-B743-DBC9CEFD61AF}" srcOrd="0" destOrd="0" presId="urn:microsoft.com/office/officeart/2005/8/layout/vList2"/>
    <dgm:cxn modelId="{B54A1C7B-C82F-4F54-90AE-75BF4FE23713}" type="presParOf" srcId="{AB7D203D-B228-4740-8612-C61E0A85597F}" destId="{9A7DE40F-6A06-4E5B-BC90-CD7428389FBD}" srcOrd="1" destOrd="0" presId="urn:microsoft.com/office/officeart/2005/8/layout/vList2"/>
    <dgm:cxn modelId="{92D025CB-BC47-4631-A941-E3AF81173E72}" type="presParOf" srcId="{AB7D203D-B228-4740-8612-C61E0A85597F}" destId="{124DFE1D-720E-40E3-9EA5-97288D4A28EA}" srcOrd="2" destOrd="0" presId="urn:microsoft.com/office/officeart/2005/8/layout/vList2"/>
    <dgm:cxn modelId="{0D66A745-1A22-4B04-B0D9-D6727C20767E}" type="presParOf" srcId="{AB7D203D-B228-4740-8612-C61E0A85597F}" destId="{AEC3AC12-3308-4B86-B1DE-9FEF45A3C7EA}" srcOrd="3" destOrd="0" presId="urn:microsoft.com/office/officeart/2005/8/layout/vList2"/>
    <dgm:cxn modelId="{0498B098-222F-42F5-9F38-E4C91FA85ED4}" type="presParOf" srcId="{AB7D203D-B228-4740-8612-C61E0A85597F}" destId="{06D9F787-C3BE-44FE-B3F7-9871C06355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E4AF7E-1260-40BF-8A54-B905D32FC047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7B57A59-2053-409D-ABD2-9DAA23035D2E}">
      <dgm:prSet custT="1"/>
      <dgm:spPr/>
      <dgm:t>
        <a:bodyPr/>
        <a:lstStyle/>
        <a:p>
          <a:pPr algn="ctr"/>
          <a:r>
            <a:rPr lang="en-US" sz="5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Malachi 4:1-6</a:t>
          </a:r>
        </a:p>
      </dgm:t>
    </dgm:pt>
    <dgm:pt modelId="{84940F6E-1576-48E7-9434-FB9573A2F706}" type="parTrans" cxnId="{9E719A8B-6725-45F1-B43E-1F3D48A0874B}">
      <dgm:prSet/>
      <dgm:spPr/>
      <dgm:t>
        <a:bodyPr/>
        <a:lstStyle/>
        <a:p>
          <a:endParaRPr lang="en-US"/>
        </a:p>
      </dgm:t>
    </dgm:pt>
    <dgm:pt modelId="{ACD67030-1E1A-48AA-A006-9C55689CD3DA}" type="sibTrans" cxnId="{9E719A8B-6725-45F1-B43E-1F3D48A0874B}">
      <dgm:prSet/>
      <dgm:spPr/>
      <dgm:t>
        <a:bodyPr/>
        <a:lstStyle/>
        <a:p>
          <a:endParaRPr lang="en-US"/>
        </a:p>
      </dgm:t>
    </dgm:pt>
    <dgm:pt modelId="{30DC454A-FE18-405A-A816-9593D965272E}">
      <dgm:prSet custT="1"/>
      <dgm:spPr/>
      <dgm:t>
        <a:bodyPr/>
        <a:lstStyle/>
        <a:p>
          <a:pPr algn="ctr"/>
          <a:r>
            <a:rPr lang="en-US" sz="540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Point #3 - </a:t>
          </a:r>
        </a:p>
      </dgm:t>
    </dgm:pt>
    <dgm:pt modelId="{D6BBBB96-3F70-438A-A6A6-9C73B8DFC1C5}" type="parTrans" cxnId="{A03E83DA-933E-4F8B-A8ED-3D6941E197A2}">
      <dgm:prSet/>
      <dgm:spPr/>
      <dgm:t>
        <a:bodyPr/>
        <a:lstStyle/>
        <a:p>
          <a:endParaRPr lang="en-US"/>
        </a:p>
      </dgm:t>
    </dgm:pt>
    <dgm:pt modelId="{3E05D5C1-7E65-46F9-B8EF-E69118BF8328}" type="sibTrans" cxnId="{A03E83DA-933E-4F8B-A8ED-3D6941E197A2}">
      <dgm:prSet/>
      <dgm:spPr/>
      <dgm:t>
        <a:bodyPr/>
        <a:lstStyle/>
        <a:p>
          <a:endParaRPr lang="en-US"/>
        </a:p>
      </dgm:t>
    </dgm:pt>
    <dgm:pt modelId="{E0FA2FED-87EC-4F55-A85C-798332930127}">
      <dgm:prSet custT="1"/>
      <dgm:spPr/>
      <dgm:t>
        <a:bodyPr/>
        <a:lstStyle/>
        <a:p>
          <a:pPr algn="ctr"/>
          <a:r>
            <a: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Fiery Forecast or the Righteous who Revere</a:t>
          </a:r>
          <a:endParaRPr lang="en-US" sz="6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E1639F-0EE7-4518-9462-5D36C1B5D6FE}" type="parTrans" cxnId="{6EF0CFC7-AE29-4739-8001-C1656243BA9B}">
      <dgm:prSet/>
      <dgm:spPr/>
      <dgm:t>
        <a:bodyPr/>
        <a:lstStyle/>
        <a:p>
          <a:endParaRPr lang="en-US"/>
        </a:p>
      </dgm:t>
    </dgm:pt>
    <dgm:pt modelId="{0DFA713E-87F0-4A17-B574-D92E3AD7A6BD}" type="sibTrans" cxnId="{6EF0CFC7-AE29-4739-8001-C1656243BA9B}">
      <dgm:prSet/>
      <dgm:spPr/>
      <dgm:t>
        <a:bodyPr/>
        <a:lstStyle/>
        <a:p>
          <a:endParaRPr lang="en-US"/>
        </a:p>
      </dgm:t>
    </dgm:pt>
    <dgm:pt modelId="{AB7D203D-B228-4740-8612-C61E0A85597F}" type="pres">
      <dgm:prSet presAssocID="{38E4AF7E-1260-40BF-8A54-B905D32FC047}" presName="linear" presStyleCnt="0">
        <dgm:presLayoutVars>
          <dgm:animLvl val="lvl"/>
          <dgm:resizeHandles val="exact"/>
        </dgm:presLayoutVars>
      </dgm:prSet>
      <dgm:spPr/>
    </dgm:pt>
    <dgm:pt modelId="{A1E58641-18B4-43F2-B743-DBC9CEFD61AF}" type="pres">
      <dgm:prSet presAssocID="{67B57A59-2053-409D-ABD2-9DAA23035D2E}" presName="parentText" presStyleLbl="node1" presStyleIdx="0" presStyleCnt="3" custLinFactNeighborX="-553" custLinFactNeighborY="68091">
        <dgm:presLayoutVars>
          <dgm:chMax val="0"/>
          <dgm:bulletEnabled val="1"/>
        </dgm:presLayoutVars>
      </dgm:prSet>
      <dgm:spPr/>
    </dgm:pt>
    <dgm:pt modelId="{9A7DE40F-6A06-4E5B-BC90-CD7428389FBD}" type="pres">
      <dgm:prSet presAssocID="{ACD67030-1E1A-48AA-A006-9C55689CD3DA}" presName="spacer" presStyleCnt="0"/>
      <dgm:spPr/>
    </dgm:pt>
    <dgm:pt modelId="{124DFE1D-720E-40E3-9EA5-97288D4A28EA}" type="pres">
      <dgm:prSet presAssocID="{30DC454A-FE18-405A-A816-9593D96527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C3AC12-3308-4B86-B1DE-9FEF45A3C7EA}" type="pres">
      <dgm:prSet presAssocID="{3E05D5C1-7E65-46F9-B8EF-E69118BF8328}" presName="spacer" presStyleCnt="0"/>
      <dgm:spPr/>
    </dgm:pt>
    <dgm:pt modelId="{06D9F787-C3BE-44FE-B3F7-9871C063552B}" type="pres">
      <dgm:prSet presAssocID="{E0FA2FED-87EC-4F55-A85C-79833293012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5363A0F-66D1-4686-93E5-C384D4D4BC07}" type="presOf" srcId="{30DC454A-FE18-405A-A816-9593D965272E}" destId="{124DFE1D-720E-40E3-9EA5-97288D4A28EA}" srcOrd="0" destOrd="0" presId="urn:microsoft.com/office/officeart/2005/8/layout/vList2"/>
    <dgm:cxn modelId="{89A7C33A-E771-4F90-95C9-273AC6D3238A}" type="presOf" srcId="{67B57A59-2053-409D-ABD2-9DAA23035D2E}" destId="{A1E58641-18B4-43F2-B743-DBC9CEFD61AF}" srcOrd="0" destOrd="0" presId="urn:microsoft.com/office/officeart/2005/8/layout/vList2"/>
    <dgm:cxn modelId="{5A2D843D-C4B6-4259-AAC7-D4BC6202EC3B}" type="presOf" srcId="{38E4AF7E-1260-40BF-8A54-B905D32FC047}" destId="{AB7D203D-B228-4740-8612-C61E0A85597F}" srcOrd="0" destOrd="0" presId="urn:microsoft.com/office/officeart/2005/8/layout/vList2"/>
    <dgm:cxn modelId="{9E719A8B-6725-45F1-B43E-1F3D48A0874B}" srcId="{38E4AF7E-1260-40BF-8A54-B905D32FC047}" destId="{67B57A59-2053-409D-ABD2-9DAA23035D2E}" srcOrd="0" destOrd="0" parTransId="{84940F6E-1576-48E7-9434-FB9573A2F706}" sibTransId="{ACD67030-1E1A-48AA-A006-9C55689CD3DA}"/>
    <dgm:cxn modelId="{4C150BC2-5884-4C73-AB14-965E4BAA1B56}" type="presOf" srcId="{E0FA2FED-87EC-4F55-A85C-798332930127}" destId="{06D9F787-C3BE-44FE-B3F7-9871C063552B}" srcOrd="0" destOrd="0" presId="urn:microsoft.com/office/officeart/2005/8/layout/vList2"/>
    <dgm:cxn modelId="{6EF0CFC7-AE29-4739-8001-C1656243BA9B}" srcId="{38E4AF7E-1260-40BF-8A54-B905D32FC047}" destId="{E0FA2FED-87EC-4F55-A85C-798332930127}" srcOrd="2" destOrd="0" parTransId="{17E1639F-0EE7-4518-9462-5D36C1B5D6FE}" sibTransId="{0DFA713E-87F0-4A17-B574-D92E3AD7A6BD}"/>
    <dgm:cxn modelId="{A03E83DA-933E-4F8B-A8ED-3D6941E197A2}" srcId="{38E4AF7E-1260-40BF-8A54-B905D32FC047}" destId="{30DC454A-FE18-405A-A816-9593D965272E}" srcOrd="1" destOrd="0" parTransId="{D6BBBB96-3F70-438A-A6A6-9C73B8DFC1C5}" sibTransId="{3E05D5C1-7E65-46F9-B8EF-E69118BF8328}"/>
    <dgm:cxn modelId="{826FA5A6-05A5-4436-BFA0-D142ADDC474F}" type="presParOf" srcId="{AB7D203D-B228-4740-8612-C61E0A85597F}" destId="{A1E58641-18B4-43F2-B743-DBC9CEFD61AF}" srcOrd="0" destOrd="0" presId="urn:microsoft.com/office/officeart/2005/8/layout/vList2"/>
    <dgm:cxn modelId="{B54A1C7B-C82F-4F54-90AE-75BF4FE23713}" type="presParOf" srcId="{AB7D203D-B228-4740-8612-C61E0A85597F}" destId="{9A7DE40F-6A06-4E5B-BC90-CD7428389FBD}" srcOrd="1" destOrd="0" presId="urn:microsoft.com/office/officeart/2005/8/layout/vList2"/>
    <dgm:cxn modelId="{92D025CB-BC47-4631-A941-E3AF81173E72}" type="presParOf" srcId="{AB7D203D-B228-4740-8612-C61E0A85597F}" destId="{124DFE1D-720E-40E3-9EA5-97288D4A28EA}" srcOrd="2" destOrd="0" presId="urn:microsoft.com/office/officeart/2005/8/layout/vList2"/>
    <dgm:cxn modelId="{0D66A745-1A22-4B04-B0D9-D6727C20767E}" type="presParOf" srcId="{AB7D203D-B228-4740-8612-C61E0A85597F}" destId="{AEC3AC12-3308-4B86-B1DE-9FEF45A3C7EA}" srcOrd="3" destOrd="0" presId="urn:microsoft.com/office/officeart/2005/8/layout/vList2"/>
    <dgm:cxn modelId="{0498B098-222F-42F5-9F38-E4C91FA85ED4}" type="presParOf" srcId="{AB7D203D-B228-4740-8612-C61E0A85597F}" destId="{06D9F787-C3BE-44FE-B3F7-9871C06355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3B357-146F-4635-B598-253E868E038D}">
      <dsp:nvSpPr>
        <dsp:cNvPr id="0" name=""/>
        <dsp:cNvSpPr/>
      </dsp:nvSpPr>
      <dsp:spPr>
        <a:xfrm>
          <a:off x="0" y="51"/>
          <a:ext cx="9466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D29EE-C01D-4A68-A7ED-BED936A37F59}">
      <dsp:nvSpPr>
        <dsp:cNvPr id="0" name=""/>
        <dsp:cNvSpPr/>
      </dsp:nvSpPr>
      <dsp:spPr>
        <a:xfrm>
          <a:off x="0" y="51"/>
          <a:ext cx="9466300" cy="144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t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Malachi 3:13-15</a:t>
          </a:r>
          <a:endParaRPr lang="en-US" sz="6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1"/>
        <a:ext cx="9466300" cy="1440668"/>
      </dsp:txXfrm>
    </dsp:sp>
    <dsp:sp modelId="{906E45E2-E567-4203-817F-1A2A4C386156}">
      <dsp:nvSpPr>
        <dsp:cNvPr id="0" name=""/>
        <dsp:cNvSpPr/>
      </dsp:nvSpPr>
      <dsp:spPr>
        <a:xfrm>
          <a:off x="0" y="1440720"/>
          <a:ext cx="9466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CF505-CB32-46F3-B472-6829C13F6612}">
      <dsp:nvSpPr>
        <dsp:cNvPr id="0" name=""/>
        <dsp:cNvSpPr/>
      </dsp:nvSpPr>
      <dsp:spPr>
        <a:xfrm>
          <a:off x="0" y="1440720"/>
          <a:ext cx="9466300" cy="144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t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Point #1 </a:t>
          </a:r>
          <a:r>
            <a:rPr lang="en-US" sz="6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en-US" sz="6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440720"/>
        <a:ext cx="9466300" cy="1440668"/>
      </dsp:txXfrm>
    </dsp:sp>
    <dsp:sp modelId="{858518C0-88FA-4D14-94D0-56E9E77805E9}">
      <dsp:nvSpPr>
        <dsp:cNvPr id="0" name=""/>
        <dsp:cNvSpPr/>
      </dsp:nvSpPr>
      <dsp:spPr>
        <a:xfrm>
          <a:off x="0" y="2881388"/>
          <a:ext cx="9466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42045-A202-4E38-9E17-ADDBB26E168B}">
      <dsp:nvSpPr>
        <dsp:cNvPr id="0" name=""/>
        <dsp:cNvSpPr/>
      </dsp:nvSpPr>
      <dsp:spPr>
        <a:xfrm>
          <a:off x="0" y="2881388"/>
          <a:ext cx="9457055" cy="1916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Arrogant Boast of the Eternally Evil </a:t>
          </a:r>
          <a:endParaRPr lang="en-US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881388"/>
        <a:ext cx="9457055" cy="1916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3B357-146F-4635-B598-253E868E038D}">
      <dsp:nvSpPr>
        <dsp:cNvPr id="0" name=""/>
        <dsp:cNvSpPr/>
      </dsp:nvSpPr>
      <dsp:spPr>
        <a:xfrm>
          <a:off x="0" y="51"/>
          <a:ext cx="9466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D29EE-C01D-4A68-A7ED-BED936A37F59}">
      <dsp:nvSpPr>
        <dsp:cNvPr id="0" name=""/>
        <dsp:cNvSpPr/>
      </dsp:nvSpPr>
      <dsp:spPr>
        <a:xfrm>
          <a:off x="0" y="51"/>
          <a:ext cx="9466300" cy="144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t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Malachi 3:13-15</a:t>
          </a:r>
          <a:endParaRPr lang="en-US" sz="6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1"/>
        <a:ext cx="9466300" cy="1440668"/>
      </dsp:txXfrm>
    </dsp:sp>
    <dsp:sp modelId="{906E45E2-E567-4203-817F-1A2A4C386156}">
      <dsp:nvSpPr>
        <dsp:cNvPr id="0" name=""/>
        <dsp:cNvSpPr/>
      </dsp:nvSpPr>
      <dsp:spPr>
        <a:xfrm>
          <a:off x="0" y="1440720"/>
          <a:ext cx="9466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CF505-CB32-46F3-B472-6829C13F6612}">
      <dsp:nvSpPr>
        <dsp:cNvPr id="0" name=""/>
        <dsp:cNvSpPr/>
      </dsp:nvSpPr>
      <dsp:spPr>
        <a:xfrm>
          <a:off x="0" y="1440720"/>
          <a:ext cx="9466300" cy="144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t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Point #1 </a:t>
          </a:r>
          <a:r>
            <a:rPr lang="en-US" sz="6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endParaRPr lang="en-US" sz="6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440720"/>
        <a:ext cx="9466300" cy="1440668"/>
      </dsp:txXfrm>
    </dsp:sp>
    <dsp:sp modelId="{858518C0-88FA-4D14-94D0-56E9E77805E9}">
      <dsp:nvSpPr>
        <dsp:cNvPr id="0" name=""/>
        <dsp:cNvSpPr/>
      </dsp:nvSpPr>
      <dsp:spPr>
        <a:xfrm>
          <a:off x="0" y="2881388"/>
          <a:ext cx="9466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42045-A202-4E38-9E17-ADDBB26E168B}">
      <dsp:nvSpPr>
        <dsp:cNvPr id="0" name=""/>
        <dsp:cNvSpPr/>
      </dsp:nvSpPr>
      <dsp:spPr>
        <a:xfrm>
          <a:off x="0" y="2881388"/>
          <a:ext cx="9457055" cy="1916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Arrogant Boast of the Eternally Evil </a:t>
          </a:r>
          <a:endParaRPr lang="en-US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881388"/>
        <a:ext cx="9457055" cy="1916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3CEBC-F7E5-4503-B6F0-1EA3D61FFE46}">
      <dsp:nvSpPr>
        <dsp:cNvPr id="0" name=""/>
        <dsp:cNvSpPr/>
      </dsp:nvSpPr>
      <dsp:spPr>
        <a:xfrm>
          <a:off x="0" y="2398"/>
          <a:ext cx="9466300" cy="1590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i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Malachi 3:16-18</a:t>
          </a:r>
          <a:endParaRPr lang="en-US" sz="48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642" y="80040"/>
        <a:ext cx="9311016" cy="1435220"/>
      </dsp:txXfrm>
    </dsp:sp>
    <dsp:sp modelId="{DFE8B1C2-04AE-493B-BAA2-D611BA230CAF}">
      <dsp:nvSpPr>
        <dsp:cNvPr id="0" name=""/>
        <dsp:cNvSpPr/>
      </dsp:nvSpPr>
      <dsp:spPr>
        <a:xfrm>
          <a:off x="0" y="1603519"/>
          <a:ext cx="9466300" cy="1590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i="1" u="none" kern="1200" dirty="0"/>
            <a:t>Point #2 </a:t>
          </a:r>
          <a:r>
            <a:rPr lang="en-US" sz="4800" i="1" kern="1200" dirty="0"/>
            <a:t>- </a:t>
          </a:r>
          <a:endParaRPr lang="en-US" sz="4800" kern="1200" dirty="0"/>
        </a:p>
      </dsp:txBody>
      <dsp:txXfrm>
        <a:off x="77642" y="1681161"/>
        <a:ext cx="9311016" cy="1435220"/>
      </dsp:txXfrm>
    </dsp:sp>
    <dsp:sp modelId="{C6DACF73-1269-4008-BF5E-FE275CD62A4E}">
      <dsp:nvSpPr>
        <dsp:cNvPr id="0" name=""/>
        <dsp:cNvSpPr/>
      </dsp:nvSpPr>
      <dsp:spPr>
        <a:xfrm>
          <a:off x="0" y="3204641"/>
          <a:ext cx="9466300" cy="1590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i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Faithful Few are the Treasured Elect</a:t>
          </a:r>
          <a:endParaRPr lang="en-US" sz="5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642" y="3282283"/>
        <a:ext cx="9311016" cy="1435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3CEBC-F7E5-4503-B6F0-1EA3D61FFE46}">
      <dsp:nvSpPr>
        <dsp:cNvPr id="0" name=""/>
        <dsp:cNvSpPr/>
      </dsp:nvSpPr>
      <dsp:spPr>
        <a:xfrm>
          <a:off x="0" y="2398"/>
          <a:ext cx="9466300" cy="1590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i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Malachi 3:16-18</a:t>
          </a:r>
          <a:endParaRPr lang="en-US" sz="48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642" y="80040"/>
        <a:ext cx="9311016" cy="1435220"/>
      </dsp:txXfrm>
    </dsp:sp>
    <dsp:sp modelId="{DFE8B1C2-04AE-493B-BAA2-D611BA230CAF}">
      <dsp:nvSpPr>
        <dsp:cNvPr id="0" name=""/>
        <dsp:cNvSpPr/>
      </dsp:nvSpPr>
      <dsp:spPr>
        <a:xfrm>
          <a:off x="0" y="1603519"/>
          <a:ext cx="9466300" cy="1590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i="1" u="none" kern="1200" dirty="0"/>
            <a:t>Point #2 </a:t>
          </a:r>
          <a:r>
            <a:rPr lang="en-US" sz="4800" i="1" kern="1200" dirty="0"/>
            <a:t>- </a:t>
          </a:r>
          <a:endParaRPr lang="en-US" sz="4800" kern="1200" dirty="0"/>
        </a:p>
      </dsp:txBody>
      <dsp:txXfrm>
        <a:off x="77642" y="1681161"/>
        <a:ext cx="9311016" cy="1435220"/>
      </dsp:txXfrm>
    </dsp:sp>
    <dsp:sp modelId="{C6DACF73-1269-4008-BF5E-FE275CD62A4E}">
      <dsp:nvSpPr>
        <dsp:cNvPr id="0" name=""/>
        <dsp:cNvSpPr/>
      </dsp:nvSpPr>
      <dsp:spPr>
        <a:xfrm>
          <a:off x="0" y="3204641"/>
          <a:ext cx="9466300" cy="1590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i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Faithful Few are the Treasured Elect</a:t>
          </a:r>
          <a:endParaRPr lang="en-US" sz="5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642" y="3282283"/>
        <a:ext cx="9311016" cy="1435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58641-18B4-43F2-B743-DBC9CEFD61AF}">
      <dsp:nvSpPr>
        <dsp:cNvPr id="0" name=""/>
        <dsp:cNvSpPr/>
      </dsp:nvSpPr>
      <dsp:spPr>
        <a:xfrm>
          <a:off x="0" y="10963"/>
          <a:ext cx="8938074" cy="1719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Malachi 4:1-6</a:t>
          </a:r>
        </a:p>
      </dsp:txBody>
      <dsp:txXfrm>
        <a:off x="83943" y="94906"/>
        <a:ext cx="8770188" cy="1551694"/>
      </dsp:txXfrm>
    </dsp:sp>
    <dsp:sp modelId="{124DFE1D-720E-40E3-9EA5-97288D4A28EA}">
      <dsp:nvSpPr>
        <dsp:cNvPr id="0" name=""/>
        <dsp:cNvSpPr/>
      </dsp:nvSpPr>
      <dsp:spPr>
        <a:xfrm>
          <a:off x="0" y="1735030"/>
          <a:ext cx="8938074" cy="1719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Point #3 - </a:t>
          </a:r>
        </a:p>
      </dsp:txBody>
      <dsp:txXfrm>
        <a:off x="83943" y="1818973"/>
        <a:ext cx="8770188" cy="1551694"/>
      </dsp:txXfrm>
    </dsp:sp>
    <dsp:sp modelId="{06D9F787-C3BE-44FE-B3F7-9871C063552B}">
      <dsp:nvSpPr>
        <dsp:cNvPr id="0" name=""/>
        <dsp:cNvSpPr/>
      </dsp:nvSpPr>
      <dsp:spPr>
        <a:xfrm>
          <a:off x="0" y="3468673"/>
          <a:ext cx="8938074" cy="1719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Fiery Forecast or the Righteous who Revere</a:t>
          </a:r>
          <a:endParaRPr lang="en-US" sz="6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943" y="3552616"/>
        <a:ext cx="8770188" cy="1551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58641-18B4-43F2-B743-DBC9CEFD61AF}">
      <dsp:nvSpPr>
        <dsp:cNvPr id="0" name=""/>
        <dsp:cNvSpPr/>
      </dsp:nvSpPr>
      <dsp:spPr>
        <a:xfrm>
          <a:off x="0" y="9961"/>
          <a:ext cx="8938074" cy="17210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Malachi 4:1-6</a:t>
          </a:r>
        </a:p>
      </dsp:txBody>
      <dsp:txXfrm>
        <a:off x="84013" y="93974"/>
        <a:ext cx="8770048" cy="1552993"/>
      </dsp:txXfrm>
    </dsp:sp>
    <dsp:sp modelId="{124DFE1D-720E-40E3-9EA5-97288D4A28EA}">
      <dsp:nvSpPr>
        <dsp:cNvPr id="0" name=""/>
        <dsp:cNvSpPr/>
      </dsp:nvSpPr>
      <dsp:spPr>
        <a:xfrm>
          <a:off x="0" y="1734310"/>
          <a:ext cx="8938074" cy="17210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Point #3 - </a:t>
          </a:r>
        </a:p>
      </dsp:txBody>
      <dsp:txXfrm>
        <a:off x="84013" y="1818323"/>
        <a:ext cx="8770048" cy="1552993"/>
      </dsp:txXfrm>
    </dsp:sp>
    <dsp:sp modelId="{06D9F787-C3BE-44FE-B3F7-9871C063552B}">
      <dsp:nvSpPr>
        <dsp:cNvPr id="0" name=""/>
        <dsp:cNvSpPr/>
      </dsp:nvSpPr>
      <dsp:spPr>
        <a:xfrm>
          <a:off x="0" y="3465764"/>
          <a:ext cx="8938074" cy="17210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Fiery Forecast or the Righteous who Revere</a:t>
          </a:r>
          <a:endParaRPr lang="en-US" sz="6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013" y="3549777"/>
        <a:ext cx="8770048" cy="1552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6C774-7736-4581-A27B-0D18FB19189B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10A60-D2C4-4D4B-880E-1C978EE4D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29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9FDDE-D631-DC20-2B38-B42D2B34F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645902-7244-CA3C-D684-9E3EB7FA0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29052F-A4C8-99B5-4B80-008090A91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1C4F6-AB93-37CD-9DEB-A4880F252B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40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14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70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05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8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D2EC9-80CB-A9C6-5A9C-A2FDEB235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315171-A078-3EBC-2ED1-55867CC392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CB20CA-4157-EC09-073C-6E4D2B2EE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A742D-8CDA-B50C-C58D-91732464F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0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51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4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4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5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93602-79CB-ACCC-5B75-F4E6CA2BB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59313C-27A6-C421-1BC8-6C84CF334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1A1B6-AC78-0631-23D7-39706B7D6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530CA-FEE8-EB65-91FA-A2F0D0D09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0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72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0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0A60-D2C4-4D4B-880E-1C978EE4D2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9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0D932-4A2F-1299-D320-BF92DDB71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29334-D2D4-A625-B1B8-BE5478225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F4229-3E28-4E05-67C1-A9637A78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C58-910D-424A-B45F-3CDA0DDFF91F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C8F88-A019-261A-3E55-78D99595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B44B7-8AFA-CB86-A22C-1B418A08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73CB-91A1-48B5-ABEC-B0F5C247E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9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31B4-4C29-E231-874E-637EB611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B3609-1E48-EEC7-01C2-484EE2D89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2390C-2FD8-B92F-4BFB-5FA21003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C58-910D-424A-B45F-3CDA0DDFF91F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2C561-B2C2-6032-27A7-6DDC03E7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363F4-3C2F-794F-4454-FECB3468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73CB-91A1-48B5-ABEC-B0F5C247E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9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A6E98-D1F9-620E-F2BA-2266879F1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F92C7-1565-E35C-D4F8-0E69FFEE5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2931D-E035-BB49-5D2B-C6482B5C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C58-910D-424A-B45F-3CDA0DDFF91F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8371D-223D-C369-56D6-B785623B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80132-B80A-BE02-43C5-63055141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73CB-91A1-48B5-ABEC-B0F5C247E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2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608F-8C6A-D302-F2ED-78D95F23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B6C3D-15E6-70CE-DF70-5A878EA5C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1748F-6CD9-3AB7-975D-A13D5276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C58-910D-424A-B45F-3CDA0DDFF91F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290A6-9216-DA24-75E4-68D216A2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DD214-94B7-416F-06AE-72038B2D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73CB-91A1-48B5-ABEC-B0F5C247E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675E-C2DA-7AB7-5433-8CD803678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02DB7-A44D-4F0F-4CEE-64C039224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3BF69-FBEE-E7B6-1238-A34214E8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C58-910D-424A-B45F-3CDA0DDFF91F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05914-10A5-6D65-46B8-F1133F80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4FC31-B354-5118-6352-533FB301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73CB-91A1-48B5-ABEC-B0F5C247E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7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9C15-2AD2-33DE-232D-A6393E93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0C3D-3212-2CED-FC22-B687A2952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1CAEF-8A75-505A-E334-9444F0306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B3E41-D910-CB70-F5C1-1B4F663B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C58-910D-424A-B45F-3CDA0DDFF91F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EBD9F-0A6E-80C1-2A92-A7D2C24CB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85CC0-0495-47AD-0FCC-A77F3C92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73CB-91A1-48B5-ABEC-B0F5C247E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9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6363-220B-16BB-EDCA-14486B4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089AC-737F-76F7-5C4B-095AA2E97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AFDF4-DC4E-EB98-7B99-66D30D4D6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0133C4-10C6-0506-9006-72462B894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6BC9EC-3EF9-DF17-A5FE-764F921A6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E36029-756A-CF54-86F8-13132DACF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C58-910D-424A-B45F-3CDA0DDFF91F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932F7B-DAF7-39A1-448F-BE7BF7D6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D052F9-70FB-28D5-9EC3-0F537FFF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73CB-91A1-48B5-ABEC-B0F5C247E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8C3E-3FB4-0A96-0C80-9BFA47E4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5CEC9-ED3E-A8C0-46F1-1A7967F0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C58-910D-424A-B45F-3CDA0DDFF91F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FEA14-C875-CD1A-EC94-BF59F8AE8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AF6A7-AC58-3200-727A-820F41F3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73CB-91A1-48B5-ABEC-B0F5C247E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4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0701B7-9A44-A34D-3CB1-707E2489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C58-910D-424A-B45F-3CDA0DDFF91F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482E9-13E7-4C9D-9EA3-3E87B033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64D46-A348-2258-A8E5-FD70DEE3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73CB-91A1-48B5-ABEC-B0F5C247E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2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D438-B3CE-6703-B396-461248C63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81877-C66C-16EB-8B55-9FE57DD5C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77EFB-1773-B73B-FAC4-5E2D3AEF0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BE2C6-6594-D05A-FD4A-6DE01C9A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C58-910D-424A-B45F-3CDA0DDFF91F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61D1E-7EE2-05F6-045D-2155F585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C0681-2F8A-CE66-E16B-FDD13D37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73CB-91A1-48B5-ABEC-B0F5C247E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0587-FF8C-39A3-0892-9BD220CA7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731368-B6E0-4398-E7D3-D3F15E6AC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06EA2-CF1F-AFE4-58FA-034CF24CB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BF5EA-4B7E-2E2D-C03D-F9CDD024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C58-910D-424A-B45F-3CDA0DDFF91F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7757E-FEC4-7566-F2C4-BB438815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33E38-8D80-C722-98E3-230ED211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73CB-91A1-48B5-ABEC-B0F5C247E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6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8DC71-0AEB-F38D-AB14-A3B2A5FA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39552-9B94-D9B6-64C8-D2756818E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A2248-DAAF-A4DF-EC83-52B4C9C96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5BC58-910D-424A-B45F-3CDA0DDFF91F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8CB9E-4F29-75D8-8760-4F2FDFD0E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0A065-F9CF-A45C-506E-E672FFDA2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4D73CB-91A1-48B5-ABEC-B0F5C247E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D61B37-FD85-781F-888F-87F8966C9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68A3AA-8644-6DDB-08C9-E6676C1A9925}"/>
              </a:ext>
            </a:extLst>
          </p:cNvPr>
          <p:cNvSpPr txBox="1"/>
          <p:nvPr/>
        </p:nvSpPr>
        <p:spPr>
          <a:xfrm>
            <a:off x="895350" y="1441450"/>
            <a:ext cx="890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Hellbound or Happy Heart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4064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D3F64-A689-372E-2F5A-044B507F3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58E690-AD70-4319-AEB0-FC97CEACF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B062D3-4C44-A62D-8B4A-CA810B683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E699B2-9A7D-A162-2BFE-8C4536CFE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1A3F53-2213-6898-0FEA-046719B22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n open book on grass&#10;&#10;Description automatically generated">
            <a:extLst>
              <a:ext uri="{FF2B5EF4-FFF2-40B4-BE49-F238E27FC236}">
                <a16:creationId xmlns:a16="http://schemas.microsoft.com/office/drawing/2014/main" id="{BC888265-431B-4391-293C-E60D49D1E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/>
          <a:stretch/>
        </p:blipFill>
        <p:spPr>
          <a:xfrm>
            <a:off x="2891333" y="147011"/>
            <a:ext cx="5913622" cy="3116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3699E0-AB59-8C02-7228-F2CA849AAD2A}"/>
              </a:ext>
            </a:extLst>
          </p:cNvPr>
          <p:cNvSpPr txBox="1"/>
          <p:nvPr/>
        </p:nvSpPr>
        <p:spPr>
          <a:xfrm>
            <a:off x="9300667" y="196995"/>
            <a:ext cx="2828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Malachi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3:17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F6669-5FFF-1336-A74D-97D3BF5F781C}"/>
              </a:ext>
            </a:extLst>
          </p:cNvPr>
          <p:cNvSpPr txBox="1"/>
          <p:nvPr/>
        </p:nvSpPr>
        <p:spPr>
          <a:xfrm>
            <a:off x="186923" y="3266769"/>
            <a:ext cx="113224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“On the day when I act,” says the LORD Almighty, “they will be My treasured possession. I will spare them, just as a father has compassion and spares His son who serves Him.”</a:t>
            </a:r>
          </a:p>
        </p:txBody>
      </p:sp>
    </p:spTree>
    <p:extLst>
      <p:ext uri="{BB962C8B-B14F-4D97-AF65-F5344CB8AC3E}">
        <p14:creationId xmlns:p14="http://schemas.microsoft.com/office/powerpoint/2010/main" val="277815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BEE57D-2BE3-D998-95C3-CD6CEDDFB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E256C-E40B-FAF9-D1A4-5717F5AF6DDC}"/>
              </a:ext>
            </a:extLst>
          </p:cNvPr>
          <p:cNvSpPr txBox="1"/>
          <p:nvPr/>
        </p:nvSpPr>
        <p:spPr>
          <a:xfrm>
            <a:off x="516599" y="167185"/>
            <a:ext cx="3141001" cy="14746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Malachi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3:18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FBEFA-DF3F-748B-A207-9132BEA01EA3}"/>
              </a:ext>
            </a:extLst>
          </p:cNvPr>
          <p:cNvSpPr txBox="1"/>
          <p:nvPr/>
        </p:nvSpPr>
        <p:spPr>
          <a:xfrm>
            <a:off x="232012" y="1951630"/>
            <a:ext cx="5863987" cy="49138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6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you will again see the distinction between the righteous and the wicked, between those who serve God and those who do not. </a:t>
            </a:r>
          </a:p>
        </p:txBody>
      </p:sp>
      <p:pic>
        <p:nvPicPr>
          <p:cNvPr id="3" name="Picture 2" descr="An open book on grass&#10;&#10;Description automatically generated">
            <a:extLst>
              <a:ext uri="{FF2B5EF4-FFF2-40B4-BE49-F238E27FC236}">
                <a16:creationId xmlns:a16="http://schemas.microsoft.com/office/drawing/2014/main" id="{955D95F0-A79F-A672-E922-4F8B615BB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/>
          <a:stretch/>
        </p:blipFill>
        <p:spPr>
          <a:xfrm>
            <a:off x="6781801" y="2187699"/>
            <a:ext cx="4797056" cy="25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7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10BAC9-F068-25BF-B84E-F02290A22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8FABC13-BF69-B7DA-EDD2-5830A7F6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uilding block toys">
            <a:extLst>
              <a:ext uri="{FF2B5EF4-FFF2-40B4-BE49-F238E27FC236}">
                <a16:creationId xmlns:a16="http://schemas.microsoft.com/office/drawing/2014/main" id="{0A057A02-225C-1ABD-4C02-A757E1E57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996E6F8-DCD5-1E30-A79F-AADC05282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7" name="TextBox 1">
            <a:extLst>
              <a:ext uri="{FF2B5EF4-FFF2-40B4-BE49-F238E27FC236}">
                <a16:creationId xmlns:a16="http://schemas.microsoft.com/office/drawing/2014/main" id="{2CE45399-290C-6445-E285-9A6D310EE640}"/>
              </a:ext>
            </a:extLst>
          </p:cNvPr>
          <p:cNvGraphicFramePr/>
          <p:nvPr/>
        </p:nvGraphicFramePr>
        <p:xfrm>
          <a:off x="2722651" y="168095"/>
          <a:ext cx="9466300" cy="479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994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8970A5-811E-0F82-2109-2244E872C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!!Rectangle">
            <a:extLst>
              <a:ext uri="{FF2B5EF4-FFF2-40B4-BE49-F238E27FC236}">
                <a16:creationId xmlns:a16="http://schemas.microsoft.com/office/drawing/2014/main" id="{21ED5FCA-9564-42B4-9F52-2CCED8ED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Building block toys">
            <a:extLst>
              <a:ext uri="{FF2B5EF4-FFF2-40B4-BE49-F238E27FC236}">
                <a16:creationId xmlns:a16="http://schemas.microsoft.com/office/drawing/2014/main" id="{5D654977-8CD8-4214-214C-D98DFF1A8E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58" name="Arc 5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7" name="TextBox 1">
            <a:extLst>
              <a:ext uri="{FF2B5EF4-FFF2-40B4-BE49-F238E27FC236}">
                <a16:creationId xmlns:a16="http://schemas.microsoft.com/office/drawing/2014/main" id="{BD286D7D-9FEE-FF0A-010A-01FFC1877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66578"/>
              </p:ext>
            </p:extLst>
          </p:nvPr>
        </p:nvGraphicFramePr>
        <p:xfrm>
          <a:off x="3083822" y="111407"/>
          <a:ext cx="8938074" cy="5189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354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12DD3E-3DBA-5772-6938-ABA1060E2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18E5F8-EFF2-809A-0C3A-592C4A124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DD984-9109-2BC9-0283-EEE1ADFEF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BE54E-8468-325A-5433-94E98CA52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B7C6D5-69BB-F751-7B8C-356E3E46E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n open book on grass&#10;&#10;Description automatically generated">
            <a:extLst>
              <a:ext uri="{FF2B5EF4-FFF2-40B4-BE49-F238E27FC236}">
                <a16:creationId xmlns:a16="http://schemas.microsoft.com/office/drawing/2014/main" id="{672B9A4C-C9F2-AAB7-D5E3-1D4F424CE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/>
          <a:stretch/>
        </p:blipFill>
        <p:spPr>
          <a:xfrm>
            <a:off x="2891333" y="147011"/>
            <a:ext cx="5913622" cy="3116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C7D02-8AD6-00FB-EE89-69589CAA7F77}"/>
              </a:ext>
            </a:extLst>
          </p:cNvPr>
          <p:cNvSpPr txBox="1"/>
          <p:nvPr/>
        </p:nvSpPr>
        <p:spPr>
          <a:xfrm>
            <a:off x="9300667" y="270501"/>
            <a:ext cx="2828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Malachi 4:1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DCA43-8517-6EA1-DA51-B57A2758DC45}"/>
              </a:ext>
            </a:extLst>
          </p:cNvPr>
          <p:cNvSpPr txBox="1"/>
          <p:nvPr/>
        </p:nvSpPr>
        <p:spPr>
          <a:xfrm>
            <a:off x="355452" y="2556005"/>
            <a:ext cx="113141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“Surely the day is coming; it will burn like a furnace. All the arrogant and every evildoer will be stubble, and the day this is coming will set them on fire,” says the LORD Almighty. “Not a root or a branch will be left to them.”</a:t>
            </a:r>
          </a:p>
        </p:txBody>
      </p:sp>
    </p:spTree>
    <p:extLst>
      <p:ext uri="{BB962C8B-B14F-4D97-AF65-F5344CB8AC3E}">
        <p14:creationId xmlns:p14="http://schemas.microsoft.com/office/powerpoint/2010/main" val="1676193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C4E31E-C4CD-6CF3-6341-4CDCF64D9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23151-7861-C912-9415-D6627FC66915}"/>
              </a:ext>
            </a:extLst>
          </p:cNvPr>
          <p:cNvSpPr txBox="1"/>
          <p:nvPr/>
        </p:nvSpPr>
        <p:spPr>
          <a:xfrm>
            <a:off x="399333" y="-372509"/>
            <a:ext cx="4254963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Malachi 4:2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16836-BDDD-76A7-A3E3-4811B898D82E}"/>
              </a:ext>
            </a:extLst>
          </p:cNvPr>
          <p:cNvSpPr txBox="1"/>
          <p:nvPr/>
        </p:nvSpPr>
        <p:spPr>
          <a:xfrm>
            <a:off x="286375" y="2807208"/>
            <a:ext cx="11274689" cy="405079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for you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revere My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name, the sun of righteousness will rise with healing in its rays. And you will go out and frolic like well-fed calves.”</a:t>
            </a:r>
          </a:p>
        </p:txBody>
      </p:sp>
      <p:pic>
        <p:nvPicPr>
          <p:cNvPr id="3" name="Picture 2" descr="An open book on grass&#10;&#10;Description automatically generated">
            <a:extLst>
              <a:ext uri="{FF2B5EF4-FFF2-40B4-BE49-F238E27FC236}">
                <a16:creationId xmlns:a16="http://schemas.microsoft.com/office/drawing/2014/main" id="{E9963EFF-3F92-DBE6-ED12-3003401EF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/>
          <a:stretch/>
        </p:blipFill>
        <p:spPr>
          <a:xfrm>
            <a:off x="4254188" y="296743"/>
            <a:ext cx="7651437" cy="4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69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AAD446-0AD8-A1A4-47CE-EFE5446F4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1B2DC9-6B26-EA39-3D4F-DB9AD3815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F93943-04A6-8B65-C955-7EE00E1CE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FB1861-26B6-847A-992B-BF116AC2E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D2AD48-9B36-CA8A-F50D-1CA3D7473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n open book on grass&#10;&#10;Description automatically generated">
            <a:extLst>
              <a:ext uri="{FF2B5EF4-FFF2-40B4-BE49-F238E27FC236}">
                <a16:creationId xmlns:a16="http://schemas.microsoft.com/office/drawing/2014/main" id="{BCD16829-F46C-F028-EA45-202F92610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/>
          <a:stretch/>
        </p:blipFill>
        <p:spPr>
          <a:xfrm>
            <a:off x="2891333" y="147011"/>
            <a:ext cx="5913622" cy="3116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1D78F-B960-47A1-6EE9-4A5057DE8D4E}"/>
              </a:ext>
            </a:extLst>
          </p:cNvPr>
          <p:cNvSpPr txBox="1"/>
          <p:nvPr/>
        </p:nvSpPr>
        <p:spPr>
          <a:xfrm>
            <a:off x="9300667" y="270501"/>
            <a:ext cx="2828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Malachi 4:3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5868C-A055-240D-0ABF-EC3156A8E609}"/>
              </a:ext>
            </a:extLst>
          </p:cNvPr>
          <p:cNvSpPr txBox="1"/>
          <p:nvPr/>
        </p:nvSpPr>
        <p:spPr>
          <a:xfrm>
            <a:off x="905096" y="2884778"/>
            <a:ext cx="103810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“Then you will trample on the wicked; they will be ashes under the soles of your feet on the day when I act,” says the LORD Almighty.</a:t>
            </a:r>
          </a:p>
        </p:txBody>
      </p:sp>
    </p:spTree>
    <p:extLst>
      <p:ext uri="{BB962C8B-B14F-4D97-AF65-F5344CB8AC3E}">
        <p14:creationId xmlns:p14="http://schemas.microsoft.com/office/powerpoint/2010/main" val="3304495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879BF8-937F-A8BC-C76C-1415D8469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!!Rectangle">
            <a:extLst>
              <a:ext uri="{FF2B5EF4-FFF2-40B4-BE49-F238E27FC236}">
                <a16:creationId xmlns:a16="http://schemas.microsoft.com/office/drawing/2014/main" id="{F590BCF9-B61C-D596-6432-11DD321A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Building block toys">
            <a:extLst>
              <a:ext uri="{FF2B5EF4-FFF2-40B4-BE49-F238E27FC236}">
                <a16:creationId xmlns:a16="http://schemas.microsoft.com/office/drawing/2014/main" id="{B668030C-68F0-4B65-932A-53218BE01B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58" name="Arc 57">
            <a:extLst>
              <a:ext uri="{FF2B5EF4-FFF2-40B4-BE49-F238E27FC236}">
                <a16:creationId xmlns:a16="http://schemas.microsoft.com/office/drawing/2014/main" id="{EC5EC8A9-59BA-4892-97DB-2B9959D3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7" name="TextBox 1">
            <a:extLst>
              <a:ext uri="{FF2B5EF4-FFF2-40B4-BE49-F238E27FC236}">
                <a16:creationId xmlns:a16="http://schemas.microsoft.com/office/drawing/2014/main" id="{7B49DE47-F4CB-901C-E266-8DCAAFBEF2B8}"/>
              </a:ext>
            </a:extLst>
          </p:cNvPr>
          <p:cNvGraphicFramePr/>
          <p:nvPr/>
        </p:nvGraphicFramePr>
        <p:xfrm>
          <a:off x="3083822" y="111407"/>
          <a:ext cx="8938074" cy="5189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972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9BB43-B32E-A434-0595-AABBCEA7C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0DF68-3E73-CDDF-F238-AD15FBDC8495}"/>
              </a:ext>
            </a:extLst>
          </p:cNvPr>
          <p:cNvSpPr txBox="1"/>
          <p:nvPr/>
        </p:nvSpPr>
        <p:spPr>
          <a:xfrm>
            <a:off x="578888" y="5827178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Malachi 4:4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FA220-9CAB-023C-51C1-49EF2A208096}"/>
              </a:ext>
            </a:extLst>
          </p:cNvPr>
          <p:cNvSpPr txBox="1"/>
          <p:nvPr/>
        </p:nvSpPr>
        <p:spPr>
          <a:xfrm>
            <a:off x="98615" y="153521"/>
            <a:ext cx="3720879" cy="4526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br>
              <a:rPr lang="en-US" sz="4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4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“Remember the law of My servant Moses, the decrees and laws I gave him at Horeb for all Israel.”</a:t>
            </a:r>
          </a:p>
        </p:txBody>
      </p:sp>
      <p:pic>
        <p:nvPicPr>
          <p:cNvPr id="3" name="Picture 2" descr="An open book on grass&#10;&#10;Description automatically generated">
            <a:extLst>
              <a:ext uri="{FF2B5EF4-FFF2-40B4-BE49-F238E27FC236}">
                <a16:creationId xmlns:a16="http://schemas.microsoft.com/office/drawing/2014/main" id="{62BA01D6-585E-0338-70FA-E828D5339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/>
          <a:stretch/>
        </p:blipFill>
        <p:spPr>
          <a:xfrm>
            <a:off x="4502428" y="1524922"/>
            <a:ext cx="7225748" cy="380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0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5814C-9C56-E8FF-704D-3572CBB3E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C8D3C5-851F-133D-3C08-A1B24B957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651FD3-E5A3-562E-0D9A-A28FCEC3D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AA5EAD-E54C-C76E-72A6-C8289E344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A10C2A-8C0C-E40D-255A-0FD64B81E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n open book on grass&#10;&#10;Description automatically generated">
            <a:extLst>
              <a:ext uri="{FF2B5EF4-FFF2-40B4-BE49-F238E27FC236}">
                <a16:creationId xmlns:a16="http://schemas.microsoft.com/office/drawing/2014/main" id="{01CBCD1E-47A0-09D4-8356-5E2F2B046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/>
          <a:stretch/>
        </p:blipFill>
        <p:spPr>
          <a:xfrm>
            <a:off x="2891333" y="147011"/>
            <a:ext cx="5913622" cy="3116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E5D3F5-9917-485F-E0C8-A0350AD2E4A2}"/>
              </a:ext>
            </a:extLst>
          </p:cNvPr>
          <p:cNvSpPr txBox="1"/>
          <p:nvPr/>
        </p:nvSpPr>
        <p:spPr>
          <a:xfrm>
            <a:off x="9300667" y="270501"/>
            <a:ext cx="2828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Malachi 4:5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4FE25-A38E-72B5-06B0-B6418FF02A00}"/>
              </a:ext>
            </a:extLst>
          </p:cNvPr>
          <p:cNvSpPr txBox="1"/>
          <p:nvPr/>
        </p:nvSpPr>
        <p:spPr>
          <a:xfrm>
            <a:off x="905096" y="3010548"/>
            <a:ext cx="103810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“See, I will send the prophet Elijah to you before that great and dreadful day of the LORD comes.” </a:t>
            </a:r>
          </a:p>
        </p:txBody>
      </p:sp>
    </p:spTree>
    <p:extLst>
      <p:ext uri="{BB962C8B-B14F-4D97-AF65-F5344CB8AC3E}">
        <p14:creationId xmlns:p14="http://schemas.microsoft.com/office/powerpoint/2010/main" val="200462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uilding block toys">
            <a:extLst>
              <a:ext uri="{FF2B5EF4-FFF2-40B4-BE49-F238E27FC236}">
                <a16:creationId xmlns:a16="http://schemas.microsoft.com/office/drawing/2014/main" id="{7D376ED6-5A2D-81F1-937F-519E4F283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901C-01FC-1831-236C-DBAEDDBA3D5C}"/>
              </a:ext>
            </a:extLst>
          </p:cNvPr>
          <p:cNvSpPr txBox="1"/>
          <p:nvPr/>
        </p:nvSpPr>
        <p:spPr>
          <a:xfrm>
            <a:off x="2722651" y="168095"/>
            <a:ext cx="9466300" cy="479754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Recap of what we’ve learned so far</a:t>
            </a: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These are the final pieces that complete the Old Testament’s story.</a:t>
            </a:r>
          </a:p>
        </p:txBody>
      </p:sp>
    </p:spTree>
    <p:extLst>
      <p:ext uri="{BB962C8B-B14F-4D97-AF65-F5344CB8AC3E}">
        <p14:creationId xmlns:p14="http://schemas.microsoft.com/office/powerpoint/2010/main" val="75367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BFE6E6-D807-0370-5ED7-09FF447CB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3A7094-5488-C166-0B4E-82611EF10793}"/>
              </a:ext>
            </a:extLst>
          </p:cNvPr>
          <p:cNvSpPr txBox="1"/>
          <p:nvPr/>
        </p:nvSpPr>
        <p:spPr>
          <a:xfrm>
            <a:off x="481013" y="327026"/>
            <a:ext cx="3290887" cy="2287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Malachi 4:6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789AF-C408-A0E8-B6A6-7BA555E87D0D}"/>
              </a:ext>
            </a:extLst>
          </p:cNvPr>
          <p:cNvSpPr txBox="1"/>
          <p:nvPr/>
        </p:nvSpPr>
        <p:spPr>
          <a:xfrm>
            <a:off x="3166281" y="-380144"/>
            <a:ext cx="9025719" cy="3462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 will turn the hearts of the parents to their children, and the hearts of the children to their parents; or else I will come and strike the land with total destruction.”</a:t>
            </a:r>
          </a:p>
        </p:txBody>
      </p:sp>
      <p:pic>
        <p:nvPicPr>
          <p:cNvPr id="3" name="Picture 2" descr="An open book on grass&#10;&#10;Description automatically generated">
            <a:extLst>
              <a:ext uri="{FF2B5EF4-FFF2-40B4-BE49-F238E27FC236}">
                <a16:creationId xmlns:a16="http://schemas.microsoft.com/office/drawing/2014/main" id="{643A6A5D-8D2D-3B03-59F2-D00F1EABC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2" b="16452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6749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1F934-FD99-3B66-A0F6-D10293036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EB817-C4E5-E0DB-6B68-A1656BA6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BDB4BE-057C-C958-0DCB-D6CD57178BB6}"/>
              </a:ext>
            </a:extLst>
          </p:cNvPr>
          <p:cNvSpPr txBox="1"/>
          <p:nvPr/>
        </p:nvSpPr>
        <p:spPr>
          <a:xfrm>
            <a:off x="895350" y="1441450"/>
            <a:ext cx="890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Hellbound or Happy Heart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123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18A2B7-F444-F1D7-15F9-809596640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DA5B971-6570-DCD9-0558-9F05BDF0F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uilding block toys">
            <a:extLst>
              <a:ext uri="{FF2B5EF4-FFF2-40B4-BE49-F238E27FC236}">
                <a16:creationId xmlns:a16="http://schemas.microsoft.com/office/drawing/2014/main" id="{D38B040C-48DC-55DD-3474-4F02B7A37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8ADE404-D326-2BF4-E09B-EAC47B5FC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7" name="TextBox 1">
            <a:extLst>
              <a:ext uri="{FF2B5EF4-FFF2-40B4-BE49-F238E27FC236}">
                <a16:creationId xmlns:a16="http://schemas.microsoft.com/office/drawing/2014/main" id="{37BC4DA4-641A-4DFD-4D19-7503BCE58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877764"/>
              </p:ext>
            </p:extLst>
          </p:nvPr>
        </p:nvGraphicFramePr>
        <p:xfrm>
          <a:off x="2722651" y="168095"/>
          <a:ext cx="9466300" cy="479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1207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n open book on grass&#10;&#10;Description automatically generated">
            <a:extLst>
              <a:ext uri="{FF2B5EF4-FFF2-40B4-BE49-F238E27FC236}">
                <a16:creationId xmlns:a16="http://schemas.microsoft.com/office/drawing/2014/main" id="{0672447F-D7B9-4D63-4B0A-456DC525D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/>
          <a:stretch/>
        </p:blipFill>
        <p:spPr>
          <a:xfrm>
            <a:off x="1720079" y="86093"/>
            <a:ext cx="7670503" cy="4042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32B8C8-B243-1AF2-D264-AF315F97FB1D}"/>
              </a:ext>
            </a:extLst>
          </p:cNvPr>
          <p:cNvSpPr txBox="1"/>
          <p:nvPr/>
        </p:nvSpPr>
        <p:spPr>
          <a:xfrm>
            <a:off x="9513873" y="301141"/>
            <a:ext cx="28289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Malachi 3:13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6369B-E42B-7DC0-329C-46D4B698FFC1}"/>
              </a:ext>
            </a:extLst>
          </p:cNvPr>
          <p:cNvSpPr txBox="1"/>
          <p:nvPr/>
        </p:nvSpPr>
        <p:spPr>
          <a:xfrm>
            <a:off x="915016" y="4433201"/>
            <a:ext cx="90708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have spoken arrogantly against Me,” says the LORD. “Yet you ask, ‘What have we said against You?’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17B66-C2E1-309E-944F-3B1FD3B1FE3E}"/>
              </a:ext>
            </a:extLst>
          </p:cNvPr>
          <p:cNvSpPr txBox="1"/>
          <p:nvPr/>
        </p:nvSpPr>
        <p:spPr>
          <a:xfrm>
            <a:off x="10475450" y="6326026"/>
            <a:ext cx="171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NIV (2011)</a:t>
            </a:r>
          </a:p>
        </p:txBody>
      </p:sp>
    </p:spTree>
    <p:extLst>
      <p:ext uri="{BB962C8B-B14F-4D97-AF65-F5344CB8AC3E}">
        <p14:creationId xmlns:p14="http://schemas.microsoft.com/office/powerpoint/2010/main" val="56186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46E98D-D03A-983E-5092-0F58519F6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35D69F-C062-A7C6-6EA8-C73F6588E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CFC963-DC2F-277F-39A7-3ABD011DF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8D9DFE-8963-AB51-BD4D-5091C1290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5AAAAB-CE0A-4318-ADB2-F4401A77D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n open book on grass&#10;&#10;Description automatically generated">
            <a:extLst>
              <a:ext uri="{FF2B5EF4-FFF2-40B4-BE49-F238E27FC236}">
                <a16:creationId xmlns:a16="http://schemas.microsoft.com/office/drawing/2014/main" id="{7D94E53D-90E9-C74D-8305-7838375AC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/>
          <a:stretch/>
        </p:blipFill>
        <p:spPr>
          <a:xfrm>
            <a:off x="2885324" y="200544"/>
            <a:ext cx="6421351" cy="3384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6AE4D0-2ACE-595B-5553-232AACB84047}"/>
              </a:ext>
            </a:extLst>
          </p:cNvPr>
          <p:cNvSpPr txBox="1"/>
          <p:nvPr/>
        </p:nvSpPr>
        <p:spPr>
          <a:xfrm>
            <a:off x="9472776" y="473994"/>
            <a:ext cx="28289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Malachi 3:14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54C21-0B74-46A7-AA55-245AD020EC97}"/>
              </a:ext>
            </a:extLst>
          </p:cNvPr>
          <p:cNvSpPr txBox="1"/>
          <p:nvPr/>
        </p:nvSpPr>
        <p:spPr>
          <a:xfrm>
            <a:off x="407605" y="3784885"/>
            <a:ext cx="104796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have said, ‘It is futile to serve God. What do we gain by carrying out His requirements and going about like mourners before the LORD Almighty?’</a:t>
            </a:r>
          </a:p>
        </p:txBody>
      </p:sp>
    </p:spTree>
    <p:extLst>
      <p:ext uri="{BB962C8B-B14F-4D97-AF65-F5344CB8AC3E}">
        <p14:creationId xmlns:p14="http://schemas.microsoft.com/office/powerpoint/2010/main" val="378380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6A40D-9141-FE94-10B4-F45D4ED2A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6D8A39-89DD-E3DE-5105-3B99E96A0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C38D5-5354-134D-010D-008CF208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C0A6CF-E66B-5A7B-8222-580F633AB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D0D72C-035A-4525-53AC-5CCB0FE88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n open book on grass&#10;&#10;Description automatically generated">
            <a:extLst>
              <a:ext uri="{FF2B5EF4-FFF2-40B4-BE49-F238E27FC236}">
                <a16:creationId xmlns:a16="http://schemas.microsoft.com/office/drawing/2014/main" id="{4999894C-235B-6607-09F4-A6E61662A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/>
          <a:stretch/>
        </p:blipFill>
        <p:spPr>
          <a:xfrm>
            <a:off x="2952107" y="115167"/>
            <a:ext cx="6287786" cy="3313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27483-6165-FF05-7999-9D505162A301}"/>
              </a:ext>
            </a:extLst>
          </p:cNvPr>
          <p:cNvSpPr txBox="1"/>
          <p:nvPr/>
        </p:nvSpPr>
        <p:spPr>
          <a:xfrm>
            <a:off x="9423494" y="196995"/>
            <a:ext cx="2828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Malachi 3:15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68DD42-3421-DB38-0785-F18804D6D2EF}"/>
              </a:ext>
            </a:extLst>
          </p:cNvPr>
          <p:cNvSpPr txBox="1"/>
          <p:nvPr/>
        </p:nvSpPr>
        <p:spPr>
          <a:xfrm>
            <a:off x="407605" y="3742903"/>
            <a:ext cx="104796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now we call the arrogant blessed. Certainly evildoers prosper, and even when they put God to the test, they get away with it.”</a:t>
            </a:r>
          </a:p>
        </p:txBody>
      </p:sp>
    </p:spTree>
    <p:extLst>
      <p:ext uri="{BB962C8B-B14F-4D97-AF65-F5344CB8AC3E}">
        <p14:creationId xmlns:p14="http://schemas.microsoft.com/office/powerpoint/2010/main" val="167065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19BCD4-7EEE-13C3-4EB3-D3D20962D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782C3F1-CCDC-A67E-12BD-0CADB13F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uilding block toys">
            <a:extLst>
              <a:ext uri="{FF2B5EF4-FFF2-40B4-BE49-F238E27FC236}">
                <a16:creationId xmlns:a16="http://schemas.microsoft.com/office/drawing/2014/main" id="{8E4A223C-D4EA-38B1-290C-5632F2ECA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38DCA0A-C70C-909B-1BA4-1F8CEEC5D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7" name="TextBox 1">
            <a:extLst>
              <a:ext uri="{FF2B5EF4-FFF2-40B4-BE49-F238E27FC236}">
                <a16:creationId xmlns:a16="http://schemas.microsoft.com/office/drawing/2014/main" id="{A3733545-0AB7-BA6C-79A1-78AC79E14CDC}"/>
              </a:ext>
            </a:extLst>
          </p:cNvPr>
          <p:cNvGraphicFramePr/>
          <p:nvPr/>
        </p:nvGraphicFramePr>
        <p:xfrm>
          <a:off x="2722651" y="168095"/>
          <a:ext cx="9466300" cy="479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682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C53FE6-CEE1-C377-66DB-BEBDB28A2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C21500E-5145-76D7-0F7E-54E6F479B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uilding block toys">
            <a:extLst>
              <a:ext uri="{FF2B5EF4-FFF2-40B4-BE49-F238E27FC236}">
                <a16:creationId xmlns:a16="http://schemas.microsoft.com/office/drawing/2014/main" id="{1213D153-2AE9-FD6F-F622-9284B7A4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1AF28DC-2B8E-44F8-071F-CF3429BE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7" name="TextBox 1">
            <a:extLst>
              <a:ext uri="{FF2B5EF4-FFF2-40B4-BE49-F238E27FC236}">
                <a16:creationId xmlns:a16="http://schemas.microsoft.com/office/drawing/2014/main" id="{843CDFCD-EF68-93DD-5476-F3A65D247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437408"/>
              </p:ext>
            </p:extLst>
          </p:nvPr>
        </p:nvGraphicFramePr>
        <p:xfrm>
          <a:off x="2722651" y="168095"/>
          <a:ext cx="9466300" cy="479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911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D19BE0-9759-227E-56A0-F9AAB0802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953EC90C-082B-4667-A29F-E4E4D515A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lor Cover">
            <a:extLst>
              <a:ext uri="{FF2B5EF4-FFF2-40B4-BE49-F238E27FC236}">
                <a16:creationId xmlns:a16="http://schemas.microsoft.com/office/drawing/2014/main" id="{E99FF883-3EBA-49CC-8D77-1EE69E182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90C4ED-5E67-4827-AED1-DEC2B100A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316B1774-E483-4832-A4C7-1277F9928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E4BA6BE-9BF5-4DFA-8E3F-C49023E53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5E03621-6215-4B4D-7860-BFD4F3644304}"/>
              </a:ext>
            </a:extLst>
          </p:cNvPr>
          <p:cNvSpPr txBox="1"/>
          <p:nvPr/>
        </p:nvSpPr>
        <p:spPr>
          <a:xfrm rot="16200000">
            <a:off x="-1171367" y="1793158"/>
            <a:ext cx="5961888" cy="3097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Malachi 3:16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189D11-B226-61A9-DF87-0AD9E820F7F5}"/>
              </a:ext>
            </a:extLst>
          </p:cNvPr>
          <p:cNvSpPr txBox="1"/>
          <p:nvPr/>
        </p:nvSpPr>
        <p:spPr>
          <a:xfrm>
            <a:off x="3474123" y="0"/>
            <a:ext cx="8711988" cy="362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those who feared the LORD talked with each other, and the LORD listened and heard. A scroll of remembrance was written in His presence concerning those who feared the LORD and honored His name.</a:t>
            </a:r>
          </a:p>
        </p:txBody>
      </p:sp>
      <p:pic>
        <p:nvPicPr>
          <p:cNvPr id="3" name="Picture 2" descr="An open book on grass&#10;&#10;Description automatically generated">
            <a:extLst>
              <a:ext uri="{FF2B5EF4-FFF2-40B4-BE49-F238E27FC236}">
                <a16:creationId xmlns:a16="http://schemas.microsoft.com/office/drawing/2014/main" id="{77FFDA2C-1BE5-6FC6-99F9-B559069F1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" b="2492"/>
          <a:stretch/>
        </p:blipFill>
        <p:spPr>
          <a:xfrm>
            <a:off x="4654319" y="3629439"/>
            <a:ext cx="6351595" cy="30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85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551</Words>
  <Application>Microsoft Office PowerPoint</Application>
  <PresentationFormat>Widescreen</PresentationFormat>
  <Paragraphs>72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1</cp:revision>
  <cp:lastPrinted>2024-11-23T18:49:21Z</cp:lastPrinted>
  <dcterms:created xsi:type="dcterms:W3CDTF">2024-11-21T23:12:36Z</dcterms:created>
  <dcterms:modified xsi:type="dcterms:W3CDTF">2024-11-23T21:44:08Z</dcterms:modified>
</cp:coreProperties>
</file>