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68" r:id="rId3"/>
    <p:sldId id="264" r:id="rId4"/>
    <p:sldId id="290" r:id="rId5"/>
    <p:sldId id="295" r:id="rId6"/>
    <p:sldId id="296" r:id="rId7"/>
    <p:sldId id="270" r:id="rId8"/>
    <p:sldId id="283" r:id="rId9"/>
    <p:sldId id="271" r:id="rId10"/>
    <p:sldId id="282" r:id="rId11"/>
    <p:sldId id="258" r:id="rId12"/>
    <p:sldId id="272" r:id="rId13"/>
    <p:sldId id="284" r:id="rId14"/>
    <p:sldId id="273" r:id="rId15"/>
    <p:sldId id="285" r:id="rId16"/>
    <p:sldId id="274" r:id="rId17"/>
    <p:sldId id="286" r:id="rId18"/>
    <p:sldId id="276" r:id="rId19"/>
    <p:sldId id="291" r:id="rId20"/>
    <p:sldId id="287" r:id="rId21"/>
    <p:sldId id="294" r:id="rId22"/>
    <p:sldId id="292" r:id="rId23"/>
    <p:sldId id="288" r:id="rId24"/>
    <p:sldId id="293" r:id="rId25"/>
    <p:sldId id="289" r:id="rId26"/>
    <p:sldId id="279" r:id="rId27"/>
    <p:sldId id="267"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C76D6-0789-4951-919D-8202D2F2987E}" v="55" dt="2024-11-10T14:01:2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94660"/>
  </p:normalViewPr>
  <p:slideViewPr>
    <p:cSldViewPr snapToGrid="0">
      <p:cViewPr varScale="1">
        <p:scale>
          <a:sx n="115" d="100"/>
          <a:sy n="115"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705C76D6-0789-4951-919D-8202D2F2987E}"/>
    <pc:docChg chg="undo custSel addSld delSld modSld sldOrd modNotesMaster">
      <pc:chgData name="David Williamson" userId="a73da8032f1697b1" providerId="LiveId" clId="{705C76D6-0789-4951-919D-8202D2F2987E}" dt="2024-11-10T14:02:06.302" v="4494" actId="22"/>
      <pc:docMkLst>
        <pc:docMk/>
      </pc:docMkLst>
      <pc:sldChg chg="addSp modSp del mod ord">
        <pc:chgData name="David Williamson" userId="a73da8032f1697b1" providerId="LiveId" clId="{705C76D6-0789-4951-919D-8202D2F2987E}" dt="2024-11-07T15:35:58.534" v="305" actId="47"/>
        <pc:sldMkLst>
          <pc:docMk/>
          <pc:sldMk cId="882672399" sldId="256"/>
        </pc:sldMkLst>
        <pc:spChg chg="add mod">
          <ac:chgData name="David Williamson" userId="a73da8032f1697b1" providerId="LiveId" clId="{705C76D6-0789-4951-919D-8202D2F2987E}" dt="2024-11-05T12:54:56.269" v="18" actId="20577"/>
          <ac:spMkLst>
            <pc:docMk/>
            <pc:sldMk cId="882672399" sldId="256"/>
            <ac:spMk id="6" creationId="{5DC346E0-BF5A-511F-8A7F-7A4CE928510E}"/>
          </ac:spMkLst>
        </pc:spChg>
        <pc:spChg chg="add mod">
          <ac:chgData name="David Williamson" userId="a73da8032f1697b1" providerId="LiveId" clId="{705C76D6-0789-4951-919D-8202D2F2987E}" dt="2024-11-05T15:52:46.395" v="58" actId="20577"/>
          <ac:spMkLst>
            <pc:docMk/>
            <pc:sldMk cId="882672399" sldId="256"/>
            <ac:spMk id="7" creationId="{DDBE5EE6-DA03-6EB5-79B1-E0AA20A58258}"/>
          </ac:spMkLst>
        </pc:spChg>
        <pc:spChg chg="add mod">
          <ac:chgData name="David Williamson" userId="a73da8032f1697b1" providerId="LiveId" clId="{705C76D6-0789-4951-919D-8202D2F2987E}" dt="2024-11-05T12:56:17.897" v="50" actId="20577"/>
          <ac:spMkLst>
            <pc:docMk/>
            <pc:sldMk cId="882672399" sldId="256"/>
            <ac:spMk id="8" creationId="{4B5D8740-6943-1879-E648-4CD5DA59BA3A}"/>
          </ac:spMkLst>
        </pc:spChg>
        <pc:spChg chg="add mod">
          <ac:chgData name="David Williamson" userId="a73da8032f1697b1" providerId="LiveId" clId="{705C76D6-0789-4951-919D-8202D2F2987E}" dt="2024-11-05T12:55:55.717" v="42" actId="1076"/>
          <ac:spMkLst>
            <pc:docMk/>
            <pc:sldMk cId="882672399" sldId="256"/>
            <ac:spMk id="9" creationId="{C1B2DC51-47C3-05DE-D036-70E2091055A0}"/>
          </ac:spMkLst>
        </pc:spChg>
        <pc:spChg chg="add mod">
          <ac:chgData name="David Williamson" userId="a73da8032f1697b1" providerId="LiveId" clId="{705C76D6-0789-4951-919D-8202D2F2987E}" dt="2024-11-05T12:55:59.866" v="43" actId="1076"/>
          <ac:spMkLst>
            <pc:docMk/>
            <pc:sldMk cId="882672399" sldId="256"/>
            <ac:spMk id="11" creationId="{78C39BC4-270D-359D-6E8D-7702D27B3CB3}"/>
          </ac:spMkLst>
        </pc:spChg>
        <pc:spChg chg="add mod">
          <ac:chgData name="David Williamson" userId="a73da8032f1697b1" providerId="LiveId" clId="{705C76D6-0789-4951-919D-8202D2F2987E}" dt="2024-11-05T12:56:10.107" v="44" actId="1076"/>
          <ac:spMkLst>
            <pc:docMk/>
            <pc:sldMk cId="882672399" sldId="256"/>
            <ac:spMk id="12" creationId="{D4F7DC82-C193-590D-C9D3-67F11D7D10E7}"/>
          </ac:spMkLst>
        </pc:spChg>
      </pc:sldChg>
      <pc:sldChg chg="modSp mod">
        <pc:chgData name="David Williamson" userId="a73da8032f1697b1" providerId="LiveId" clId="{705C76D6-0789-4951-919D-8202D2F2987E}" dt="2024-11-07T16:34:18.347" v="1944" actId="115"/>
        <pc:sldMkLst>
          <pc:docMk/>
          <pc:sldMk cId="2341448526" sldId="257"/>
        </pc:sldMkLst>
        <pc:spChg chg="mod">
          <ac:chgData name="David Williamson" userId="a73da8032f1697b1" providerId="LiveId" clId="{705C76D6-0789-4951-919D-8202D2F2987E}" dt="2024-11-07T16:34:18.347" v="1944" actId="115"/>
          <ac:spMkLst>
            <pc:docMk/>
            <pc:sldMk cId="2341448526" sldId="257"/>
            <ac:spMk id="6" creationId="{EE92C286-1CE8-E10B-BB20-72DB3380388D}"/>
          </ac:spMkLst>
        </pc:spChg>
        <pc:spChg chg="mod">
          <ac:chgData name="David Williamson" userId="a73da8032f1697b1" providerId="LiveId" clId="{705C76D6-0789-4951-919D-8202D2F2987E}" dt="2024-11-07T15:33:38.898" v="296" actId="27636"/>
          <ac:spMkLst>
            <pc:docMk/>
            <pc:sldMk cId="2341448526" sldId="257"/>
            <ac:spMk id="9" creationId="{65ED79FD-7585-5CC7-35CD-74D3872FC139}"/>
          </ac:spMkLst>
        </pc:spChg>
        <pc:picChg chg="mod">
          <ac:chgData name="David Williamson" userId="a73da8032f1697b1" providerId="LiveId" clId="{705C76D6-0789-4951-919D-8202D2F2987E}" dt="2024-11-07T15:31:05.322" v="110" actId="1076"/>
          <ac:picMkLst>
            <pc:docMk/>
            <pc:sldMk cId="2341448526" sldId="257"/>
            <ac:picMk id="5" creationId="{5C127729-21AF-2AC1-E45C-FD212FAE5235}"/>
          </ac:picMkLst>
        </pc:picChg>
      </pc:sldChg>
      <pc:sldChg chg="addSp delSp modSp mod ord delDesignElem">
        <pc:chgData name="David Williamson" userId="a73da8032f1697b1" providerId="LiveId" clId="{705C76D6-0789-4951-919D-8202D2F2987E}" dt="2024-11-10T13:54:08.577" v="4484"/>
        <pc:sldMkLst>
          <pc:docMk/>
          <pc:sldMk cId="863260426" sldId="258"/>
        </pc:sldMkLst>
        <pc:spChg chg="mod">
          <ac:chgData name="David Williamson" userId="a73da8032f1697b1" providerId="LiveId" clId="{705C76D6-0789-4951-919D-8202D2F2987E}" dt="2024-11-07T19:30:28.832" v="2717" actId="1076"/>
          <ac:spMkLst>
            <pc:docMk/>
            <pc:sldMk cId="863260426" sldId="258"/>
            <ac:spMk id="2" creationId="{04AA04FC-94DE-6AE8-35BA-20712ED93380}"/>
          </ac:spMkLst>
        </pc:spChg>
        <pc:spChg chg="del mod">
          <ac:chgData name="David Williamson" userId="a73da8032f1697b1" providerId="LiveId" clId="{705C76D6-0789-4951-919D-8202D2F2987E}" dt="2024-11-07T19:31:45.801" v="2742" actId="26606"/>
          <ac:spMkLst>
            <pc:docMk/>
            <pc:sldMk cId="863260426" sldId="258"/>
            <ac:spMk id="3" creationId="{6EC81A0B-D9C2-1290-B1DC-7686F25D1EAF}"/>
          </ac:spMkLst>
        </pc:spChg>
        <pc:spChg chg="mod">
          <ac:chgData name="David Williamson" userId="a73da8032f1697b1" providerId="LiveId" clId="{705C76D6-0789-4951-919D-8202D2F2987E}" dt="2024-11-07T19:30:33.718" v="2718" actId="1076"/>
          <ac:spMkLst>
            <pc:docMk/>
            <pc:sldMk cId="863260426" sldId="258"/>
            <ac:spMk id="4" creationId="{78DC0810-2ADA-0046-EA7F-A335F3266DB7}"/>
          </ac:spMkLst>
        </pc:spChg>
        <pc:spChg chg="del">
          <ac:chgData name="David Williamson" userId="a73da8032f1697b1" providerId="LiveId" clId="{705C76D6-0789-4951-919D-8202D2F2987E}" dt="2024-11-07T16:04:11.940" v="752"/>
          <ac:spMkLst>
            <pc:docMk/>
            <pc:sldMk cId="863260426" sldId="258"/>
            <ac:spMk id="8" creationId="{923E8915-D2AA-4327-A45A-972C3CA9574B}"/>
          </ac:spMkLst>
        </pc:spChg>
        <pc:spChg chg="del">
          <ac:chgData name="David Williamson" userId="a73da8032f1697b1" providerId="LiveId" clId="{705C76D6-0789-4951-919D-8202D2F2987E}" dt="2024-11-07T16:04:11.940" v="752"/>
          <ac:spMkLst>
            <pc:docMk/>
            <pc:sldMk cId="863260426" sldId="258"/>
            <ac:spMk id="10" creationId="{8302FC3C-9804-4950-B721-5FD704BA6065}"/>
          </ac:spMkLst>
        </pc:spChg>
        <pc:spChg chg="del">
          <ac:chgData name="David Williamson" userId="a73da8032f1697b1" providerId="LiveId" clId="{705C76D6-0789-4951-919D-8202D2F2987E}" dt="2024-11-07T16:04:11.940" v="752"/>
          <ac:spMkLst>
            <pc:docMk/>
            <pc:sldMk cId="863260426" sldId="258"/>
            <ac:spMk id="16" creationId="{F3798573-F27B-47EB-8EA4-7EE34954C2D6}"/>
          </ac:spMkLst>
        </pc:spChg>
        <pc:graphicFrameChg chg="add mod modGraphic">
          <ac:chgData name="David Williamson" userId="a73da8032f1697b1" providerId="LiveId" clId="{705C76D6-0789-4951-919D-8202D2F2987E}" dt="2024-11-07T19:32:59.378" v="2790" actId="20577"/>
          <ac:graphicFrameMkLst>
            <pc:docMk/>
            <pc:sldMk cId="863260426" sldId="258"/>
            <ac:graphicFrameMk id="6" creationId="{E35C27D8-A05E-8248-02CD-DCE5189E8608}"/>
          </ac:graphicFrameMkLst>
        </pc:graphicFrameChg>
        <pc:picChg chg="del">
          <ac:chgData name="David Williamson" userId="a73da8032f1697b1" providerId="LiveId" clId="{705C76D6-0789-4951-919D-8202D2F2987E}" dt="2024-11-07T16:04:11.940" v="752"/>
          <ac:picMkLst>
            <pc:docMk/>
            <pc:sldMk cId="863260426" sldId="258"/>
            <ac:picMk id="14" creationId="{3BC6EBB2-9BDC-4075-BA6B-43A9FBF9C86C}"/>
          </ac:picMkLst>
        </pc:picChg>
        <pc:cxnChg chg="del">
          <ac:chgData name="David Williamson" userId="a73da8032f1697b1" providerId="LiveId" clId="{705C76D6-0789-4951-919D-8202D2F2987E}" dt="2024-11-07T16:04:11.940" v="752"/>
          <ac:cxnSpMkLst>
            <pc:docMk/>
            <pc:sldMk cId="863260426" sldId="258"/>
            <ac:cxnSpMk id="12" creationId="{6B9695BD-ECF6-49CA-8877-8C493193C65D}"/>
          </ac:cxnSpMkLst>
        </pc:cxnChg>
      </pc:sldChg>
      <pc:sldChg chg="modSp del mod">
        <pc:chgData name="David Williamson" userId="a73da8032f1697b1" providerId="LiveId" clId="{705C76D6-0789-4951-919D-8202D2F2987E}" dt="2024-11-07T15:36:00.201" v="306" actId="47"/>
        <pc:sldMkLst>
          <pc:docMk/>
          <pc:sldMk cId="3861647072" sldId="259"/>
        </pc:sldMkLst>
        <pc:spChg chg="mod">
          <ac:chgData name="David Williamson" userId="a73da8032f1697b1" providerId="LiveId" clId="{705C76D6-0789-4951-919D-8202D2F2987E}" dt="2024-11-05T12:54:14.509" v="11" actId="1076"/>
          <ac:spMkLst>
            <pc:docMk/>
            <pc:sldMk cId="3861647072" sldId="259"/>
            <ac:spMk id="6" creationId="{D049E624-C2D2-D38F-AA8B-20D3051EAD27}"/>
          </ac:spMkLst>
        </pc:spChg>
      </pc:sldChg>
      <pc:sldChg chg="del">
        <pc:chgData name="David Williamson" userId="a73da8032f1697b1" providerId="LiveId" clId="{705C76D6-0789-4951-919D-8202D2F2987E}" dt="2024-11-07T16:27:59.171" v="1817" actId="47"/>
        <pc:sldMkLst>
          <pc:docMk/>
          <pc:sldMk cId="343994479" sldId="260"/>
        </pc:sldMkLst>
      </pc:sldChg>
      <pc:sldChg chg="delSp del delDesignElem">
        <pc:chgData name="David Williamson" userId="a73da8032f1697b1" providerId="LiveId" clId="{705C76D6-0789-4951-919D-8202D2F2987E}" dt="2024-11-07T19:33:11.229" v="2792" actId="47"/>
        <pc:sldMkLst>
          <pc:docMk/>
          <pc:sldMk cId="1990525743" sldId="261"/>
        </pc:sldMkLst>
        <pc:spChg chg="del">
          <ac:chgData name="David Williamson" userId="a73da8032f1697b1" providerId="LiveId" clId="{705C76D6-0789-4951-919D-8202D2F2987E}" dt="2024-11-07T16:04:11.940" v="752"/>
          <ac:spMkLst>
            <pc:docMk/>
            <pc:sldMk cId="1990525743" sldId="261"/>
            <ac:spMk id="8" creationId="{AAFFF83B-D11B-350D-CD91-E1C251B6E3E7}"/>
          </ac:spMkLst>
        </pc:spChg>
        <pc:spChg chg="del">
          <ac:chgData name="David Williamson" userId="a73da8032f1697b1" providerId="LiveId" clId="{705C76D6-0789-4951-919D-8202D2F2987E}" dt="2024-11-07T16:04:11.940" v="752"/>
          <ac:spMkLst>
            <pc:docMk/>
            <pc:sldMk cId="1990525743" sldId="261"/>
            <ac:spMk id="10" creationId="{4148A601-463A-B663-DC57-8431773E7A77}"/>
          </ac:spMkLst>
        </pc:spChg>
        <pc:spChg chg="del">
          <ac:chgData name="David Williamson" userId="a73da8032f1697b1" providerId="LiveId" clId="{705C76D6-0789-4951-919D-8202D2F2987E}" dt="2024-11-07T16:04:11.940" v="752"/>
          <ac:spMkLst>
            <pc:docMk/>
            <pc:sldMk cId="1990525743" sldId="261"/>
            <ac:spMk id="16" creationId="{07FDBB36-0C9D-50BF-1408-C6565D67C2CD}"/>
          </ac:spMkLst>
        </pc:spChg>
        <pc:picChg chg="del">
          <ac:chgData name="David Williamson" userId="a73da8032f1697b1" providerId="LiveId" clId="{705C76D6-0789-4951-919D-8202D2F2987E}" dt="2024-11-07T16:04:11.940" v="752"/>
          <ac:picMkLst>
            <pc:docMk/>
            <pc:sldMk cId="1990525743" sldId="261"/>
            <ac:picMk id="14" creationId="{668CC4AD-2BB5-83D9-54B7-462803B95134}"/>
          </ac:picMkLst>
        </pc:picChg>
        <pc:cxnChg chg="del">
          <ac:chgData name="David Williamson" userId="a73da8032f1697b1" providerId="LiveId" clId="{705C76D6-0789-4951-919D-8202D2F2987E}" dt="2024-11-07T16:04:11.940" v="752"/>
          <ac:cxnSpMkLst>
            <pc:docMk/>
            <pc:sldMk cId="1990525743" sldId="261"/>
            <ac:cxnSpMk id="12" creationId="{A19D8C2A-9123-8178-D6F6-546DB0B3DED2}"/>
          </ac:cxnSpMkLst>
        </pc:cxnChg>
      </pc:sldChg>
      <pc:sldChg chg="delSp del delDesignElem">
        <pc:chgData name="David Williamson" userId="a73da8032f1697b1" providerId="LiveId" clId="{705C76D6-0789-4951-919D-8202D2F2987E}" dt="2024-11-07T19:33:12.516" v="2793" actId="47"/>
        <pc:sldMkLst>
          <pc:docMk/>
          <pc:sldMk cId="2477277713" sldId="262"/>
        </pc:sldMkLst>
        <pc:spChg chg="del">
          <ac:chgData name="David Williamson" userId="a73da8032f1697b1" providerId="LiveId" clId="{705C76D6-0789-4951-919D-8202D2F2987E}" dt="2024-11-07T16:04:11.940" v="752"/>
          <ac:spMkLst>
            <pc:docMk/>
            <pc:sldMk cId="2477277713" sldId="262"/>
            <ac:spMk id="8" creationId="{C790BECB-FDA9-D660-6167-9859FC603A37}"/>
          </ac:spMkLst>
        </pc:spChg>
        <pc:spChg chg="del">
          <ac:chgData name="David Williamson" userId="a73da8032f1697b1" providerId="LiveId" clId="{705C76D6-0789-4951-919D-8202D2F2987E}" dt="2024-11-07T16:04:11.940" v="752"/>
          <ac:spMkLst>
            <pc:docMk/>
            <pc:sldMk cId="2477277713" sldId="262"/>
            <ac:spMk id="10" creationId="{ECC3B2F0-0E84-EEA8-8285-1482A8200D6A}"/>
          </ac:spMkLst>
        </pc:spChg>
        <pc:spChg chg="del">
          <ac:chgData name="David Williamson" userId="a73da8032f1697b1" providerId="LiveId" clId="{705C76D6-0789-4951-919D-8202D2F2987E}" dt="2024-11-07T16:04:11.940" v="752"/>
          <ac:spMkLst>
            <pc:docMk/>
            <pc:sldMk cId="2477277713" sldId="262"/>
            <ac:spMk id="16" creationId="{AA21374E-3213-F6C7-2211-3D7959711F87}"/>
          </ac:spMkLst>
        </pc:spChg>
        <pc:picChg chg="del">
          <ac:chgData name="David Williamson" userId="a73da8032f1697b1" providerId="LiveId" clId="{705C76D6-0789-4951-919D-8202D2F2987E}" dt="2024-11-07T16:04:11.940" v="752"/>
          <ac:picMkLst>
            <pc:docMk/>
            <pc:sldMk cId="2477277713" sldId="262"/>
            <ac:picMk id="14" creationId="{227C1CB6-06AD-0DD9-4E45-3864BA8D843B}"/>
          </ac:picMkLst>
        </pc:picChg>
        <pc:cxnChg chg="del">
          <ac:chgData name="David Williamson" userId="a73da8032f1697b1" providerId="LiveId" clId="{705C76D6-0789-4951-919D-8202D2F2987E}" dt="2024-11-07T16:04:11.940" v="752"/>
          <ac:cxnSpMkLst>
            <pc:docMk/>
            <pc:sldMk cId="2477277713" sldId="262"/>
            <ac:cxnSpMk id="12" creationId="{CB5B377B-C359-BD6B-7C35-FA8AFD625FAF}"/>
          </ac:cxnSpMkLst>
        </pc:cxnChg>
      </pc:sldChg>
      <pc:sldChg chg="delSp del delDesignElem">
        <pc:chgData name="David Williamson" userId="a73da8032f1697b1" providerId="LiveId" clId="{705C76D6-0789-4951-919D-8202D2F2987E}" dt="2024-11-07T19:33:13.837" v="2794" actId="47"/>
        <pc:sldMkLst>
          <pc:docMk/>
          <pc:sldMk cId="264004087" sldId="263"/>
        </pc:sldMkLst>
        <pc:spChg chg="del">
          <ac:chgData name="David Williamson" userId="a73da8032f1697b1" providerId="LiveId" clId="{705C76D6-0789-4951-919D-8202D2F2987E}" dt="2024-11-07T16:04:11.940" v="752"/>
          <ac:spMkLst>
            <pc:docMk/>
            <pc:sldMk cId="264004087" sldId="263"/>
            <ac:spMk id="8" creationId="{396BCCB0-2462-1670-810D-83E25F4A525A}"/>
          </ac:spMkLst>
        </pc:spChg>
        <pc:spChg chg="del">
          <ac:chgData name="David Williamson" userId="a73da8032f1697b1" providerId="LiveId" clId="{705C76D6-0789-4951-919D-8202D2F2987E}" dt="2024-11-07T16:04:11.940" v="752"/>
          <ac:spMkLst>
            <pc:docMk/>
            <pc:sldMk cId="264004087" sldId="263"/>
            <ac:spMk id="10" creationId="{27E8667E-B1D7-5E41-4B5D-6B58FFCB342E}"/>
          </ac:spMkLst>
        </pc:spChg>
        <pc:spChg chg="del">
          <ac:chgData name="David Williamson" userId="a73da8032f1697b1" providerId="LiveId" clId="{705C76D6-0789-4951-919D-8202D2F2987E}" dt="2024-11-07T16:04:11.940" v="752"/>
          <ac:spMkLst>
            <pc:docMk/>
            <pc:sldMk cId="264004087" sldId="263"/>
            <ac:spMk id="16" creationId="{22B3F44F-435F-DC81-E3E7-D03DA1D10318}"/>
          </ac:spMkLst>
        </pc:spChg>
        <pc:picChg chg="del">
          <ac:chgData name="David Williamson" userId="a73da8032f1697b1" providerId="LiveId" clId="{705C76D6-0789-4951-919D-8202D2F2987E}" dt="2024-11-07T16:04:11.940" v="752"/>
          <ac:picMkLst>
            <pc:docMk/>
            <pc:sldMk cId="264004087" sldId="263"/>
            <ac:picMk id="14" creationId="{191DC650-80DC-4E9B-D55B-E185365EC0DA}"/>
          </ac:picMkLst>
        </pc:picChg>
        <pc:cxnChg chg="del">
          <ac:chgData name="David Williamson" userId="a73da8032f1697b1" providerId="LiveId" clId="{705C76D6-0789-4951-919D-8202D2F2987E}" dt="2024-11-07T16:04:11.940" v="752"/>
          <ac:cxnSpMkLst>
            <pc:docMk/>
            <pc:sldMk cId="264004087" sldId="263"/>
            <ac:cxnSpMk id="12" creationId="{B5E62EC7-F38F-F6E0-476D-CE512E1F9E32}"/>
          </ac:cxnSpMkLst>
        </pc:cxnChg>
      </pc:sldChg>
      <pc:sldChg chg="delSp modSp mod ord delDesignElem">
        <pc:chgData name="David Williamson" userId="a73da8032f1697b1" providerId="LiveId" clId="{705C76D6-0789-4951-919D-8202D2F2987E}" dt="2024-11-07T16:31:59.329" v="1883" actId="1076"/>
        <pc:sldMkLst>
          <pc:docMk/>
          <pc:sldMk cId="2162758714" sldId="264"/>
        </pc:sldMkLst>
        <pc:spChg chg="mod">
          <ac:chgData name="David Williamson" userId="a73da8032f1697b1" providerId="LiveId" clId="{705C76D6-0789-4951-919D-8202D2F2987E}" dt="2024-11-07T16:30:50.534" v="1862" actId="20577"/>
          <ac:spMkLst>
            <pc:docMk/>
            <pc:sldMk cId="2162758714" sldId="264"/>
            <ac:spMk id="2" creationId="{6187D350-3344-C163-388D-89FDA177704D}"/>
          </ac:spMkLst>
        </pc:spChg>
        <pc:spChg chg="del">
          <ac:chgData name="David Williamson" userId="a73da8032f1697b1" providerId="LiveId" clId="{705C76D6-0789-4951-919D-8202D2F2987E}" dt="2024-11-07T16:04:11.940" v="752"/>
          <ac:spMkLst>
            <pc:docMk/>
            <pc:sldMk cId="2162758714" sldId="264"/>
            <ac:spMk id="17" creationId="{C8A3C342-1D03-412F-8DD3-BF519E8E0AE9}"/>
          </ac:spMkLst>
        </pc:spChg>
        <pc:spChg chg="mod">
          <ac:chgData name="David Williamson" userId="a73da8032f1697b1" providerId="LiveId" clId="{705C76D6-0789-4951-919D-8202D2F2987E}" dt="2024-11-07T16:31:59.329" v="1883" actId="1076"/>
          <ac:spMkLst>
            <pc:docMk/>
            <pc:sldMk cId="2162758714" sldId="264"/>
            <ac:spMk id="18" creationId="{0642B96E-E2EB-D936-A113-75CA51BF7AD9}"/>
          </ac:spMkLst>
        </pc:spChg>
        <pc:spChg chg="del">
          <ac:chgData name="David Williamson" userId="a73da8032f1697b1" providerId="LiveId" clId="{705C76D6-0789-4951-919D-8202D2F2987E}" dt="2024-11-07T16:04:11.940" v="752"/>
          <ac:spMkLst>
            <pc:docMk/>
            <pc:sldMk cId="2162758714" sldId="264"/>
            <ac:spMk id="19" creationId="{81CC9B02-E087-4350-AEBD-2C3CF001AF01}"/>
          </ac:spMkLst>
        </pc:spChg>
      </pc:sldChg>
      <pc:sldChg chg="del ord">
        <pc:chgData name="David Williamson" userId="a73da8032f1697b1" providerId="LiveId" clId="{705C76D6-0789-4951-919D-8202D2F2987E}" dt="2024-11-07T16:27:57.597" v="1816" actId="47"/>
        <pc:sldMkLst>
          <pc:docMk/>
          <pc:sldMk cId="2440576493" sldId="265"/>
        </pc:sldMkLst>
      </pc:sldChg>
      <pc:sldChg chg="del ord">
        <pc:chgData name="David Williamson" userId="a73da8032f1697b1" providerId="LiveId" clId="{705C76D6-0789-4951-919D-8202D2F2987E}" dt="2024-11-10T13:23:52.529" v="3633" actId="2696"/>
        <pc:sldMkLst>
          <pc:docMk/>
          <pc:sldMk cId="3522623715" sldId="266"/>
        </pc:sldMkLst>
      </pc:sldChg>
      <pc:sldChg chg="modSp add mod ord">
        <pc:chgData name="David Williamson" userId="a73da8032f1697b1" providerId="LiveId" clId="{705C76D6-0789-4951-919D-8202D2F2987E}" dt="2024-11-07T16:34:28.222" v="1945" actId="115"/>
        <pc:sldMkLst>
          <pc:docMk/>
          <pc:sldMk cId="3241779215" sldId="267"/>
        </pc:sldMkLst>
        <pc:spChg chg="mod">
          <ac:chgData name="David Williamson" userId="a73da8032f1697b1" providerId="LiveId" clId="{705C76D6-0789-4951-919D-8202D2F2987E}" dt="2024-11-07T16:34:28.222" v="1945" actId="115"/>
          <ac:spMkLst>
            <pc:docMk/>
            <pc:sldMk cId="3241779215" sldId="267"/>
            <ac:spMk id="6" creationId="{17EAE35C-223C-26EB-AEA5-30FEC68EDC89}"/>
          </ac:spMkLst>
        </pc:spChg>
      </pc:sldChg>
      <pc:sldChg chg="delSp modSp add mod ord">
        <pc:chgData name="David Williamson" userId="a73da8032f1697b1" providerId="LiveId" clId="{705C76D6-0789-4951-919D-8202D2F2987E}" dt="2024-11-07T16:03:33.192" v="745" actId="1076"/>
        <pc:sldMkLst>
          <pc:docMk/>
          <pc:sldMk cId="908918957" sldId="268"/>
        </pc:sldMkLst>
        <pc:spChg chg="mod">
          <ac:chgData name="David Williamson" userId="a73da8032f1697b1" providerId="LiveId" clId="{705C76D6-0789-4951-919D-8202D2F2987E}" dt="2024-11-07T16:03:33.192" v="745" actId="1076"/>
          <ac:spMkLst>
            <pc:docMk/>
            <pc:sldMk cId="908918957" sldId="268"/>
            <ac:spMk id="6" creationId="{168DCFE6-A6F0-50FA-B1B4-328B7633CC25}"/>
          </ac:spMkLst>
        </pc:spChg>
        <pc:spChg chg="mod">
          <ac:chgData name="David Williamson" userId="a73da8032f1697b1" providerId="LiveId" clId="{705C76D6-0789-4951-919D-8202D2F2987E}" dt="2024-11-07T16:02:56.062" v="740" actId="1076"/>
          <ac:spMkLst>
            <pc:docMk/>
            <pc:sldMk cId="908918957" sldId="268"/>
            <ac:spMk id="9" creationId="{CB3382FA-6174-9ED0-B39C-628D682AB613}"/>
          </ac:spMkLst>
        </pc:spChg>
        <pc:picChg chg="del mod">
          <ac:chgData name="David Williamson" userId="a73da8032f1697b1" providerId="LiveId" clId="{705C76D6-0789-4951-919D-8202D2F2987E}" dt="2024-11-07T15:57:42.135" v="576" actId="21"/>
          <ac:picMkLst>
            <pc:docMk/>
            <pc:sldMk cId="908918957" sldId="268"/>
            <ac:picMk id="5" creationId="{3D07F517-C7C4-2508-D97C-FE627B456FBC}"/>
          </ac:picMkLst>
        </pc:picChg>
      </pc:sldChg>
      <pc:sldChg chg="add del">
        <pc:chgData name="David Williamson" userId="a73da8032f1697b1" providerId="LiveId" clId="{705C76D6-0789-4951-919D-8202D2F2987E}" dt="2024-11-07T15:57:57.887" v="579" actId="47"/>
        <pc:sldMkLst>
          <pc:docMk/>
          <pc:sldMk cId="3053203658" sldId="269"/>
        </pc:sldMkLst>
      </pc:sldChg>
      <pc:sldChg chg="modSp add mod">
        <pc:chgData name="David Williamson" userId="a73da8032f1697b1" providerId="LiveId" clId="{705C76D6-0789-4951-919D-8202D2F2987E}" dt="2024-11-07T16:03:28.356" v="744" actId="1076"/>
        <pc:sldMkLst>
          <pc:docMk/>
          <pc:sldMk cId="945781244" sldId="270"/>
        </pc:sldMkLst>
        <pc:spChg chg="mod">
          <ac:chgData name="David Williamson" userId="a73da8032f1697b1" providerId="LiveId" clId="{705C76D6-0789-4951-919D-8202D2F2987E}" dt="2024-11-07T16:03:28.356" v="744" actId="1076"/>
          <ac:spMkLst>
            <pc:docMk/>
            <pc:sldMk cId="945781244" sldId="270"/>
            <ac:spMk id="6" creationId="{5204F067-56A1-C5BB-D750-84D44ACEDB9B}"/>
          </ac:spMkLst>
        </pc:spChg>
        <pc:spChg chg="mod">
          <ac:chgData name="David Williamson" userId="a73da8032f1697b1" providerId="LiveId" clId="{705C76D6-0789-4951-919D-8202D2F2987E}" dt="2024-11-07T16:03:07.373" v="741" actId="14100"/>
          <ac:spMkLst>
            <pc:docMk/>
            <pc:sldMk cId="945781244" sldId="270"/>
            <ac:spMk id="9" creationId="{27E5A621-5F64-F69E-763B-D0808170B220}"/>
          </ac:spMkLst>
        </pc:spChg>
      </pc:sldChg>
      <pc:sldChg chg="addSp delSp modSp add mod setBg setClrOvrMap">
        <pc:chgData name="David Williamson" userId="a73da8032f1697b1" providerId="LiveId" clId="{705C76D6-0789-4951-919D-8202D2F2987E}" dt="2024-11-07T16:03:44.716" v="746" actId="1076"/>
        <pc:sldMkLst>
          <pc:docMk/>
          <pc:sldMk cId="3991654955" sldId="271"/>
        </pc:sldMkLst>
        <pc:spChg chg="mod">
          <ac:chgData name="David Williamson" userId="a73da8032f1697b1" providerId="LiveId" clId="{705C76D6-0789-4951-919D-8202D2F2987E}" dt="2024-11-07T16:03:44.716" v="746" actId="1076"/>
          <ac:spMkLst>
            <pc:docMk/>
            <pc:sldMk cId="3991654955" sldId="271"/>
            <ac:spMk id="6" creationId="{7904EF73-FBF6-5FD9-F460-3800436BBF9C}"/>
          </ac:spMkLst>
        </pc:spChg>
        <pc:spChg chg="mod ord">
          <ac:chgData name="David Williamson" userId="a73da8032f1697b1" providerId="LiveId" clId="{705C76D6-0789-4951-919D-8202D2F2987E}" dt="2024-11-07T16:03:14.478" v="742" actId="14100"/>
          <ac:spMkLst>
            <pc:docMk/>
            <pc:sldMk cId="3991654955" sldId="271"/>
            <ac:spMk id="9" creationId="{1084FEB1-2FEE-79ED-209B-FDDD94175127}"/>
          </ac:spMkLst>
        </pc:spChg>
        <pc:spChg chg="add del">
          <ac:chgData name="David Williamson" userId="a73da8032f1697b1" providerId="LiveId" clId="{705C76D6-0789-4951-919D-8202D2F2987E}" dt="2024-11-07T16:01:37.959" v="723" actId="26606"/>
          <ac:spMkLst>
            <pc:docMk/>
            <pc:sldMk cId="3991654955" sldId="271"/>
            <ac:spMk id="14" creationId="{20331F6A-DA09-422D-8CED-00C0B458583E}"/>
          </ac:spMkLst>
        </pc:spChg>
        <pc:spChg chg="add del">
          <ac:chgData name="David Williamson" userId="a73da8032f1697b1" providerId="LiveId" clId="{705C76D6-0789-4951-919D-8202D2F2987E}" dt="2024-11-07T16:01:37.959" v="723" actId="26606"/>
          <ac:spMkLst>
            <pc:docMk/>
            <pc:sldMk cId="3991654955" sldId="271"/>
            <ac:spMk id="16" creationId="{107C2F65-00C4-451C-8BFA-E765DEC17168}"/>
          </ac:spMkLst>
        </pc:spChg>
        <pc:spChg chg="add del">
          <ac:chgData name="David Williamson" userId="a73da8032f1697b1" providerId="LiveId" clId="{705C76D6-0789-4951-919D-8202D2F2987E}" dt="2024-11-07T16:01:37.959" v="723" actId="26606"/>
          <ac:spMkLst>
            <pc:docMk/>
            <pc:sldMk cId="3991654955" sldId="271"/>
            <ac:spMk id="18" creationId="{50DDF752-B2A6-49DC-B474-8E1F71AFF1DF}"/>
          </ac:spMkLst>
        </pc:spChg>
      </pc:sldChg>
      <pc:sldChg chg="addSp modSp add mod">
        <pc:chgData name="David Williamson" userId="a73da8032f1697b1" providerId="LiveId" clId="{705C76D6-0789-4951-919D-8202D2F2987E}" dt="2024-11-07T16:13:14.100" v="1206" actId="255"/>
        <pc:sldMkLst>
          <pc:docMk/>
          <pc:sldMk cId="1863667799" sldId="272"/>
        </pc:sldMkLst>
        <pc:spChg chg="mod ord">
          <ac:chgData name="David Williamson" userId="a73da8032f1697b1" providerId="LiveId" clId="{705C76D6-0789-4951-919D-8202D2F2987E}" dt="2024-11-07T16:13:14.100" v="1206" actId="255"/>
          <ac:spMkLst>
            <pc:docMk/>
            <pc:sldMk cId="1863667799" sldId="272"/>
            <ac:spMk id="6" creationId="{E01F965D-466C-5BA8-0EA6-60FA29C74B6B}"/>
          </ac:spMkLst>
        </pc:spChg>
        <pc:spChg chg="mod ord">
          <ac:chgData name="David Williamson" userId="a73da8032f1697b1" providerId="LiveId" clId="{705C76D6-0789-4951-919D-8202D2F2987E}" dt="2024-11-07T16:08:16.765" v="759" actId="26606"/>
          <ac:spMkLst>
            <pc:docMk/>
            <pc:sldMk cId="1863667799" sldId="272"/>
            <ac:spMk id="9" creationId="{EB125F97-590F-AFE3-7798-B6B34EE07AA9}"/>
          </ac:spMkLst>
        </pc:spChg>
        <pc:spChg chg="add">
          <ac:chgData name="David Williamson" userId="a73da8032f1697b1" providerId="LiveId" clId="{705C76D6-0789-4951-919D-8202D2F2987E}" dt="2024-11-07T16:08:16.765" v="759" actId="26606"/>
          <ac:spMkLst>
            <pc:docMk/>
            <pc:sldMk cId="1863667799" sldId="272"/>
            <ac:spMk id="14" creationId="{29787B81-C7DF-412B-A405-EF4454012DEE}"/>
          </ac:spMkLst>
        </pc:spChg>
        <pc:picChg chg="add mod ord">
          <ac:chgData name="David Williamson" userId="a73da8032f1697b1" providerId="LiveId" clId="{705C76D6-0789-4951-919D-8202D2F2987E}" dt="2024-11-07T16:11:16.412" v="1175" actId="14100"/>
          <ac:picMkLst>
            <pc:docMk/>
            <pc:sldMk cId="1863667799" sldId="272"/>
            <ac:picMk id="3" creationId="{C19EE3B2-42B1-363E-B5AB-8B92C025282E}"/>
          </ac:picMkLst>
        </pc:picChg>
      </pc:sldChg>
      <pc:sldChg chg="add del">
        <pc:chgData name="David Williamson" userId="a73da8032f1697b1" providerId="LiveId" clId="{705C76D6-0789-4951-919D-8202D2F2987E}" dt="2024-11-07T16:01:37.990" v="725" actId="2890"/>
        <pc:sldMkLst>
          <pc:docMk/>
          <pc:sldMk cId="836927842" sldId="273"/>
        </pc:sldMkLst>
      </pc:sldChg>
      <pc:sldChg chg="modSp add mod">
        <pc:chgData name="David Williamson" userId="a73da8032f1697b1" providerId="LiveId" clId="{705C76D6-0789-4951-919D-8202D2F2987E}" dt="2024-11-07T16:13:23.114" v="1207" actId="6549"/>
        <pc:sldMkLst>
          <pc:docMk/>
          <pc:sldMk cId="1887940363" sldId="273"/>
        </pc:sldMkLst>
        <pc:spChg chg="mod">
          <ac:chgData name="David Williamson" userId="a73da8032f1697b1" providerId="LiveId" clId="{705C76D6-0789-4951-919D-8202D2F2987E}" dt="2024-11-07T16:13:23.114" v="1207" actId="6549"/>
          <ac:spMkLst>
            <pc:docMk/>
            <pc:sldMk cId="1887940363" sldId="273"/>
            <ac:spMk id="6" creationId="{33D5ED47-B5AD-C90D-BABF-2E6D91D0391A}"/>
          </ac:spMkLst>
        </pc:spChg>
      </pc:sldChg>
      <pc:sldChg chg="add">
        <pc:chgData name="David Williamson" userId="a73da8032f1697b1" providerId="LiveId" clId="{705C76D6-0789-4951-919D-8202D2F2987E}" dt="2024-11-07T16:12:29.756" v="1195" actId="2890"/>
        <pc:sldMkLst>
          <pc:docMk/>
          <pc:sldMk cId="2008592719" sldId="274"/>
        </pc:sldMkLst>
      </pc:sldChg>
      <pc:sldChg chg="addSp delSp modSp add del mod ord">
        <pc:chgData name="David Williamson" userId="a73da8032f1697b1" providerId="LiveId" clId="{705C76D6-0789-4951-919D-8202D2F2987E}" dt="2024-11-07T19:33:28.756" v="2795" actId="2696"/>
        <pc:sldMkLst>
          <pc:docMk/>
          <pc:sldMk cId="4077682701" sldId="275"/>
        </pc:sldMkLst>
        <pc:spChg chg="mod">
          <ac:chgData name="David Williamson" userId="a73da8032f1697b1" providerId="LiveId" clId="{705C76D6-0789-4951-919D-8202D2F2987E}" dt="2024-11-07T16:14:39.256" v="1222" actId="20577"/>
          <ac:spMkLst>
            <pc:docMk/>
            <pc:sldMk cId="4077682701" sldId="275"/>
            <ac:spMk id="6" creationId="{BC670CA4-68B7-9CE6-4848-DBEA75C525E5}"/>
          </ac:spMkLst>
        </pc:spChg>
        <pc:spChg chg="del">
          <ac:chgData name="David Williamson" userId="a73da8032f1697b1" providerId="LiveId" clId="{705C76D6-0789-4951-919D-8202D2F2987E}" dt="2024-11-07T16:14:12.097" v="1211" actId="26606"/>
          <ac:spMkLst>
            <pc:docMk/>
            <pc:sldMk cId="4077682701" sldId="275"/>
            <ac:spMk id="14" creationId="{2CCA1232-8585-48EA-A62B-7E23C45332DC}"/>
          </ac:spMkLst>
        </pc:spChg>
        <pc:spChg chg="add">
          <ac:chgData name="David Williamson" userId="a73da8032f1697b1" providerId="LiveId" clId="{705C76D6-0789-4951-919D-8202D2F2987E}" dt="2024-11-07T16:14:12.097" v="1211" actId="26606"/>
          <ac:spMkLst>
            <pc:docMk/>
            <pc:sldMk cId="4077682701" sldId="275"/>
            <ac:spMk id="19" creationId="{0D187C4E-14B9-4504-B200-5127823FA78C}"/>
          </ac:spMkLst>
        </pc:spChg>
        <pc:picChg chg="mod">
          <ac:chgData name="David Williamson" userId="a73da8032f1697b1" providerId="LiveId" clId="{705C76D6-0789-4951-919D-8202D2F2987E}" dt="2024-11-07T16:14:12.097" v="1211" actId="26606"/>
          <ac:picMkLst>
            <pc:docMk/>
            <pc:sldMk cId="4077682701" sldId="275"/>
            <ac:picMk id="3" creationId="{74EE22F6-268B-F48C-643E-69915DFD6F8B}"/>
          </ac:picMkLst>
        </pc:picChg>
      </pc:sldChg>
      <pc:sldChg chg="addSp delSp modSp add mod setBg setClrOvrMap">
        <pc:chgData name="David Williamson" userId="a73da8032f1697b1" providerId="LiveId" clId="{705C76D6-0789-4951-919D-8202D2F2987E}" dt="2024-11-10T13:45:01.629" v="4181" actId="27636"/>
        <pc:sldMkLst>
          <pc:docMk/>
          <pc:sldMk cId="443305800" sldId="276"/>
        </pc:sldMkLst>
        <pc:spChg chg="mod ord">
          <ac:chgData name="David Williamson" userId="a73da8032f1697b1" providerId="LiveId" clId="{705C76D6-0789-4951-919D-8202D2F2987E}" dt="2024-11-10T13:45:01.629" v="4181" actId="27636"/>
          <ac:spMkLst>
            <pc:docMk/>
            <pc:sldMk cId="443305800" sldId="276"/>
            <ac:spMk id="6" creationId="{639744B9-F641-2946-36BD-8E2C63F97B41}"/>
          </ac:spMkLst>
        </pc:spChg>
        <pc:spChg chg="del">
          <ac:chgData name="David Williamson" userId="a73da8032f1697b1" providerId="LiveId" clId="{705C76D6-0789-4951-919D-8202D2F2987E}" dt="2024-11-07T16:16:51.590" v="1242" actId="26606"/>
          <ac:spMkLst>
            <pc:docMk/>
            <pc:sldMk cId="443305800" sldId="276"/>
            <ac:spMk id="19" creationId="{5F4B13B1-3A6A-90BD-B47E-7870D3710553}"/>
          </ac:spMkLst>
        </pc:spChg>
        <pc:spChg chg="add del">
          <ac:chgData name="David Williamson" userId="a73da8032f1697b1" providerId="LiveId" clId="{705C76D6-0789-4951-919D-8202D2F2987E}" dt="2024-11-07T16:17:19.545" v="1249" actId="26606"/>
          <ac:spMkLst>
            <pc:docMk/>
            <pc:sldMk cId="443305800" sldId="276"/>
            <ac:spMk id="24" creationId="{4F571EA7-BDC6-4E6F-A47A-B5D39E5E70CF}"/>
          </ac:spMkLst>
        </pc:spChg>
        <pc:spChg chg="add del">
          <ac:chgData name="David Williamson" userId="a73da8032f1697b1" providerId="LiveId" clId="{705C76D6-0789-4951-919D-8202D2F2987E}" dt="2024-11-07T16:17:19.545" v="1249" actId="26606"/>
          <ac:spMkLst>
            <pc:docMk/>
            <pc:sldMk cId="443305800" sldId="276"/>
            <ac:spMk id="26" creationId="{526152D8-615F-4A5A-886D-E14B136CD0D4}"/>
          </ac:spMkLst>
        </pc:spChg>
        <pc:spChg chg="add del">
          <ac:chgData name="David Williamson" userId="a73da8032f1697b1" providerId="LiveId" clId="{705C76D6-0789-4951-919D-8202D2F2987E}" dt="2024-11-07T16:17:15.292" v="1246" actId="26606"/>
          <ac:spMkLst>
            <pc:docMk/>
            <pc:sldMk cId="443305800" sldId="276"/>
            <ac:spMk id="35" creationId="{DA1DAC79-DDBA-4382-9D43-6E5F685BE5FB}"/>
          </ac:spMkLst>
        </pc:spChg>
        <pc:spChg chg="add del">
          <ac:chgData name="David Williamson" userId="a73da8032f1697b1" providerId="LiveId" clId="{705C76D6-0789-4951-919D-8202D2F2987E}" dt="2024-11-07T16:17:15.292" v="1246" actId="26606"/>
          <ac:spMkLst>
            <pc:docMk/>
            <pc:sldMk cId="443305800" sldId="276"/>
            <ac:spMk id="41" creationId="{6AACA73D-178F-4CFC-99E3-9F4FCBBDBA83}"/>
          </ac:spMkLst>
        </pc:spChg>
        <pc:spChg chg="add del">
          <ac:chgData name="David Williamson" userId="a73da8032f1697b1" providerId="LiveId" clId="{705C76D6-0789-4951-919D-8202D2F2987E}" dt="2024-11-07T16:17:19.349" v="1248" actId="26606"/>
          <ac:spMkLst>
            <pc:docMk/>
            <pc:sldMk cId="443305800" sldId="276"/>
            <ac:spMk id="43" creationId="{52B1435E-BAB8-43AB-AF6A-C15D437DCB1B}"/>
          </ac:spMkLst>
        </pc:spChg>
        <pc:spChg chg="add del">
          <ac:chgData name="David Williamson" userId="a73da8032f1697b1" providerId="LiveId" clId="{705C76D6-0789-4951-919D-8202D2F2987E}" dt="2024-11-07T16:17:19.349" v="1248" actId="26606"/>
          <ac:spMkLst>
            <pc:docMk/>
            <pc:sldMk cId="443305800" sldId="276"/>
            <ac:spMk id="46" creationId="{DA1DAC79-DDBA-4382-9D43-6E5F685BE5FB}"/>
          </ac:spMkLst>
        </pc:spChg>
        <pc:spChg chg="add del">
          <ac:chgData name="David Williamson" userId="a73da8032f1697b1" providerId="LiveId" clId="{705C76D6-0789-4951-919D-8202D2F2987E}" dt="2024-11-07T16:17:19.349" v="1248" actId="26606"/>
          <ac:spMkLst>
            <pc:docMk/>
            <pc:sldMk cId="443305800" sldId="276"/>
            <ac:spMk id="49" creationId="{6AACA73D-178F-4CFC-99E3-9F4FCBBDBA83}"/>
          </ac:spMkLst>
        </pc:spChg>
        <pc:spChg chg="add del">
          <ac:chgData name="David Williamson" userId="a73da8032f1697b1" providerId="LiveId" clId="{705C76D6-0789-4951-919D-8202D2F2987E}" dt="2024-11-07T16:21:30.919" v="1490" actId="26606"/>
          <ac:spMkLst>
            <pc:docMk/>
            <pc:sldMk cId="443305800" sldId="276"/>
            <ac:spMk id="53" creationId="{DA1DAC79-DDBA-4382-9D43-6E5F685BE5FB}"/>
          </ac:spMkLst>
        </pc:spChg>
        <pc:spChg chg="add del">
          <ac:chgData name="David Williamson" userId="a73da8032f1697b1" providerId="LiveId" clId="{705C76D6-0789-4951-919D-8202D2F2987E}" dt="2024-11-07T16:21:30.919" v="1490" actId="26606"/>
          <ac:spMkLst>
            <pc:docMk/>
            <pc:sldMk cId="443305800" sldId="276"/>
            <ac:spMk id="56" creationId="{6AACA73D-178F-4CFC-99E3-9F4FCBBDBA83}"/>
          </ac:spMkLst>
        </pc:spChg>
        <pc:spChg chg="add del">
          <ac:chgData name="David Williamson" userId="a73da8032f1697b1" providerId="LiveId" clId="{705C76D6-0789-4951-919D-8202D2F2987E}" dt="2024-11-07T16:21:30.919" v="1490" actId="26606"/>
          <ac:spMkLst>
            <pc:docMk/>
            <pc:sldMk cId="443305800" sldId="276"/>
            <ac:spMk id="57" creationId="{D3031615-4E70-4AA1-B27C-F56E25379C5E}"/>
          </ac:spMkLst>
        </pc:spChg>
        <pc:spChg chg="add del">
          <ac:chgData name="David Williamson" userId="a73da8032f1697b1" providerId="LiveId" clId="{705C76D6-0789-4951-919D-8202D2F2987E}" dt="2024-11-07T16:21:30.919" v="1490" actId="26606"/>
          <ac:spMkLst>
            <pc:docMk/>
            <pc:sldMk cId="443305800" sldId="276"/>
            <ac:spMk id="58" creationId="{32386D96-DF72-4275-B766-E00CBBFB0F2A}"/>
          </ac:spMkLst>
        </pc:spChg>
        <pc:spChg chg="add del">
          <ac:chgData name="David Williamson" userId="a73da8032f1697b1" providerId="LiveId" clId="{705C76D6-0789-4951-919D-8202D2F2987E}" dt="2024-11-07T16:23:36.952" v="1540" actId="26606"/>
          <ac:spMkLst>
            <pc:docMk/>
            <pc:sldMk cId="443305800" sldId="276"/>
            <ac:spMk id="63" creationId="{C8A3C342-1D03-412F-8DD3-BF519E8E0AE9}"/>
          </ac:spMkLst>
        </pc:spChg>
        <pc:spChg chg="add del">
          <ac:chgData name="David Williamson" userId="a73da8032f1697b1" providerId="LiveId" clId="{705C76D6-0789-4951-919D-8202D2F2987E}" dt="2024-11-07T16:23:36.952" v="1540" actId="26606"/>
          <ac:spMkLst>
            <pc:docMk/>
            <pc:sldMk cId="443305800" sldId="276"/>
            <ac:spMk id="65" creationId="{81CC9B02-E087-4350-AEBD-2C3CF001AF01}"/>
          </ac:spMkLst>
        </pc:spChg>
        <pc:spChg chg="add del">
          <ac:chgData name="David Williamson" userId="a73da8032f1697b1" providerId="LiveId" clId="{705C76D6-0789-4951-919D-8202D2F2987E}" dt="2024-11-07T16:24:29.610" v="1584" actId="26606"/>
          <ac:spMkLst>
            <pc:docMk/>
            <pc:sldMk cId="443305800" sldId="276"/>
            <ac:spMk id="70" creationId="{8D489E29-742E-4D34-AB08-CE3217805B81}"/>
          </ac:spMkLst>
        </pc:spChg>
        <pc:spChg chg="add">
          <ac:chgData name="David Williamson" userId="a73da8032f1697b1" providerId="LiveId" clId="{705C76D6-0789-4951-919D-8202D2F2987E}" dt="2024-11-07T16:24:29.610" v="1584" actId="26606"/>
          <ac:spMkLst>
            <pc:docMk/>
            <pc:sldMk cId="443305800" sldId="276"/>
            <ac:spMk id="75" creationId="{29787B81-C7DF-412B-A405-EF4454012DEE}"/>
          </ac:spMkLst>
        </pc:spChg>
        <pc:picChg chg="del">
          <ac:chgData name="David Williamson" userId="a73da8032f1697b1" providerId="LiveId" clId="{705C76D6-0789-4951-919D-8202D2F2987E}" dt="2024-11-07T16:14:59.770" v="1240" actId="478"/>
          <ac:picMkLst>
            <pc:docMk/>
            <pc:sldMk cId="443305800" sldId="276"/>
            <ac:picMk id="3" creationId="{D66C653F-3F8D-2582-912B-EEBD321BA188}"/>
          </ac:picMkLst>
        </pc:picChg>
        <pc:picChg chg="add mod ord">
          <ac:chgData name="David Williamson" userId="a73da8032f1697b1" providerId="LiveId" clId="{705C76D6-0789-4951-919D-8202D2F2987E}" dt="2024-11-07T16:24:29.610" v="1584" actId="26606"/>
          <ac:picMkLst>
            <pc:docMk/>
            <pc:sldMk cId="443305800" sldId="276"/>
            <ac:picMk id="4" creationId="{C9F9AA56-6FE0-7233-155B-6F507B7D6F2D}"/>
          </ac:picMkLst>
        </pc:picChg>
        <pc:picChg chg="add del">
          <ac:chgData name="David Williamson" userId="a73da8032f1697b1" providerId="LiveId" clId="{705C76D6-0789-4951-919D-8202D2F2987E}" dt="2024-11-07T16:17:15.292" v="1246" actId="26606"/>
          <ac:picMkLst>
            <pc:docMk/>
            <pc:sldMk cId="443305800" sldId="276"/>
            <ac:picMk id="31" creationId="{5B89E5C5-A037-45B3-9D37-3658914D4799}"/>
          </ac:picMkLst>
        </pc:picChg>
        <pc:picChg chg="add del">
          <ac:chgData name="David Williamson" userId="a73da8032f1697b1" providerId="LiveId" clId="{705C76D6-0789-4951-919D-8202D2F2987E}" dt="2024-11-07T16:17:15.292" v="1246" actId="26606"/>
          <ac:picMkLst>
            <pc:docMk/>
            <pc:sldMk cId="443305800" sldId="276"/>
            <ac:picMk id="33" creationId="{5ACB93B0-521E-443D-9750-AFCFDDB3E801}"/>
          </ac:picMkLst>
        </pc:picChg>
        <pc:picChg chg="add del">
          <ac:chgData name="David Williamson" userId="a73da8032f1697b1" providerId="LiveId" clId="{705C76D6-0789-4951-919D-8202D2F2987E}" dt="2024-11-07T16:17:15.292" v="1246" actId="26606"/>
          <ac:picMkLst>
            <pc:docMk/>
            <pc:sldMk cId="443305800" sldId="276"/>
            <ac:picMk id="37" creationId="{E0880F10-995F-4F01-A83B-7ECDB7BE7905}"/>
          </ac:picMkLst>
        </pc:picChg>
        <pc:picChg chg="add del">
          <ac:chgData name="David Williamson" userId="a73da8032f1697b1" providerId="LiveId" clId="{705C76D6-0789-4951-919D-8202D2F2987E}" dt="2024-11-07T16:17:15.292" v="1246" actId="26606"/>
          <ac:picMkLst>
            <pc:docMk/>
            <pc:sldMk cId="443305800" sldId="276"/>
            <ac:picMk id="39" creationId="{A2D49266-1F08-40F2-B0E1-1D919DCB5780}"/>
          </ac:picMkLst>
        </pc:picChg>
        <pc:picChg chg="add del">
          <ac:chgData name="David Williamson" userId="a73da8032f1697b1" providerId="LiveId" clId="{705C76D6-0789-4951-919D-8202D2F2987E}" dt="2024-11-07T16:17:19.349" v="1248" actId="26606"/>
          <ac:picMkLst>
            <pc:docMk/>
            <pc:sldMk cId="443305800" sldId="276"/>
            <ac:picMk id="44" creationId="{5B89E5C5-A037-45B3-9D37-3658914D4799}"/>
          </ac:picMkLst>
        </pc:picChg>
        <pc:picChg chg="add del">
          <ac:chgData name="David Williamson" userId="a73da8032f1697b1" providerId="LiveId" clId="{705C76D6-0789-4951-919D-8202D2F2987E}" dt="2024-11-07T16:17:19.349" v="1248" actId="26606"/>
          <ac:picMkLst>
            <pc:docMk/>
            <pc:sldMk cId="443305800" sldId="276"/>
            <ac:picMk id="45" creationId="{5ACB93B0-521E-443D-9750-AFCFDDB3E801}"/>
          </ac:picMkLst>
        </pc:picChg>
        <pc:picChg chg="add del">
          <ac:chgData name="David Williamson" userId="a73da8032f1697b1" providerId="LiveId" clId="{705C76D6-0789-4951-919D-8202D2F2987E}" dt="2024-11-07T16:17:19.349" v="1248" actId="26606"/>
          <ac:picMkLst>
            <pc:docMk/>
            <pc:sldMk cId="443305800" sldId="276"/>
            <ac:picMk id="47" creationId="{E0880F10-995F-4F01-A83B-7ECDB7BE7905}"/>
          </ac:picMkLst>
        </pc:picChg>
        <pc:picChg chg="add del">
          <ac:chgData name="David Williamson" userId="a73da8032f1697b1" providerId="LiveId" clId="{705C76D6-0789-4951-919D-8202D2F2987E}" dt="2024-11-07T16:17:19.349" v="1248" actId="26606"/>
          <ac:picMkLst>
            <pc:docMk/>
            <pc:sldMk cId="443305800" sldId="276"/>
            <ac:picMk id="48" creationId="{A2D49266-1F08-40F2-B0E1-1D919DCB5780}"/>
          </ac:picMkLst>
        </pc:picChg>
        <pc:picChg chg="add del">
          <ac:chgData name="David Williamson" userId="a73da8032f1697b1" providerId="LiveId" clId="{705C76D6-0789-4951-919D-8202D2F2987E}" dt="2024-11-07T16:21:30.919" v="1490" actId="26606"/>
          <ac:picMkLst>
            <pc:docMk/>
            <pc:sldMk cId="443305800" sldId="276"/>
            <ac:picMk id="51" creationId="{5B89E5C5-A037-45B3-9D37-3658914D4799}"/>
          </ac:picMkLst>
        </pc:picChg>
        <pc:picChg chg="add del">
          <ac:chgData name="David Williamson" userId="a73da8032f1697b1" providerId="LiveId" clId="{705C76D6-0789-4951-919D-8202D2F2987E}" dt="2024-11-07T16:21:30.919" v="1490" actId="26606"/>
          <ac:picMkLst>
            <pc:docMk/>
            <pc:sldMk cId="443305800" sldId="276"/>
            <ac:picMk id="52" creationId="{5ACB93B0-521E-443D-9750-AFCFDDB3E801}"/>
          </ac:picMkLst>
        </pc:picChg>
        <pc:picChg chg="add del">
          <ac:chgData name="David Williamson" userId="a73da8032f1697b1" providerId="LiveId" clId="{705C76D6-0789-4951-919D-8202D2F2987E}" dt="2024-11-07T16:21:30.919" v="1490" actId="26606"/>
          <ac:picMkLst>
            <pc:docMk/>
            <pc:sldMk cId="443305800" sldId="276"/>
            <ac:picMk id="54" creationId="{E0880F10-995F-4F01-A83B-7ECDB7BE7905}"/>
          </ac:picMkLst>
        </pc:picChg>
        <pc:picChg chg="add del">
          <ac:chgData name="David Williamson" userId="a73da8032f1697b1" providerId="LiveId" clId="{705C76D6-0789-4951-919D-8202D2F2987E}" dt="2024-11-07T16:21:30.919" v="1490" actId="26606"/>
          <ac:picMkLst>
            <pc:docMk/>
            <pc:sldMk cId="443305800" sldId="276"/>
            <ac:picMk id="55" creationId="{A2D49266-1F08-40F2-B0E1-1D919DCB5780}"/>
          </ac:picMkLst>
        </pc:picChg>
      </pc:sldChg>
      <pc:sldChg chg="add del">
        <pc:chgData name="David Williamson" userId="a73da8032f1697b1" providerId="LiveId" clId="{705C76D6-0789-4951-919D-8202D2F2987E}" dt="2024-11-10T13:53:15.714" v="4481" actId="47"/>
        <pc:sldMkLst>
          <pc:docMk/>
          <pc:sldMk cId="2242561070" sldId="277"/>
        </pc:sldMkLst>
      </pc:sldChg>
      <pc:sldChg chg="add del">
        <pc:chgData name="David Williamson" userId="a73da8032f1697b1" providerId="LiveId" clId="{705C76D6-0789-4951-919D-8202D2F2987E}" dt="2024-11-10T13:53:18.192" v="4482" actId="47"/>
        <pc:sldMkLst>
          <pc:docMk/>
          <pc:sldMk cId="3727330336" sldId="278"/>
        </pc:sldMkLst>
      </pc:sldChg>
      <pc:sldChg chg="add">
        <pc:chgData name="David Williamson" userId="a73da8032f1697b1" providerId="LiveId" clId="{705C76D6-0789-4951-919D-8202D2F2987E}" dt="2024-11-07T16:27:53.415" v="1815" actId="2890"/>
        <pc:sldMkLst>
          <pc:docMk/>
          <pc:sldMk cId="3241185161" sldId="279"/>
        </pc:sldMkLst>
      </pc:sldChg>
      <pc:sldChg chg="add del">
        <pc:chgData name="David Williamson" userId="a73da8032f1697b1" providerId="LiveId" clId="{705C76D6-0789-4951-919D-8202D2F2987E}" dt="2024-11-07T19:25:55.218" v="2395" actId="2696"/>
        <pc:sldMkLst>
          <pc:docMk/>
          <pc:sldMk cId="3248028985" sldId="280"/>
        </pc:sldMkLst>
      </pc:sldChg>
      <pc:sldChg chg="add del">
        <pc:chgData name="David Williamson" userId="a73da8032f1697b1" providerId="LiveId" clId="{705C76D6-0789-4951-919D-8202D2F2987E}" dt="2024-11-07T19:33:09.837" v="2791" actId="47"/>
        <pc:sldMkLst>
          <pc:docMk/>
          <pc:sldMk cId="3823764783" sldId="281"/>
        </pc:sldMkLst>
      </pc:sldChg>
      <pc:sldChg chg="modSp add mod ord">
        <pc:chgData name="David Williamson" userId="a73da8032f1697b1" providerId="LiveId" clId="{705C76D6-0789-4951-919D-8202D2F2987E}" dt="2024-11-10T13:41:25.363" v="4174" actId="20577"/>
        <pc:sldMkLst>
          <pc:docMk/>
          <pc:sldMk cId="4044792277" sldId="282"/>
        </pc:sldMkLst>
        <pc:spChg chg="mod">
          <ac:chgData name="David Williamson" userId="a73da8032f1697b1" providerId="LiveId" clId="{705C76D6-0789-4951-919D-8202D2F2987E}" dt="2024-11-07T16:30:48.201" v="1860" actId="20577"/>
          <ac:spMkLst>
            <pc:docMk/>
            <pc:sldMk cId="4044792277" sldId="282"/>
            <ac:spMk id="2" creationId="{CBA48E28-042A-E887-BDA0-BA9CBDB6C6C6}"/>
          </ac:spMkLst>
        </pc:spChg>
        <pc:spChg chg="mod">
          <ac:chgData name="David Williamson" userId="a73da8032f1697b1" providerId="LiveId" clId="{705C76D6-0789-4951-919D-8202D2F2987E}" dt="2024-11-10T13:41:25.363" v="4174" actId="20577"/>
          <ac:spMkLst>
            <pc:docMk/>
            <pc:sldMk cId="4044792277" sldId="282"/>
            <ac:spMk id="18" creationId="{9C14F792-A0AA-1B22-2144-015ADDCB201B}"/>
          </ac:spMkLst>
        </pc:spChg>
      </pc:sldChg>
      <pc:sldChg chg="add ord">
        <pc:chgData name="David Williamson" userId="a73da8032f1697b1" providerId="LiveId" clId="{705C76D6-0789-4951-919D-8202D2F2987E}" dt="2024-11-07T16:34:52.222" v="1947"/>
        <pc:sldMkLst>
          <pc:docMk/>
          <pc:sldMk cId="1349612899" sldId="283"/>
        </pc:sldMkLst>
      </pc:sldChg>
      <pc:sldChg chg="addSp delSp modSp add mod">
        <pc:chgData name="David Williamson" userId="a73da8032f1697b1" providerId="LiveId" clId="{705C76D6-0789-4951-919D-8202D2F2987E}" dt="2024-11-07T19:21:06.412" v="2257" actId="27636"/>
        <pc:sldMkLst>
          <pc:docMk/>
          <pc:sldMk cId="3793165579" sldId="284"/>
        </pc:sldMkLst>
        <pc:spChg chg="mod">
          <ac:chgData name="David Williamson" userId="a73da8032f1697b1" providerId="LiveId" clId="{705C76D6-0789-4951-919D-8202D2F2987E}" dt="2024-11-07T19:21:06.412" v="2257" actId="27636"/>
          <ac:spMkLst>
            <pc:docMk/>
            <pc:sldMk cId="3793165579" sldId="284"/>
            <ac:spMk id="6" creationId="{F9B10EA2-A022-EDF0-ECF0-D1EC8EA1C229}"/>
          </ac:spMkLst>
        </pc:spChg>
        <pc:spChg chg="del">
          <ac:chgData name="David Williamson" userId="a73da8032f1697b1" providerId="LiveId" clId="{705C76D6-0789-4951-919D-8202D2F2987E}" dt="2024-11-07T16:35:29.033" v="1951" actId="26606"/>
          <ac:spMkLst>
            <pc:docMk/>
            <pc:sldMk cId="3793165579" sldId="284"/>
            <ac:spMk id="14" creationId="{73FD65B2-7C4B-1A96-8977-3D4A8203A1E3}"/>
          </ac:spMkLst>
        </pc:spChg>
        <pc:spChg chg="add">
          <ac:chgData name="David Williamson" userId="a73da8032f1697b1" providerId="LiveId" clId="{705C76D6-0789-4951-919D-8202D2F2987E}" dt="2024-11-07T16:35:29.033" v="1951" actId="26606"/>
          <ac:spMkLst>
            <pc:docMk/>
            <pc:sldMk cId="3793165579" sldId="284"/>
            <ac:spMk id="19" creationId="{0D187C4E-14B9-4504-B200-5127823FA78C}"/>
          </ac:spMkLst>
        </pc:spChg>
        <pc:picChg chg="mod">
          <ac:chgData name="David Williamson" userId="a73da8032f1697b1" providerId="LiveId" clId="{705C76D6-0789-4951-919D-8202D2F2987E}" dt="2024-11-07T16:35:29.033" v="1951" actId="26606"/>
          <ac:picMkLst>
            <pc:docMk/>
            <pc:sldMk cId="3793165579" sldId="284"/>
            <ac:picMk id="3" creationId="{C32B8E18-3C4C-F783-3957-B8F801233066}"/>
          </ac:picMkLst>
        </pc:picChg>
      </pc:sldChg>
      <pc:sldChg chg="modSp add mod ord">
        <pc:chgData name="David Williamson" userId="a73da8032f1697b1" providerId="LiveId" clId="{705C76D6-0789-4951-919D-8202D2F2987E}" dt="2024-11-10T13:43:35.445" v="4176" actId="207"/>
        <pc:sldMkLst>
          <pc:docMk/>
          <pc:sldMk cId="4161872957" sldId="285"/>
        </pc:sldMkLst>
        <pc:spChg chg="mod">
          <ac:chgData name="David Williamson" userId="a73da8032f1697b1" providerId="LiveId" clId="{705C76D6-0789-4951-919D-8202D2F2987E}" dt="2024-11-10T13:43:35.445" v="4176" actId="207"/>
          <ac:spMkLst>
            <pc:docMk/>
            <pc:sldMk cId="4161872957" sldId="285"/>
            <ac:spMk id="6" creationId="{EA9EEA81-0CCB-0FD5-5578-0C1B51D5656C}"/>
          </ac:spMkLst>
        </pc:spChg>
      </pc:sldChg>
      <pc:sldChg chg="modSp add mod ord">
        <pc:chgData name="David Williamson" userId="a73da8032f1697b1" providerId="LiveId" clId="{705C76D6-0789-4951-919D-8202D2F2987E}" dt="2024-11-10T13:20:19.393" v="3065" actId="20577"/>
        <pc:sldMkLst>
          <pc:docMk/>
          <pc:sldMk cId="1561339226" sldId="286"/>
        </pc:sldMkLst>
        <pc:spChg chg="mod">
          <ac:chgData name="David Williamson" userId="a73da8032f1697b1" providerId="LiveId" clId="{705C76D6-0789-4951-919D-8202D2F2987E}" dt="2024-11-10T13:20:19.393" v="3065" actId="20577"/>
          <ac:spMkLst>
            <pc:docMk/>
            <pc:sldMk cId="1561339226" sldId="286"/>
            <ac:spMk id="6" creationId="{E5324556-5393-64C9-905B-0D529F5769B8}"/>
          </ac:spMkLst>
        </pc:spChg>
        <pc:picChg chg="mod">
          <ac:chgData name="David Williamson" userId="a73da8032f1697b1" providerId="LiveId" clId="{705C76D6-0789-4951-919D-8202D2F2987E}" dt="2024-11-07T19:22:14.650" v="2276" actId="1076"/>
          <ac:picMkLst>
            <pc:docMk/>
            <pc:sldMk cId="1561339226" sldId="286"/>
            <ac:picMk id="3" creationId="{10622697-BDAE-3F27-234C-4FEBF332BFC9}"/>
          </ac:picMkLst>
        </pc:picChg>
      </pc:sldChg>
      <pc:sldChg chg="new del">
        <pc:chgData name="David Williamson" userId="a73da8032f1697b1" providerId="LiveId" clId="{705C76D6-0789-4951-919D-8202D2F2987E}" dt="2024-11-07T19:22:37.933" v="2284" actId="680"/>
        <pc:sldMkLst>
          <pc:docMk/>
          <pc:sldMk cId="1783092898" sldId="287"/>
        </pc:sldMkLst>
      </pc:sldChg>
      <pc:sldChg chg="modSp add mod ord">
        <pc:chgData name="David Williamson" userId="a73da8032f1697b1" providerId="LiveId" clId="{705C76D6-0789-4951-919D-8202D2F2987E}" dt="2024-11-10T13:47:09.740" v="4186" actId="20577"/>
        <pc:sldMkLst>
          <pc:docMk/>
          <pc:sldMk cId="4261824919" sldId="287"/>
        </pc:sldMkLst>
        <pc:spChg chg="mod">
          <ac:chgData name="David Williamson" userId="a73da8032f1697b1" providerId="LiveId" clId="{705C76D6-0789-4951-919D-8202D2F2987E}" dt="2024-11-10T13:47:09.740" v="4186" actId="20577"/>
          <ac:spMkLst>
            <pc:docMk/>
            <pc:sldMk cId="4261824919" sldId="287"/>
            <ac:spMk id="6" creationId="{C01D1ED6-D7B0-377C-8B78-7BB4C2AE733B}"/>
          </ac:spMkLst>
        </pc:spChg>
      </pc:sldChg>
      <pc:sldChg chg="modSp add mod ord">
        <pc:chgData name="David Williamson" userId="a73da8032f1697b1" providerId="LiveId" clId="{705C76D6-0789-4951-919D-8202D2F2987E}" dt="2024-11-10T13:52:41.777" v="4480"/>
        <pc:sldMkLst>
          <pc:docMk/>
          <pc:sldMk cId="338922115" sldId="288"/>
        </pc:sldMkLst>
        <pc:spChg chg="mod">
          <ac:chgData name="David Williamson" userId="a73da8032f1697b1" providerId="LiveId" clId="{705C76D6-0789-4951-919D-8202D2F2987E}" dt="2024-11-10T13:22:21.110" v="3480" actId="404"/>
          <ac:spMkLst>
            <pc:docMk/>
            <pc:sldMk cId="338922115" sldId="288"/>
            <ac:spMk id="6" creationId="{422BF084-DDAF-23DB-5A70-5B942F66991A}"/>
          </ac:spMkLst>
        </pc:spChg>
      </pc:sldChg>
      <pc:sldChg chg="addSp delSp modSp add mod ord setBg">
        <pc:chgData name="David Williamson" userId="a73da8032f1697b1" providerId="LiveId" clId="{705C76D6-0789-4951-919D-8202D2F2987E}" dt="2024-11-10T13:23:25.568" v="3632" actId="20577"/>
        <pc:sldMkLst>
          <pc:docMk/>
          <pc:sldMk cId="3933963120" sldId="289"/>
        </pc:sldMkLst>
        <pc:spChg chg="mod">
          <ac:chgData name="David Williamson" userId="a73da8032f1697b1" providerId="LiveId" clId="{705C76D6-0789-4951-919D-8202D2F2987E}" dt="2024-11-10T13:23:25.568" v="3632" actId="20577"/>
          <ac:spMkLst>
            <pc:docMk/>
            <pc:sldMk cId="3933963120" sldId="289"/>
            <ac:spMk id="6" creationId="{144F3FF6-27F8-0D86-B8A4-6AE8316A0D9D}"/>
          </ac:spMkLst>
        </pc:spChg>
        <pc:spChg chg="add del">
          <ac:chgData name="David Williamson" userId="a73da8032f1697b1" providerId="LiveId" clId="{705C76D6-0789-4951-919D-8202D2F2987E}" dt="2024-11-07T19:24:42.978" v="2340" actId="26606"/>
          <ac:spMkLst>
            <pc:docMk/>
            <pc:sldMk cId="3933963120" sldId="289"/>
            <ac:spMk id="75" creationId="{93497D32-6890-BEF1-5826-A11BFB8E4A5D}"/>
          </ac:spMkLst>
        </pc:spChg>
        <pc:spChg chg="add del">
          <ac:chgData name="David Williamson" userId="a73da8032f1697b1" providerId="LiveId" clId="{705C76D6-0789-4951-919D-8202D2F2987E}" dt="2024-11-07T19:24:42.753" v="2339" actId="26606"/>
          <ac:spMkLst>
            <pc:docMk/>
            <pc:sldMk cId="3933963120" sldId="289"/>
            <ac:spMk id="80" creationId="{909FE742-1A27-4AEF-B5F0-F8C383EAB1D7}"/>
          </ac:spMkLst>
        </pc:spChg>
        <pc:spChg chg="add">
          <ac:chgData name="David Williamson" userId="a73da8032f1697b1" providerId="LiveId" clId="{705C76D6-0789-4951-919D-8202D2F2987E}" dt="2024-11-07T19:24:42.978" v="2340" actId="26606"/>
          <ac:spMkLst>
            <pc:docMk/>
            <pc:sldMk cId="3933963120" sldId="289"/>
            <ac:spMk id="82" creationId="{81CC9B02-E087-4350-AEBD-2C3CF001AF01}"/>
          </ac:spMkLst>
        </pc:spChg>
        <pc:spChg chg="add">
          <ac:chgData name="David Williamson" userId="a73da8032f1697b1" providerId="LiveId" clId="{705C76D6-0789-4951-919D-8202D2F2987E}" dt="2024-11-07T19:24:42.978" v="2340" actId="26606"/>
          <ac:spMkLst>
            <pc:docMk/>
            <pc:sldMk cId="3933963120" sldId="289"/>
            <ac:spMk id="83" creationId="{C8A3C342-1D03-412F-8DD3-BF519E8E0AE9}"/>
          </ac:spMkLst>
        </pc:spChg>
        <pc:spChg chg="add">
          <ac:chgData name="David Williamson" userId="a73da8032f1697b1" providerId="LiveId" clId="{705C76D6-0789-4951-919D-8202D2F2987E}" dt="2024-11-07T19:24:42.978" v="2340" actId="26606"/>
          <ac:spMkLst>
            <pc:docMk/>
            <pc:sldMk cId="3933963120" sldId="289"/>
            <ac:spMk id="84" creationId="{D6F18ACE-6E82-4ADC-8A2F-A1771B309B16}"/>
          </ac:spMkLst>
        </pc:spChg>
        <pc:picChg chg="mod">
          <ac:chgData name="David Williamson" userId="a73da8032f1697b1" providerId="LiveId" clId="{705C76D6-0789-4951-919D-8202D2F2987E}" dt="2024-11-07T19:24:42.978" v="2340" actId="26606"/>
          <ac:picMkLst>
            <pc:docMk/>
            <pc:sldMk cId="3933963120" sldId="289"/>
            <ac:picMk id="4" creationId="{BC77C011-E7B2-2DFF-B11A-74F26D0BF7B1}"/>
          </ac:picMkLst>
        </pc:picChg>
      </pc:sldChg>
      <pc:sldChg chg="modSp new mod">
        <pc:chgData name="David Williamson" userId="a73da8032f1697b1" providerId="LiveId" clId="{705C76D6-0789-4951-919D-8202D2F2987E}" dt="2024-11-10T14:01:11.961" v="4488" actId="403"/>
        <pc:sldMkLst>
          <pc:docMk/>
          <pc:sldMk cId="442563977" sldId="290"/>
        </pc:sldMkLst>
        <pc:spChg chg="mod">
          <ac:chgData name="David Williamson" userId="a73da8032f1697b1" providerId="LiveId" clId="{705C76D6-0789-4951-919D-8202D2F2987E}" dt="2024-11-10T13:38:40.082" v="4157" actId="14100"/>
          <ac:spMkLst>
            <pc:docMk/>
            <pc:sldMk cId="442563977" sldId="290"/>
            <ac:spMk id="2" creationId="{838964E7-3771-98C8-4075-E5F29AD61F72}"/>
          </ac:spMkLst>
        </pc:spChg>
        <pc:spChg chg="mod">
          <ac:chgData name="David Williamson" userId="a73da8032f1697b1" providerId="LiveId" clId="{705C76D6-0789-4951-919D-8202D2F2987E}" dt="2024-11-10T14:01:11.961" v="4488" actId="403"/>
          <ac:spMkLst>
            <pc:docMk/>
            <pc:sldMk cId="442563977" sldId="290"/>
            <ac:spMk id="3" creationId="{AFC72617-CD49-26BA-2D27-7BE26D289E91}"/>
          </ac:spMkLst>
        </pc:spChg>
      </pc:sldChg>
      <pc:sldChg chg="modSp add mod">
        <pc:chgData name="David Williamson" userId="a73da8032f1697b1" providerId="LiveId" clId="{705C76D6-0789-4951-919D-8202D2F2987E}" dt="2024-11-10T13:45:40.230" v="4185" actId="27636"/>
        <pc:sldMkLst>
          <pc:docMk/>
          <pc:sldMk cId="2090603329" sldId="291"/>
        </pc:sldMkLst>
        <pc:spChg chg="mod">
          <ac:chgData name="David Williamson" userId="a73da8032f1697b1" providerId="LiveId" clId="{705C76D6-0789-4951-919D-8202D2F2987E}" dt="2024-11-10T13:45:40.230" v="4185" actId="27636"/>
          <ac:spMkLst>
            <pc:docMk/>
            <pc:sldMk cId="2090603329" sldId="291"/>
            <ac:spMk id="6" creationId="{2C8359E9-90B7-3089-136B-9F2FE47CDBB3}"/>
          </ac:spMkLst>
        </pc:spChg>
      </pc:sldChg>
      <pc:sldChg chg="modSp add mod">
        <pc:chgData name="David Williamson" userId="a73da8032f1697b1" providerId="LiveId" clId="{705C76D6-0789-4951-919D-8202D2F2987E}" dt="2024-11-10T13:52:27.381" v="4478" actId="27636"/>
        <pc:sldMkLst>
          <pc:docMk/>
          <pc:sldMk cId="2883019611" sldId="292"/>
        </pc:sldMkLst>
        <pc:spChg chg="mod">
          <ac:chgData name="David Williamson" userId="a73da8032f1697b1" providerId="LiveId" clId="{705C76D6-0789-4951-919D-8202D2F2987E}" dt="2024-11-10T13:52:27.381" v="4478" actId="27636"/>
          <ac:spMkLst>
            <pc:docMk/>
            <pc:sldMk cId="2883019611" sldId="292"/>
            <ac:spMk id="6" creationId="{116627AA-4741-F5B6-394B-103F00FCF08A}"/>
          </ac:spMkLst>
        </pc:spChg>
      </pc:sldChg>
      <pc:sldChg chg="add">
        <pc:chgData name="David Williamson" userId="a73da8032f1697b1" providerId="LiveId" clId="{705C76D6-0789-4951-919D-8202D2F2987E}" dt="2024-11-10T13:44:54.066" v="4179" actId="2890"/>
        <pc:sldMkLst>
          <pc:docMk/>
          <pc:sldMk cId="920103708" sldId="293"/>
        </pc:sldMkLst>
      </pc:sldChg>
      <pc:sldChg chg="addSp delSp modSp new mod">
        <pc:chgData name="David Williamson" userId="a73da8032f1697b1" providerId="LiveId" clId="{705C76D6-0789-4951-919D-8202D2F2987E}" dt="2024-11-10T13:51:48.921" v="4476" actId="403"/>
        <pc:sldMkLst>
          <pc:docMk/>
          <pc:sldMk cId="2482896664" sldId="294"/>
        </pc:sldMkLst>
        <pc:spChg chg="mod">
          <ac:chgData name="David Williamson" userId="a73da8032f1697b1" providerId="LiveId" clId="{705C76D6-0789-4951-919D-8202D2F2987E}" dt="2024-11-10T13:51:48.921" v="4476" actId="403"/>
          <ac:spMkLst>
            <pc:docMk/>
            <pc:sldMk cId="2482896664" sldId="294"/>
            <ac:spMk id="2" creationId="{5B36C009-7680-97D7-8B1B-053014236D1A}"/>
          </ac:spMkLst>
        </pc:spChg>
        <pc:spChg chg="del mod">
          <ac:chgData name="David Williamson" userId="a73da8032f1697b1" providerId="LiveId" clId="{705C76D6-0789-4951-919D-8202D2F2987E}" dt="2024-11-10T13:51:01.886" v="4455" actId="21"/>
          <ac:spMkLst>
            <pc:docMk/>
            <pc:sldMk cId="2482896664" sldId="294"/>
            <ac:spMk id="3" creationId="{2D3499A6-0D95-5F83-F1B9-D1D4752C5ADF}"/>
          </ac:spMkLst>
        </pc:spChg>
        <pc:spChg chg="add del mod">
          <ac:chgData name="David Williamson" userId="a73da8032f1697b1" providerId="LiveId" clId="{705C76D6-0789-4951-919D-8202D2F2987E}" dt="2024-11-10T13:51:13.385" v="4457" actId="21"/>
          <ac:spMkLst>
            <pc:docMk/>
            <pc:sldMk cId="2482896664" sldId="294"/>
            <ac:spMk id="5" creationId="{32CC54BF-1756-B648-5ADB-366558B04BEE}"/>
          </ac:spMkLst>
        </pc:spChg>
      </pc:sldChg>
      <pc:sldChg chg="addSp modSp new mod">
        <pc:chgData name="David Williamson" userId="a73da8032f1697b1" providerId="LiveId" clId="{705C76D6-0789-4951-919D-8202D2F2987E}" dt="2024-11-10T14:01:43.936" v="4492" actId="14100"/>
        <pc:sldMkLst>
          <pc:docMk/>
          <pc:sldMk cId="1736693362" sldId="295"/>
        </pc:sldMkLst>
        <pc:picChg chg="add mod">
          <ac:chgData name="David Williamson" userId="a73da8032f1697b1" providerId="LiveId" clId="{705C76D6-0789-4951-919D-8202D2F2987E}" dt="2024-11-10T14:01:24.437" v="4490"/>
          <ac:picMkLst>
            <pc:docMk/>
            <pc:sldMk cId="1736693362" sldId="295"/>
            <ac:picMk id="4" creationId="{8894F145-A21B-FAC0-F6F7-ADCEE8EE8DF5}"/>
          </ac:picMkLst>
        </pc:picChg>
        <pc:picChg chg="add mod">
          <ac:chgData name="David Williamson" userId="a73da8032f1697b1" providerId="LiveId" clId="{705C76D6-0789-4951-919D-8202D2F2987E}" dt="2024-11-10T14:01:43.936" v="4492" actId="14100"/>
          <ac:picMkLst>
            <pc:docMk/>
            <pc:sldMk cId="1736693362" sldId="295"/>
            <ac:picMk id="6" creationId="{12046D22-AA61-955D-7DCB-900C095A20B9}"/>
          </ac:picMkLst>
        </pc:picChg>
      </pc:sldChg>
      <pc:sldChg chg="addSp new mod">
        <pc:chgData name="David Williamson" userId="a73da8032f1697b1" providerId="LiveId" clId="{705C76D6-0789-4951-919D-8202D2F2987E}" dt="2024-11-10T14:02:06.302" v="4494" actId="22"/>
        <pc:sldMkLst>
          <pc:docMk/>
          <pc:sldMk cId="2385797037" sldId="296"/>
        </pc:sldMkLst>
        <pc:picChg chg="add">
          <ac:chgData name="David Williamson" userId="a73da8032f1697b1" providerId="LiveId" clId="{705C76D6-0789-4951-919D-8202D2F2987E}" dt="2024-11-10T14:02:06.302" v="4494" actId="22"/>
          <ac:picMkLst>
            <pc:docMk/>
            <pc:sldMk cId="2385797037" sldId="296"/>
            <ac:picMk id="5" creationId="{9E4C68A3-9AED-99C1-285E-C1586E857E2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93251-6712-437E-8844-2083859756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BFB0D0-CC45-4496-B91D-458C03A1DCC7}">
      <dgm:prSet/>
      <dgm:spPr/>
      <dgm:t>
        <a:bodyPr/>
        <a:lstStyle/>
        <a:p>
          <a:r>
            <a:rPr lang="en-US" b="1" i="0" dirty="0">
              <a:solidFill>
                <a:srgbClr val="FFFF00"/>
              </a:solidFill>
            </a:rPr>
            <a:t>Isaiah 30:18 </a:t>
          </a:r>
          <a:r>
            <a:rPr lang="en-US" b="0" i="0" dirty="0"/>
            <a:t>- For the Lord is a </a:t>
          </a:r>
          <a:r>
            <a:rPr lang="en-US" b="1" i="0" u="sng" dirty="0"/>
            <a:t>GOD OF JUSTICE</a:t>
          </a:r>
          <a:r>
            <a:rPr lang="en-US" b="0" i="0" dirty="0"/>
            <a:t> …</a:t>
          </a:r>
          <a:endParaRPr lang="en-US" dirty="0"/>
        </a:p>
      </dgm:t>
    </dgm:pt>
    <dgm:pt modelId="{C3294137-C4A4-4489-8A52-6D33A8CD2C2D}" type="parTrans" cxnId="{0DDCAAB6-9A89-47AA-A67A-72DAFFD10144}">
      <dgm:prSet/>
      <dgm:spPr/>
      <dgm:t>
        <a:bodyPr/>
        <a:lstStyle/>
        <a:p>
          <a:endParaRPr lang="en-US"/>
        </a:p>
      </dgm:t>
    </dgm:pt>
    <dgm:pt modelId="{EA0C0CE7-09C3-453F-B81F-830B202973F4}" type="sibTrans" cxnId="{0DDCAAB6-9A89-47AA-A67A-72DAFFD10144}">
      <dgm:prSet/>
      <dgm:spPr/>
      <dgm:t>
        <a:bodyPr/>
        <a:lstStyle/>
        <a:p>
          <a:endParaRPr lang="en-US"/>
        </a:p>
      </dgm:t>
    </dgm:pt>
    <dgm:pt modelId="{66B013EB-94B3-4894-95A2-A84042966CE8}">
      <dgm:prSet/>
      <dgm:spPr/>
      <dgm:t>
        <a:bodyPr/>
        <a:lstStyle/>
        <a:p>
          <a:r>
            <a:rPr lang="en-US" b="1" i="0" u="none" dirty="0">
              <a:solidFill>
                <a:srgbClr val="FFFF00"/>
              </a:solidFill>
            </a:rPr>
            <a:t>Deut 32:4 </a:t>
          </a:r>
          <a:r>
            <a:rPr lang="en-US" b="0" i="0" dirty="0"/>
            <a:t>- For all His ways are </a:t>
          </a:r>
          <a:r>
            <a:rPr lang="en-US" b="1" i="0" u="sng" dirty="0"/>
            <a:t>JUSTICE</a:t>
          </a:r>
          <a:r>
            <a:rPr lang="en-US" b="0" i="0" dirty="0"/>
            <a:t>…</a:t>
          </a:r>
          <a:endParaRPr lang="en-US" dirty="0"/>
        </a:p>
      </dgm:t>
    </dgm:pt>
    <dgm:pt modelId="{05DD62E4-D34A-4DA7-8A80-21FC092C4E38}" type="parTrans" cxnId="{EDB0D066-6617-404C-BA10-B38EEC0D5113}">
      <dgm:prSet/>
      <dgm:spPr/>
      <dgm:t>
        <a:bodyPr/>
        <a:lstStyle/>
        <a:p>
          <a:endParaRPr lang="en-US"/>
        </a:p>
      </dgm:t>
    </dgm:pt>
    <dgm:pt modelId="{264EDE3D-57D7-43E0-AE56-FA46DC78E473}" type="sibTrans" cxnId="{EDB0D066-6617-404C-BA10-B38EEC0D5113}">
      <dgm:prSet/>
      <dgm:spPr/>
      <dgm:t>
        <a:bodyPr/>
        <a:lstStyle/>
        <a:p>
          <a:endParaRPr lang="en-US"/>
        </a:p>
      </dgm:t>
    </dgm:pt>
    <dgm:pt modelId="{9DECA1ED-7490-49C8-94E5-95454B30CBA2}">
      <dgm:prSet/>
      <dgm:spPr/>
      <dgm:t>
        <a:bodyPr/>
        <a:lstStyle/>
        <a:p>
          <a:r>
            <a:rPr lang="en-US" b="1" i="0" u="none" dirty="0">
              <a:solidFill>
                <a:srgbClr val="FFFF00"/>
              </a:solidFill>
            </a:rPr>
            <a:t>Psalm 89:14 </a:t>
          </a:r>
          <a:r>
            <a:rPr lang="en-US" b="0" i="0" dirty="0"/>
            <a:t>- Righteousness and </a:t>
          </a:r>
          <a:r>
            <a:rPr lang="en-US" b="1" i="0" u="sng" dirty="0"/>
            <a:t>JUSTICE</a:t>
          </a:r>
          <a:r>
            <a:rPr lang="en-US" b="0" i="0" dirty="0"/>
            <a:t> are the foundation of your throne …</a:t>
          </a:r>
          <a:endParaRPr lang="en-US" dirty="0"/>
        </a:p>
      </dgm:t>
    </dgm:pt>
    <dgm:pt modelId="{FA3CDDD6-65E4-4FA6-9D62-A27E10ABADD1}" type="parTrans" cxnId="{A4DB3277-ED33-42DE-AE99-8B90A35C881C}">
      <dgm:prSet/>
      <dgm:spPr/>
      <dgm:t>
        <a:bodyPr/>
        <a:lstStyle/>
        <a:p>
          <a:endParaRPr lang="en-US"/>
        </a:p>
      </dgm:t>
    </dgm:pt>
    <dgm:pt modelId="{0C92EC6B-B09E-4472-A50F-04B66AF7A52D}" type="sibTrans" cxnId="{A4DB3277-ED33-42DE-AE99-8B90A35C881C}">
      <dgm:prSet/>
      <dgm:spPr/>
      <dgm:t>
        <a:bodyPr/>
        <a:lstStyle/>
        <a:p>
          <a:endParaRPr lang="en-US"/>
        </a:p>
      </dgm:t>
    </dgm:pt>
    <dgm:pt modelId="{46F8E653-8F1E-403D-9AF7-DFC578BFE609}">
      <dgm:prSet/>
      <dgm:spPr/>
      <dgm:t>
        <a:bodyPr/>
        <a:lstStyle/>
        <a:p>
          <a:r>
            <a:rPr lang="en-US" b="1" i="0" u="none" dirty="0">
              <a:solidFill>
                <a:srgbClr val="FFFF00"/>
              </a:solidFill>
            </a:rPr>
            <a:t>Micah 6:8 </a:t>
          </a:r>
          <a:r>
            <a:rPr lang="en-US" b="0" i="0" dirty="0"/>
            <a:t>- … what does the Lord require of you but to do </a:t>
          </a:r>
          <a:r>
            <a:rPr lang="en-US" b="1" i="0" u="sng" dirty="0"/>
            <a:t>JUSTLY</a:t>
          </a:r>
          <a:r>
            <a:rPr lang="en-US" b="0" i="0" dirty="0"/>
            <a:t>, to love mercy, and to walk humbly with your God? </a:t>
          </a:r>
          <a:endParaRPr lang="en-US" dirty="0"/>
        </a:p>
      </dgm:t>
    </dgm:pt>
    <dgm:pt modelId="{FDAC451C-C731-4607-8DDB-3F705B72147D}" type="parTrans" cxnId="{3CCEB641-43B2-4EDC-9DA7-F527B1F044F6}">
      <dgm:prSet/>
      <dgm:spPr/>
      <dgm:t>
        <a:bodyPr/>
        <a:lstStyle/>
        <a:p>
          <a:endParaRPr lang="en-US"/>
        </a:p>
      </dgm:t>
    </dgm:pt>
    <dgm:pt modelId="{381C0978-451E-4CBD-A88D-444B1937A505}" type="sibTrans" cxnId="{3CCEB641-43B2-4EDC-9DA7-F527B1F044F6}">
      <dgm:prSet/>
      <dgm:spPr/>
      <dgm:t>
        <a:bodyPr/>
        <a:lstStyle/>
        <a:p>
          <a:endParaRPr lang="en-US"/>
        </a:p>
      </dgm:t>
    </dgm:pt>
    <dgm:pt modelId="{EBF3829A-5D84-4B1F-9926-EE6087E11CA8}" type="pres">
      <dgm:prSet presAssocID="{79F93251-6712-437E-8844-2083859756C4}" presName="vert0" presStyleCnt="0">
        <dgm:presLayoutVars>
          <dgm:dir/>
          <dgm:animOne val="branch"/>
          <dgm:animLvl val="lvl"/>
        </dgm:presLayoutVars>
      </dgm:prSet>
      <dgm:spPr/>
    </dgm:pt>
    <dgm:pt modelId="{26AFEDC9-A76D-4287-A318-F3BD459724CC}" type="pres">
      <dgm:prSet presAssocID="{59BFB0D0-CC45-4496-B91D-458C03A1DCC7}" presName="thickLine" presStyleLbl="alignNode1" presStyleIdx="0" presStyleCnt="4"/>
      <dgm:spPr/>
    </dgm:pt>
    <dgm:pt modelId="{1E1552F5-197B-459A-A91A-8E68735F486E}" type="pres">
      <dgm:prSet presAssocID="{59BFB0D0-CC45-4496-B91D-458C03A1DCC7}" presName="horz1" presStyleCnt="0"/>
      <dgm:spPr/>
    </dgm:pt>
    <dgm:pt modelId="{136D7008-6490-4A52-BDA7-F1BAD7D36160}" type="pres">
      <dgm:prSet presAssocID="{59BFB0D0-CC45-4496-B91D-458C03A1DCC7}" presName="tx1" presStyleLbl="revTx" presStyleIdx="0" presStyleCnt="4"/>
      <dgm:spPr/>
    </dgm:pt>
    <dgm:pt modelId="{CD47AEEE-113F-4A97-852E-9C15C015A2D9}" type="pres">
      <dgm:prSet presAssocID="{59BFB0D0-CC45-4496-B91D-458C03A1DCC7}" presName="vert1" presStyleCnt="0"/>
      <dgm:spPr/>
    </dgm:pt>
    <dgm:pt modelId="{D20E8D9F-6A44-4A6C-8A01-A473AB2A05D4}" type="pres">
      <dgm:prSet presAssocID="{66B013EB-94B3-4894-95A2-A84042966CE8}" presName="thickLine" presStyleLbl="alignNode1" presStyleIdx="1" presStyleCnt="4"/>
      <dgm:spPr/>
    </dgm:pt>
    <dgm:pt modelId="{95AB87A5-A757-4818-8B1B-5CB2C4E1A8EF}" type="pres">
      <dgm:prSet presAssocID="{66B013EB-94B3-4894-95A2-A84042966CE8}" presName="horz1" presStyleCnt="0"/>
      <dgm:spPr/>
    </dgm:pt>
    <dgm:pt modelId="{EC6C014B-D2CB-4FE4-92B2-1D11AF96F25A}" type="pres">
      <dgm:prSet presAssocID="{66B013EB-94B3-4894-95A2-A84042966CE8}" presName="tx1" presStyleLbl="revTx" presStyleIdx="1" presStyleCnt="4"/>
      <dgm:spPr/>
    </dgm:pt>
    <dgm:pt modelId="{BF1DB432-79E2-4627-B2C8-5FF8849D493A}" type="pres">
      <dgm:prSet presAssocID="{66B013EB-94B3-4894-95A2-A84042966CE8}" presName="vert1" presStyleCnt="0"/>
      <dgm:spPr/>
    </dgm:pt>
    <dgm:pt modelId="{9CE0B02B-0FD2-46EA-843A-AF7A427D42AF}" type="pres">
      <dgm:prSet presAssocID="{9DECA1ED-7490-49C8-94E5-95454B30CBA2}" presName="thickLine" presStyleLbl="alignNode1" presStyleIdx="2" presStyleCnt="4"/>
      <dgm:spPr/>
    </dgm:pt>
    <dgm:pt modelId="{28A60813-EE2F-4046-8CFE-13AA3ED848C3}" type="pres">
      <dgm:prSet presAssocID="{9DECA1ED-7490-49C8-94E5-95454B30CBA2}" presName="horz1" presStyleCnt="0"/>
      <dgm:spPr/>
    </dgm:pt>
    <dgm:pt modelId="{1BD9536C-C470-4229-BBF9-6012E91A6C0A}" type="pres">
      <dgm:prSet presAssocID="{9DECA1ED-7490-49C8-94E5-95454B30CBA2}" presName="tx1" presStyleLbl="revTx" presStyleIdx="2" presStyleCnt="4"/>
      <dgm:spPr/>
    </dgm:pt>
    <dgm:pt modelId="{57CD1993-4B21-4387-A51A-0DDF0CF3A02F}" type="pres">
      <dgm:prSet presAssocID="{9DECA1ED-7490-49C8-94E5-95454B30CBA2}" presName="vert1" presStyleCnt="0"/>
      <dgm:spPr/>
    </dgm:pt>
    <dgm:pt modelId="{EC849035-E15B-4359-B554-4CDCBCC4FBFE}" type="pres">
      <dgm:prSet presAssocID="{46F8E653-8F1E-403D-9AF7-DFC578BFE609}" presName="thickLine" presStyleLbl="alignNode1" presStyleIdx="3" presStyleCnt="4"/>
      <dgm:spPr/>
    </dgm:pt>
    <dgm:pt modelId="{C5402527-F520-4BC3-B094-078496B5E658}" type="pres">
      <dgm:prSet presAssocID="{46F8E653-8F1E-403D-9AF7-DFC578BFE609}" presName="horz1" presStyleCnt="0"/>
      <dgm:spPr/>
    </dgm:pt>
    <dgm:pt modelId="{0C672517-DBA2-405A-8351-ECC0F6A1B312}" type="pres">
      <dgm:prSet presAssocID="{46F8E653-8F1E-403D-9AF7-DFC578BFE609}" presName="tx1" presStyleLbl="revTx" presStyleIdx="3" presStyleCnt="4"/>
      <dgm:spPr/>
    </dgm:pt>
    <dgm:pt modelId="{B8037E8E-C9F2-4015-A09C-F1FDB670426A}" type="pres">
      <dgm:prSet presAssocID="{46F8E653-8F1E-403D-9AF7-DFC578BFE609}" presName="vert1" presStyleCnt="0"/>
      <dgm:spPr/>
    </dgm:pt>
  </dgm:ptLst>
  <dgm:cxnLst>
    <dgm:cxn modelId="{85EA231C-BD0F-4386-B018-BD2F1F1420EA}" type="presOf" srcId="{9DECA1ED-7490-49C8-94E5-95454B30CBA2}" destId="{1BD9536C-C470-4229-BBF9-6012E91A6C0A}" srcOrd="0" destOrd="0" presId="urn:microsoft.com/office/officeart/2008/layout/LinedList"/>
    <dgm:cxn modelId="{3CCEB641-43B2-4EDC-9DA7-F527B1F044F6}" srcId="{79F93251-6712-437E-8844-2083859756C4}" destId="{46F8E653-8F1E-403D-9AF7-DFC578BFE609}" srcOrd="3" destOrd="0" parTransId="{FDAC451C-C731-4607-8DDB-3F705B72147D}" sibTransId="{381C0978-451E-4CBD-A88D-444B1937A505}"/>
    <dgm:cxn modelId="{EDB0D066-6617-404C-BA10-B38EEC0D5113}" srcId="{79F93251-6712-437E-8844-2083859756C4}" destId="{66B013EB-94B3-4894-95A2-A84042966CE8}" srcOrd="1" destOrd="0" parTransId="{05DD62E4-D34A-4DA7-8A80-21FC092C4E38}" sibTransId="{264EDE3D-57D7-43E0-AE56-FA46DC78E473}"/>
    <dgm:cxn modelId="{6D97724F-93D2-4C20-97C2-FC73ADE088C8}" type="presOf" srcId="{59BFB0D0-CC45-4496-B91D-458C03A1DCC7}" destId="{136D7008-6490-4A52-BDA7-F1BAD7D36160}" srcOrd="0" destOrd="0" presId="urn:microsoft.com/office/officeart/2008/layout/LinedList"/>
    <dgm:cxn modelId="{5D61D574-5E5B-4DEA-B17D-BD091DFE8628}" type="presOf" srcId="{79F93251-6712-437E-8844-2083859756C4}" destId="{EBF3829A-5D84-4B1F-9926-EE6087E11CA8}" srcOrd="0" destOrd="0" presId="urn:microsoft.com/office/officeart/2008/layout/LinedList"/>
    <dgm:cxn modelId="{A4DB3277-ED33-42DE-AE99-8B90A35C881C}" srcId="{79F93251-6712-437E-8844-2083859756C4}" destId="{9DECA1ED-7490-49C8-94E5-95454B30CBA2}" srcOrd="2" destOrd="0" parTransId="{FA3CDDD6-65E4-4FA6-9D62-A27E10ABADD1}" sibTransId="{0C92EC6B-B09E-4472-A50F-04B66AF7A52D}"/>
    <dgm:cxn modelId="{E233FD8F-76A1-4779-9988-B3C51791F10D}" type="presOf" srcId="{46F8E653-8F1E-403D-9AF7-DFC578BFE609}" destId="{0C672517-DBA2-405A-8351-ECC0F6A1B312}" srcOrd="0" destOrd="0" presId="urn:microsoft.com/office/officeart/2008/layout/LinedList"/>
    <dgm:cxn modelId="{E6C9F39C-2741-4587-9E35-E25C57BF28BA}" type="presOf" srcId="{66B013EB-94B3-4894-95A2-A84042966CE8}" destId="{EC6C014B-D2CB-4FE4-92B2-1D11AF96F25A}" srcOrd="0" destOrd="0" presId="urn:microsoft.com/office/officeart/2008/layout/LinedList"/>
    <dgm:cxn modelId="{0DDCAAB6-9A89-47AA-A67A-72DAFFD10144}" srcId="{79F93251-6712-437E-8844-2083859756C4}" destId="{59BFB0D0-CC45-4496-B91D-458C03A1DCC7}" srcOrd="0" destOrd="0" parTransId="{C3294137-C4A4-4489-8A52-6D33A8CD2C2D}" sibTransId="{EA0C0CE7-09C3-453F-B81F-830B202973F4}"/>
    <dgm:cxn modelId="{5A500256-F3C1-4802-A1DB-B7D522D85A42}" type="presParOf" srcId="{EBF3829A-5D84-4B1F-9926-EE6087E11CA8}" destId="{26AFEDC9-A76D-4287-A318-F3BD459724CC}" srcOrd="0" destOrd="0" presId="urn:microsoft.com/office/officeart/2008/layout/LinedList"/>
    <dgm:cxn modelId="{0E1E3BCF-A084-410A-9F3D-3C97C9700C85}" type="presParOf" srcId="{EBF3829A-5D84-4B1F-9926-EE6087E11CA8}" destId="{1E1552F5-197B-459A-A91A-8E68735F486E}" srcOrd="1" destOrd="0" presId="urn:microsoft.com/office/officeart/2008/layout/LinedList"/>
    <dgm:cxn modelId="{7E2CB2BF-AA4C-4FC3-A3A0-94713DC79EF3}" type="presParOf" srcId="{1E1552F5-197B-459A-A91A-8E68735F486E}" destId="{136D7008-6490-4A52-BDA7-F1BAD7D36160}" srcOrd="0" destOrd="0" presId="urn:microsoft.com/office/officeart/2008/layout/LinedList"/>
    <dgm:cxn modelId="{E47CD011-8DEB-4C80-9053-A2745ECA5888}" type="presParOf" srcId="{1E1552F5-197B-459A-A91A-8E68735F486E}" destId="{CD47AEEE-113F-4A97-852E-9C15C015A2D9}" srcOrd="1" destOrd="0" presId="urn:microsoft.com/office/officeart/2008/layout/LinedList"/>
    <dgm:cxn modelId="{27254D5A-F20E-4C42-A22A-E904AF9A6510}" type="presParOf" srcId="{EBF3829A-5D84-4B1F-9926-EE6087E11CA8}" destId="{D20E8D9F-6A44-4A6C-8A01-A473AB2A05D4}" srcOrd="2" destOrd="0" presId="urn:microsoft.com/office/officeart/2008/layout/LinedList"/>
    <dgm:cxn modelId="{86BB0F78-03FF-4969-9E85-BC8B6D3FF028}" type="presParOf" srcId="{EBF3829A-5D84-4B1F-9926-EE6087E11CA8}" destId="{95AB87A5-A757-4818-8B1B-5CB2C4E1A8EF}" srcOrd="3" destOrd="0" presId="urn:microsoft.com/office/officeart/2008/layout/LinedList"/>
    <dgm:cxn modelId="{92587612-98E0-49C5-8A75-58B3F23FB0D2}" type="presParOf" srcId="{95AB87A5-A757-4818-8B1B-5CB2C4E1A8EF}" destId="{EC6C014B-D2CB-4FE4-92B2-1D11AF96F25A}" srcOrd="0" destOrd="0" presId="urn:microsoft.com/office/officeart/2008/layout/LinedList"/>
    <dgm:cxn modelId="{A6D3BCE9-FBC2-4F09-8FE6-BEB2E3055C01}" type="presParOf" srcId="{95AB87A5-A757-4818-8B1B-5CB2C4E1A8EF}" destId="{BF1DB432-79E2-4627-B2C8-5FF8849D493A}" srcOrd="1" destOrd="0" presId="urn:microsoft.com/office/officeart/2008/layout/LinedList"/>
    <dgm:cxn modelId="{01217825-1E3A-45AB-95BC-FBF685D99F6D}" type="presParOf" srcId="{EBF3829A-5D84-4B1F-9926-EE6087E11CA8}" destId="{9CE0B02B-0FD2-46EA-843A-AF7A427D42AF}" srcOrd="4" destOrd="0" presId="urn:microsoft.com/office/officeart/2008/layout/LinedList"/>
    <dgm:cxn modelId="{478EFCA4-FCFE-48BE-8488-A3527CE9EC57}" type="presParOf" srcId="{EBF3829A-5D84-4B1F-9926-EE6087E11CA8}" destId="{28A60813-EE2F-4046-8CFE-13AA3ED848C3}" srcOrd="5" destOrd="0" presId="urn:microsoft.com/office/officeart/2008/layout/LinedList"/>
    <dgm:cxn modelId="{22A61F7E-95CF-40C8-BCA6-A4FDFE40BC40}" type="presParOf" srcId="{28A60813-EE2F-4046-8CFE-13AA3ED848C3}" destId="{1BD9536C-C470-4229-BBF9-6012E91A6C0A}" srcOrd="0" destOrd="0" presId="urn:microsoft.com/office/officeart/2008/layout/LinedList"/>
    <dgm:cxn modelId="{EBB5E1A4-20E7-4FED-9D58-9A32997FBEF2}" type="presParOf" srcId="{28A60813-EE2F-4046-8CFE-13AA3ED848C3}" destId="{57CD1993-4B21-4387-A51A-0DDF0CF3A02F}" srcOrd="1" destOrd="0" presId="urn:microsoft.com/office/officeart/2008/layout/LinedList"/>
    <dgm:cxn modelId="{620F829D-155B-4FBF-B5C6-FC2E3899E07C}" type="presParOf" srcId="{EBF3829A-5D84-4B1F-9926-EE6087E11CA8}" destId="{EC849035-E15B-4359-B554-4CDCBCC4FBFE}" srcOrd="6" destOrd="0" presId="urn:microsoft.com/office/officeart/2008/layout/LinedList"/>
    <dgm:cxn modelId="{F7A09A73-2B3F-4563-A45C-8B23EB63B8FB}" type="presParOf" srcId="{EBF3829A-5D84-4B1F-9926-EE6087E11CA8}" destId="{C5402527-F520-4BC3-B094-078496B5E658}" srcOrd="7" destOrd="0" presId="urn:microsoft.com/office/officeart/2008/layout/LinedList"/>
    <dgm:cxn modelId="{4A38BC11-672C-432F-B7ED-6D90008D3CC8}" type="presParOf" srcId="{C5402527-F520-4BC3-B094-078496B5E658}" destId="{0C672517-DBA2-405A-8351-ECC0F6A1B312}" srcOrd="0" destOrd="0" presId="urn:microsoft.com/office/officeart/2008/layout/LinedList"/>
    <dgm:cxn modelId="{7DD0788D-CBCA-4BDB-913A-B23D02E20252}" type="presParOf" srcId="{C5402527-F520-4BC3-B094-078496B5E658}" destId="{B8037E8E-C9F2-4015-A09C-F1FDB670426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FEDC9-A76D-4287-A318-F3BD459724CC}">
      <dsp:nvSpPr>
        <dsp:cNvPr id="0" name=""/>
        <dsp:cNvSpPr/>
      </dsp:nvSpPr>
      <dsp:spPr>
        <a:xfrm>
          <a:off x="0" y="0"/>
          <a:ext cx="759783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D7008-6490-4A52-BDA7-F1BAD7D36160}">
      <dsp:nvSpPr>
        <dsp:cNvPr id="0" name=""/>
        <dsp:cNvSpPr/>
      </dsp:nvSpPr>
      <dsp:spPr>
        <a:xfrm>
          <a:off x="0" y="0"/>
          <a:ext cx="7597832" cy="151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dirty="0">
              <a:solidFill>
                <a:srgbClr val="FFFF00"/>
              </a:solidFill>
            </a:rPr>
            <a:t>Isaiah 30:18 </a:t>
          </a:r>
          <a:r>
            <a:rPr lang="en-US" sz="2900" b="0" i="0" kern="1200" dirty="0"/>
            <a:t>- For the Lord is a </a:t>
          </a:r>
          <a:r>
            <a:rPr lang="en-US" sz="2900" b="1" i="0" u="sng" kern="1200" dirty="0"/>
            <a:t>GOD OF JUSTICE</a:t>
          </a:r>
          <a:r>
            <a:rPr lang="en-US" sz="2900" b="0" i="0" kern="1200" dirty="0"/>
            <a:t> …</a:t>
          </a:r>
          <a:endParaRPr lang="en-US" sz="2900" kern="1200" dirty="0"/>
        </a:p>
      </dsp:txBody>
      <dsp:txXfrm>
        <a:off x="0" y="0"/>
        <a:ext cx="7597832" cy="1519150"/>
      </dsp:txXfrm>
    </dsp:sp>
    <dsp:sp modelId="{D20E8D9F-6A44-4A6C-8A01-A473AB2A05D4}">
      <dsp:nvSpPr>
        <dsp:cNvPr id="0" name=""/>
        <dsp:cNvSpPr/>
      </dsp:nvSpPr>
      <dsp:spPr>
        <a:xfrm>
          <a:off x="0" y="1519150"/>
          <a:ext cx="759783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C014B-D2CB-4FE4-92B2-1D11AF96F25A}">
      <dsp:nvSpPr>
        <dsp:cNvPr id="0" name=""/>
        <dsp:cNvSpPr/>
      </dsp:nvSpPr>
      <dsp:spPr>
        <a:xfrm>
          <a:off x="0" y="1519150"/>
          <a:ext cx="7597832" cy="151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u="none" kern="1200" dirty="0">
              <a:solidFill>
                <a:srgbClr val="FFFF00"/>
              </a:solidFill>
            </a:rPr>
            <a:t>Deut 32:4 </a:t>
          </a:r>
          <a:r>
            <a:rPr lang="en-US" sz="2900" b="0" i="0" kern="1200" dirty="0"/>
            <a:t>- For all His ways are </a:t>
          </a:r>
          <a:r>
            <a:rPr lang="en-US" sz="2900" b="1" i="0" u="sng" kern="1200" dirty="0"/>
            <a:t>JUSTICE</a:t>
          </a:r>
          <a:r>
            <a:rPr lang="en-US" sz="2900" b="0" i="0" kern="1200" dirty="0"/>
            <a:t>…</a:t>
          </a:r>
          <a:endParaRPr lang="en-US" sz="2900" kern="1200" dirty="0"/>
        </a:p>
      </dsp:txBody>
      <dsp:txXfrm>
        <a:off x="0" y="1519150"/>
        <a:ext cx="7597832" cy="1519150"/>
      </dsp:txXfrm>
    </dsp:sp>
    <dsp:sp modelId="{9CE0B02B-0FD2-46EA-843A-AF7A427D42AF}">
      <dsp:nvSpPr>
        <dsp:cNvPr id="0" name=""/>
        <dsp:cNvSpPr/>
      </dsp:nvSpPr>
      <dsp:spPr>
        <a:xfrm>
          <a:off x="0" y="3038301"/>
          <a:ext cx="759783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9536C-C470-4229-BBF9-6012E91A6C0A}">
      <dsp:nvSpPr>
        <dsp:cNvPr id="0" name=""/>
        <dsp:cNvSpPr/>
      </dsp:nvSpPr>
      <dsp:spPr>
        <a:xfrm>
          <a:off x="0" y="3038301"/>
          <a:ext cx="7597832" cy="151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u="none" kern="1200" dirty="0">
              <a:solidFill>
                <a:srgbClr val="FFFF00"/>
              </a:solidFill>
            </a:rPr>
            <a:t>Psalm 89:14 </a:t>
          </a:r>
          <a:r>
            <a:rPr lang="en-US" sz="2900" b="0" i="0" kern="1200" dirty="0"/>
            <a:t>- Righteousness and </a:t>
          </a:r>
          <a:r>
            <a:rPr lang="en-US" sz="2900" b="1" i="0" u="sng" kern="1200" dirty="0"/>
            <a:t>JUSTICE</a:t>
          </a:r>
          <a:r>
            <a:rPr lang="en-US" sz="2900" b="0" i="0" kern="1200" dirty="0"/>
            <a:t> are the foundation of your throne …</a:t>
          </a:r>
          <a:endParaRPr lang="en-US" sz="2900" kern="1200" dirty="0"/>
        </a:p>
      </dsp:txBody>
      <dsp:txXfrm>
        <a:off x="0" y="3038301"/>
        <a:ext cx="7597832" cy="1519150"/>
      </dsp:txXfrm>
    </dsp:sp>
    <dsp:sp modelId="{EC849035-E15B-4359-B554-4CDCBCC4FBFE}">
      <dsp:nvSpPr>
        <dsp:cNvPr id="0" name=""/>
        <dsp:cNvSpPr/>
      </dsp:nvSpPr>
      <dsp:spPr>
        <a:xfrm>
          <a:off x="0" y="4557452"/>
          <a:ext cx="759783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72517-DBA2-405A-8351-ECC0F6A1B312}">
      <dsp:nvSpPr>
        <dsp:cNvPr id="0" name=""/>
        <dsp:cNvSpPr/>
      </dsp:nvSpPr>
      <dsp:spPr>
        <a:xfrm>
          <a:off x="0" y="4557452"/>
          <a:ext cx="7597832" cy="151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u="none" kern="1200" dirty="0">
              <a:solidFill>
                <a:srgbClr val="FFFF00"/>
              </a:solidFill>
            </a:rPr>
            <a:t>Micah 6:8 </a:t>
          </a:r>
          <a:r>
            <a:rPr lang="en-US" sz="2900" b="0" i="0" kern="1200" dirty="0"/>
            <a:t>- … what does the Lord require of you but to do </a:t>
          </a:r>
          <a:r>
            <a:rPr lang="en-US" sz="2900" b="1" i="0" u="sng" kern="1200" dirty="0"/>
            <a:t>JUSTLY</a:t>
          </a:r>
          <a:r>
            <a:rPr lang="en-US" sz="2900" b="0" i="0" kern="1200" dirty="0"/>
            <a:t>, to love mercy, and to walk humbly with your God? </a:t>
          </a:r>
          <a:endParaRPr lang="en-US" sz="2900" kern="1200" dirty="0"/>
        </a:p>
      </dsp:txBody>
      <dsp:txXfrm>
        <a:off x="0" y="4557452"/>
        <a:ext cx="7597832" cy="15191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121D558-7746-46EA-896A-4CD1F665B1CD}" type="datetimeFigureOut">
              <a:rPr lang="en-US" smtClean="0"/>
              <a:t>11/10/2024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E4CDEC5-DA9E-4B7C-AC82-19063F3FC82C}" type="slidenum">
              <a:rPr lang="en-US" smtClean="0"/>
              <a:t>‹#›</a:t>
            </a:fld>
            <a:endParaRPr lang="en-US"/>
          </a:p>
        </p:txBody>
      </p:sp>
    </p:spTree>
    <p:extLst>
      <p:ext uri="{BB962C8B-B14F-4D97-AF65-F5344CB8AC3E}">
        <p14:creationId xmlns:p14="http://schemas.microsoft.com/office/powerpoint/2010/main" val="388329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4CDEC5-DA9E-4B7C-AC82-19063F3FC82C}" type="slidenum">
              <a:rPr lang="en-US" smtClean="0"/>
              <a:t>11</a:t>
            </a:fld>
            <a:endParaRPr lang="en-US"/>
          </a:p>
        </p:txBody>
      </p:sp>
    </p:spTree>
    <p:extLst>
      <p:ext uri="{BB962C8B-B14F-4D97-AF65-F5344CB8AC3E}">
        <p14:creationId xmlns:p14="http://schemas.microsoft.com/office/powerpoint/2010/main" val="320243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60506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3297C-B62F-4646-A906-DA9A37EC2CD9}"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293719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181391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294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82667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103713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303611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419694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21349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241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195087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3297C-B62F-4646-A906-DA9A37EC2CD9}"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136079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3297C-B62F-4646-A906-DA9A37EC2CD9}" type="datetimeFigureOut">
              <a:rPr lang="en-US" smtClean="0"/>
              <a:t>11/10/2024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74492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88418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328042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DD3297C-B62F-4646-A906-DA9A37EC2CD9}" type="datetimeFigureOut">
              <a:rPr lang="en-US" smtClean="0"/>
              <a:t>11/10/2024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31975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3297C-B62F-4646-A906-DA9A37EC2CD9}"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9A659-D108-41CF-9488-03F46BB92958}" type="slidenum">
              <a:rPr lang="en-US" smtClean="0"/>
              <a:t>‹#›</a:t>
            </a:fld>
            <a:endParaRPr lang="en-US"/>
          </a:p>
        </p:txBody>
      </p:sp>
    </p:spTree>
    <p:extLst>
      <p:ext uri="{BB962C8B-B14F-4D97-AF65-F5344CB8AC3E}">
        <p14:creationId xmlns:p14="http://schemas.microsoft.com/office/powerpoint/2010/main" val="31465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D3297C-B62F-4646-A906-DA9A37EC2CD9}" type="datetimeFigureOut">
              <a:rPr lang="en-US" smtClean="0"/>
              <a:t>11/10/2024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39A659-D108-41CF-9488-03F46BB92958}" type="slidenum">
              <a:rPr lang="en-US" smtClean="0"/>
              <a:t>‹#›</a:t>
            </a:fld>
            <a:endParaRPr lang="en-US"/>
          </a:p>
        </p:txBody>
      </p:sp>
    </p:spTree>
    <p:extLst>
      <p:ext uri="{BB962C8B-B14F-4D97-AF65-F5344CB8AC3E}">
        <p14:creationId xmlns:p14="http://schemas.microsoft.com/office/powerpoint/2010/main" val="29951323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nowy mountain at night&#10;&#10;Description automatically generated">
            <a:extLst>
              <a:ext uri="{FF2B5EF4-FFF2-40B4-BE49-F238E27FC236}">
                <a16:creationId xmlns:a16="http://schemas.microsoft.com/office/drawing/2014/main" id="{5C127729-21AF-2AC1-E45C-FD212FAE5235}"/>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2445"/>
          <a:stretch/>
        </p:blipFill>
        <p:spPr>
          <a:xfrm>
            <a:off x="20" y="0"/>
            <a:ext cx="12191980" cy="6857990"/>
          </a:xfrm>
          <a:prstGeom prst="rect">
            <a:avLst/>
          </a:prstGeom>
        </p:spPr>
      </p:pic>
      <p:sp>
        <p:nvSpPr>
          <p:cNvPr id="9" name="Content Placeholder 8">
            <a:extLst>
              <a:ext uri="{FF2B5EF4-FFF2-40B4-BE49-F238E27FC236}">
                <a16:creationId xmlns:a16="http://schemas.microsoft.com/office/drawing/2014/main" id="{65ED79FD-7585-5CC7-35CD-74D3872FC139}"/>
              </a:ext>
            </a:extLst>
          </p:cNvPr>
          <p:cNvSpPr>
            <a:spLocks noGrp="1"/>
          </p:cNvSpPr>
          <p:nvPr>
            <p:ph idx="1"/>
          </p:nvPr>
        </p:nvSpPr>
        <p:spPr>
          <a:xfrm>
            <a:off x="264612" y="2975956"/>
            <a:ext cx="11662755" cy="3657599"/>
          </a:xfrm>
        </p:spPr>
        <p:txBody>
          <a:bodyPr vert="horz" lIns="91440" tIns="45720" rIns="91440" bIns="45720" rtlCol="0">
            <a:normAutofit fontScale="85000" lnSpcReduction="20000"/>
          </a:bodyPr>
          <a:lstStyle/>
          <a:p>
            <a:pPr marL="0" indent="0" algn="ctr">
              <a:buNone/>
            </a:pPr>
            <a:r>
              <a:rPr lang="en-US" sz="4000" i="1" dirty="0">
                <a:effectLst>
                  <a:outerShdw blurRad="38100" dist="38100" dir="2700000" algn="tl">
                    <a:srgbClr val="000000">
                      <a:alpha val="43137"/>
                    </a:srgbClr>
                  </a:outerShdw>
                </a:effectLst>
                <a:latin typeface="Georgia" panose="02040502050405020303" pitchFamily="18" charset="0"/>
              </a:rPr>
              <a:t> - “In the face of adversity, God is not the adversary!”</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r">
              <a:buNone/>
            </a:pPr>
            <a:r>
              <a:rPr lang="en-US" sz="4000" dirty="0">
                <a:effectLst>
                  <a:outerShdw blurRad="38100" dist="38100" dir="2700000" algn="tl">
                    <a:srgbClr val="000000">
                      <a:alpha val="43137"/>
                    </a:srgbClr>
                  </a:outerShdw>
                </a:effectLst>
                <a:latin typeface="Georgia" panose="02040502050405020303" pitchFamily="18" charset="0"/>
              </a:rPr>
              <a:t>- Pastor David</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7200" dirty="0">
                <a:effectLst>
                  <a:outerShdw blurRad="38100" dist="38100" dir="2700000" algn="tl">
                    <a:srgbClr val="000000">
                      <a:alpha val="43137"/>
                    </a:srgbClr>
                  </a:outerShdw>
                </a:effectLst>
                <a:latin typeface="Georgia" panose="02040502050405020303" pitchFamily="18" charset="0"/>
              </a:rPr>
              <a:t>Malachi 2:17 - 3:5</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EE92C286-1CE8-E10B-BB20-72DB3380388D}"/>
              </a:ext>
            </a:extLst>
          </p:cNvPr>
          <p:cNvSpPr/>
          <p:nvPr/>
        </p:nvSpPr>
        <p:spPr>
          <a:xfrm>
            <a:off x="83127" y="980594"/>
            <a:ext cx="12009100" cy="923330"/>
          </a:xfrm>
          <a:prstGeom prst="rect">
            <a:avLst/>
          </a:prstGeom>
          <a:noFill/>
        </p:spPr>
        <p:txBody>
          <a:bodyPr wrap="square" lIns="91440" tIns="45720" rIns="91440" bIns="45720">
            <a:spAutoFit/>
          </a:bodyPr>
          <a:lstStyle/>
          <a:p>
            <a:pPr algn="ctr"/>
            <a:r>
              <a:rPr lang="en-US" sz="5400" b="1" i="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sz="5400" b="1" i="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 Future Promise for a Past Reality</a:t>
            </a:r>
            <a:r>
              <a:rPr lang="en-US" sz="5400" b="1" i="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3414485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3344690E-0A2A-AE6B-4651-A19E5D21C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48E28-042A-E887-BDA0-BA9CBDB6C6C6}"/>
              </a:ext>
            </a:extLst>
          </p:cNvPr>
          <p:cNvSpPr>
            <a:spLocks noGrp="1"/>
          </p:cNvSpPr>
          <p:nvPr>
            <p:ph type="title"/>
          </p:nvPr>
        </p:nvSpPr>
        <p:spPr>
          <a:xfrm>
            <a:off x="649139" y="232499"/>
            <a:ext cx="6188190" cy="1622321"/>
          </a:xfrm>
        </p:spPr>
        <p:txBody>
          <a:bodyPr>
            <a:normAutofit/>
          </a:bodyPr>
          <a:lstStyle/>
          <a:p>
            <a:r>
              <a:rPr lang="en-US" b="1" dirty="0">
                <a:solidFill>
                  <a:srgbClr val="FFFF00"/>
                </a:solidFill>
                <a:effectLst>
                  <a:outerShdw blurRad="38100" dist="38100" dir="2700000" algn="tl">
                    <a:srgbClr val="000000">
                      <a:alpha val="43137"/>
                    </a:srgbClr>
                  </a:outerShdw>
                </a:effectLst>
              </a:rPr>
              <a:t>Malachi 2:17b   (ESV)</a:t>
            </a:r>
          </a:p>
        </p:txBody>
      </p:sp>
      <p:sp>
        <p:nvSpPr>
          <p:cNvPr id="18" name="Content Placeholder 2">
            <a:extLst>
              <a:ext uri="{FF2B5EF4-FFF2-40B4-BE49-F238E27FC236}">
                <a16:creationId xmlns:a16="http://schemas.microsoft.com/office/drawing/2014/main" id="{9C14F792-A0AA-1B22-2144-015ADDCB201B}"/>
              </a:ext>
            </a:extLst>
          </p:cNvPr>
          <p:cNvSpPr>
            <a:spLocks noGrp="1"/>
          </p:cNvSpPr>
          <p:nvPr>
            <p:ph idx="1"/>
          </p:nvPr>
        </p:nvSpPr>
        <p:spPr>
          <a:xfrm>
            <a:off x="307571" y="1322804"/>
            <a:ext cx="6608618" cy="4670671"/>
          </a:xfrm>
        </p:spPr>
        <p:txBody>
          <a:bodyPr>
            <a:normAutofit/>
          </a:bodyPr>
          <a:lstStyle/>
          <a:p>
            <a:pPr marL="0" indent="0">
              <a:buNone/>
            </a:pPr>
            <a:endParaRPr lang="en-US" sz="3800" dirty="0">
              <a:solidFill>
                <a:srgbClr val="FFFFFF"/>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Or by asking, “Where is the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God of  justice</a:t>
            </a: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a:t>
            </a:r>
          </a:p>
          <a:p>
            <a:pPr marL="457200" lvl="1" indent="0">
              <a:buNone/>
            </a:pPr>
            <a:endParaRPr lang="en-US" dirty="0">
              <a:solidFill>
                <a:srgbClr val="FFFFFF"/>
              </a:solidFill>
            </a:endParaRPr>
          </a:p>
        </p:txBody>
      </p:sp>
      <p:pic>
        <p:nvPicPr>
          <p:cNvPr id="20" name="Picture 19" descr="A Buddha figurine with a person sitting on the background holding a beaded necklace">
            <a:extLst>
              <a:ext uri="{FF2B5EF4-FFF2-40B4-BE49-F238E27FC236}">
                <a16:creationId xmlns:a16="http://schemas.microsoft.com/office/drawing/2014/main" id="{CD89B398-FCCE-FF89-65D4-583AD40D98DC}"/>
              </a:ext>
            </a:extLst>
          </p:cNvPr>
          <p:cNvPicPr>
            <a:picLocks noChangeAspect="1"/>
          </p:cNvPicPr>
          <p:nvPr/>
        </p:nvPicPr>
        <p:blipFill>
          <a:blip r:embed="rId3"/>
          <a:srcRect l="22860" r="2286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04479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04FC-94DE-6AE8-35BA-20712ED93380}"/>
              </a:ext>
            </a:extLst>
          </p:cNvPr>
          <p:cNvSpPr>
            <a:spLocks noGrp="1"/>
          </p:cNvSpPr>
          <p:nvPr>
            <p:ph type="title"/>
          </p:nvPr>
        </p:nvSpPr>
        <p:spPr>
          <a:xfrm>
            <a:off x="116238" y="81465"/>
            <a:ext cx="3521359" cy="5248656"/>
          </a:xfrm>
        </p:spPr>
        <p:txBody>
          <a:bodyPr anchor="ctr">
            <a:normAutofit/>
          </a:bodyPr>
          <a:lstStyle/>
          <a:p>
            <a:pPr algn="ctr"/>
            <a:r>
              <a:rPr lang="en-US" sz="4800" dirty="0">
                <a:solidFill>
                  <a:srgbClr val="FFFF00"/>
                </a:solidFill>
                <a:effectLst>
                  <a:outerShdw blurRad="38100" dist="38100" dir="2700000" algn="tl">
                    <a:srgbClr val="000000">
                      <a:alpha val="43137"/>
                    </a:srgbClr>
                  </a:outerShdw>
                </a:effectLst>
              </a:rPr>
              <a:t>The God of Justice</a:t>
            </a:r>
          </a:p>
        </p:txBody>
      </p:sp>
      <p:graphicFrame>
        <p:nvGraphicFramePr>
          <p:cNvPr id="6" name="Content Placeholder 2">
            <a:extLst>
              <a:ext uri="{FF2B5EF4-FFF2-40B4-BE49-F238E27FC236}">
                <a16:creationId xmlns:a16="http://schemas.microsoft.com/office/drawing/2014/main" id="{E35C27D8-A05E-8248-02CD-DCE5189E8608}"/>
              </a:ext>
            </a:extLst>
          </p:cNvPr>
          <p:cNvGraphicFramePr>
            <a:graphicFrameLocks noGrp="1"/>
          </p:cNvGraphicFramePr>
          <p:nvPr>
            <p:ph idx="1"/>
            <p:extLst>
              <p:ext uri="{D42A27DB-BD31-4B8C-83A1-F6EECF244321}">
                <p14:modId xmlns:p14="http://schemas.microsoft.com/office/powerpoint/2010/main" val="4189376713"/>
              </p:ext>
            </p:extLst>
          </p:nvPr>
        </p:nvGraphicFramePr>
        <p:xfrm>
          <a:off x="4281056" y="390698"/>
          <a:ext cx="7597832" cy="6076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8DC0810-2ADA-0046-EA7F-A335F3266DB7}"/>
              </a:ext>
            </a:extLst>
          </p:cNvPr>
          <p:cNvSpPr txBox="1"/>
          <p:nvPr/>
        </p:nvSpPr>
        <p:spPr>
          <a:xfrm>
            <a:off x="548690" y="3663110"/>
            <a:ext cx="3468709" cy="461665"/>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Re: Malachi 2:17</a:t>
            </a:r>
          </a:p>
        </p:txBody>
      </p:sp>
    </p:spTree>
    <p:extLst>
      <p:ext uri="{BB962C8B-B14F-4D97-AF65-F5344CB8AC3E}">
        <p14:creationId xmlns:p14="http://schemas.microsoft.com/office/powerpoint/2010/main" val="86326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8F0486-9ACE-FBB8-C35D-9862F981ED1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ck and calendar on table">
            <a:extLst>
              <a:ext uri="{FF2B5EF4-FFF2-40B4-BE49-F238E27FC236}">
                <a16:creationId xmlns:a16="http://schemas.microsoft.com/office/drawing/2014/main" id="{C19EE3B2-42B1-363E-B5AB-8B92C025282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0" y="-1"/>
            <a:ext cx="12191980" cy="6858000"/>
          </a:xfrm>
          <a:prstGeom prst="rect">
            <a:avLst/>
          </a:prstGeom>
        </p:spPr>
      </p:pic>
      <p:sp>
        <p:nvSpPr>
          <p:cNvPr id="6" name="Rectangle 5">
            <a:extLst>
              <a:ext uri="{FF2B5EF4-FFF2-40B4-BE49-F238E27FC236}">
                <a16:creationId xmlns:a16="http://schemas.microsoft.com/office/drawing/2014/main" id="{E01F965D-466C-5BA8-0EA6-60FA29C74B6B}"/>
              </a:ext>
            </a:extLst>
          </p:cNvPr>
          <p:cNvSpPr/>
          <p:nvPr/>
        </p:nvSpPr>
        <p:spPr>
          <a:xfrm>
            <a:off x="282634" y="324196"/>
            <a:ext cx="11662755" cy="550302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2. The Promise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Future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(3:1-2a)</a:t>
            </a: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t>
            </a:r>
          </a:p>
          <a:p>
            <a:pPr>
              <a:spcBef>
                <a:spcPts val="1000"/>
              </a:spcBef>
              <a:buClr>
                <a:schemeClr val="bg2">
                  <a:lumMod val="40000"/>
                  <a:lumOff val="60000"/>
                </a:schemeClr>
              </a:buClr>
              <a:buSzPct val="80000"/>
            </a:pPr>
            <a:r>
              <a:rPr lang="en-US" sz="45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promise of two </a:t>
            </a:r>
            <a:r>
              <a:rPr lang="en-US" sz="45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messengers</a:t>
            </a:r>
            <a:r>
              <a:rPr lang="en-US" sz="45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(3:1a)</a:t>
            </a:r>
          </a:p>
        </p:txBody>
      </p:sp>
      <p:sp>
        <p:nvSpPr>
          <p:cNvPr id="9" name="Content Placeholder 8">
            <a:extLst>
              <a:ext uri="{FF2B5EF4-FFF2-40B4-BE49-F238E27FC236}">
                <a16:creationId xmlns:a16="http://schemas.microsoft.com/office/drawing/2014/main" id="{EB125F97-590F-AFE3-7798-B6B34EE07AA9}"/>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8636677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A1B4BE-DA5A-30FD-BC82-F86C336C9278}"/>
            </a:ext>
          </a:extLst>
        </p:cNvPr>
        <p:cNvGrpSpPr/>
        <p:nvPr/>
      </p:nvGrpSpPr>
      <p:grpSpPr>
        <a:xfrm>
          <a:off x="0" y="0"/>
          <a:ext cx="0" cy="0"/>
          <a:chOff x="0" y="0"/>
          <a:chExt cx="0" cy="0"/>
        </a:xfrm>
      </p:grpSpPr>
      <p:pic>
        <p:nvPicPr>
          <p:cNvPr id="3" name="Picture 2" descr="Clock and calendar on table">
            <a:extLst>
              <a:ext uri="{FF2B5EF4-FFF2-40B4-BE49-F238E27FC236}">
                <a16:creationId xmlns:a16="http://schemas.microsoft.com/office/drawing/2014/main" id="{C32B8E18-3C4C-F783-3957-B8F801233066}"/>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20" y="-1"/>
            <a:ext cx="12191980" cy="6858000"/>
          </a:xfrm>
          <a:prstGeom prst="rect">
            <a:avLst/>
          </a:prstGeom>
        </p:spPr>
      </p:pic>
      <p:sp>
        <p:nvSpPr>
          <p:cNvPr id="19" name="Rectangle 1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F9B10EA2-A022-EDF0-ECF0-D1EC8EA1C229}"/>
              </a:ext>
            </a:extLst>
          </p:cNvPr>
          <p:cNvSpPr/>
          <p:nvPr/>
        </p:nvSpPr>
        <p:spPr>
          <a:xfrm>
            <a:off x="432155" y="199180"/>
            <a:ext cx="10307889" cy="5212405"/>
          </a:xfrm>
          <a:prstGeom prst="rect">
            <a:avLst/>
          </a:prstGeom>
        </p:spPr>
        <p:txBody>
          <a:bodyPr vert="horz" lIns="91440" tIns="45720" rIns="91440" bIns="45720" rtlCol="0">
            <a:normAutofit lnSpcReduction="10000"/>
          </a:bodyPr>
          <a:lstStyle/>
          <a:p>
            <a:pPr>
              <a:spcBef>
                <a:spcPts val="1000"/>
              </a:spcBef>
              <a:buClr>
                <a:schemeClr val="bg2">
                  <a:lumMod val="40000"/>
                  <a:lumOff val="60000"/>
                </a:schemeClr>
              </a:buClr>
              <a:buSzPct val="80000"/>
            </a:pPr>
            <a:r>
              <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Malachi 3:1a</a:t>
            </a: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“Behold, I send </a:t>
            </a:r>
            <a:r>
              <a:rPr lang="en-US" sz="4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My messenger</a:t>
            </a: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 and he will prepare the way before Me.”</a:t>
            </a:r>
          </a:p>
          <a:p>
            <a:pPr>
              <a:spcBef>
                <a:spcPts val="1000"/>
              </a:spcBef>
              <a:buClr>
                <a:schemeClr val="bg2">
                  <a:lumMod val="40000"/>
                  <a:lumOff val="60000"/>
                </a:schemeClr>
              </a:buClr>
              <a:buSzPct val="80000"/>
            </a:pPr>
            <a:endPar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“…and the </a:t>
            </a:r>
            <a:r>
              <a:rPr lang="en-US" sz="4400" b="1" i="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messenger of the covenant</a:t>
            </a: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a:t>
            </a: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F6D64007-1BF2-A675-51FB-800372CD2A7A}"/>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7931655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B99911-4CA7-CCF7-3060-96B9461D2F5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C0B046-FBCC-EA96-2469-7805EC1D7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ck and calendar on table">
            <a:extLst>
              <a:ext uri="{FF2B5EF4-FFF2-40B4-BE49-F238E27FC236}">
                <a16:creationId xmlns:a16="http://schemas.microsoft.com/office/drawing/2014/main" id="{4DD06939-300D-7291-8735-AF27AC04639B}"/>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0" y="-1"/>
            <a:ext cx="12191980" cy="6858000"/>
          </a:xfrm>
          <a:prstGeom prst="rect">
            <a:avLst/>
          </a:prstGeom>
        </p:spPr>
      </p:pic>
      <p:sp>
        <p:nvSpPr>
          <p:cNvPr id="6" name="Rectangle 5">
            <a:extLst>
              <a:ext uri="{FF2B5EF4-FFF2-40B4-BE49-F238E27FC236}">
                <a16:creationId xmlns:a16="http://schemas.microsoft.com/office/drawing/2014/main" id="{33D5ED47-B5AD-C90D-BABF-2E6D91D0391A}"/>
              </a:ext>
            </a:extLst>
          </p:cNvPr>
          <p:cNvSpPr/>
          <p:nvPr/>
        </p:nvSpPr>
        <p:spPr>
          <a:xfrm>
            <a:off x="282634" y="324196"/>
            <a:ext cx="11662755" cy="5503026"/>
          </a:xfrm>
          <a:prstGeom prst="rect">
            <a:avLst/>
          </a:prstGeom>
        </p:spPr>
        <p:txBody>
          <a:bodyPr vert="horz" lIns="91440" tIns="45720" rIns="91440" bIns="45720" rtlCol="0">
            <a:normAutofit fontScale="77500" lnSpcReduction="20000"/>
          </a:bodyPr>
          <a:lstStyle/>
          <a:p>
            <a:pPr>
              <a:spcBef>
                <a:spcPts val="1000"/>
              </a:spcBef>
              <a:buClr>
                <a:schemeClr val="bg2">
                  <a:lumMod val="40000"/>
                  <a:lumOff val="60000"/>
                </a:schemeClr>
              </a:buClr>
              <a:buSzPct val="80000"/>
            </a:pPr>
            <a:r>
              <a:rPr lang="en-US" sz="70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2. The Promise of a </a:t>
            </a:r>
            <a:r>
              <a:rPr lang="en-US" sz="70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Future</a:t>
            </a:r>
            <a:r>
              <a:rPr lang="en-US" sz="70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(3:1-2a)</a:t>
            </a: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t>
            </a: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promise of two </a:t>
            </a:r>
            <a:r>
              <a:rPr lang="en-US" sz="58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messengers</a:t>
            </a: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(3:1a)</a:t>
            </a:r>
          </a:p>
          <a:p>
            <a:pPr>
              <a:spcBef>
                <a:spcPts val="1000"/>
              </a:spcBef>
              <a:buClr>
                <a:schemeClr val="bg2">
                  <a:lumMod val="40000"/>
                  <a:lumOff val="60000"/>
                </a:schemeClr>
              </a:buClr>
              <a:buSzPct val="80000"/>
            </a:pPr>
            <a:endPar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b.)  The promise of a new </a:t>
            </a:r>
            <a:r>
              <a:rPr lang="en-US" sz="58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covenant</a:t>
            </a: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(3:1b)</a:t>
            </a:r>
          </a:p>
          <a:p>
            <a:pPr>
              <a:spcBef>
                <a:spcPts val="1000"/>
              </a:spcBef>
              <a:buClr>
                <a:schemeClr val="bg2">
                  <a:lumMod val="40000"/>
                  <a:lumOff val="60000"/>
                </a:schemeClr>
              </a:buClr>
              <a:buSzPct val="80000"/>
            </a:pPr>
            <a:endPar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t>
            </a:r>
            <a:endParaRPr lang="en-US"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p:txBody>
      </p:sp>
      <p:sp>
        <p:nvSpPr>
          <p:cNvPr id="9" name="Content Placeholder 8">
            <a:extLst>
              <a:ext uri="{FF2B5EF4-FFF2-40B4-BE49-F238E27FC236}">
                <a16:creationId xmlns:a16="http://schemas.microsoft.com/office/drawing/2014/main" id="{DB8001C8-F878-015D-962D-95B56333A737}"/>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88794036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EC51E4-AA01-B713-3469-4C0392265C8D}"/>
            </a:ext>
          </a:extLst>
        </p:cNvPr>
        <p:cNvGrpSpPr/>
        <p:nvPr/>
      </p:nvGrpSpPr>
      <p:grpSpPr>
        <a:xfrm>
          <a:off x="0" y="0"/>
          <a:ext cx="0" cy="0"/>
          <a:chOff x="0" y="0"/>
          <a:chExt cx="0" cy="0"/>
        </a:xfrm>
      </p:grpSpPr>
      <p:pic>
        <p:nvPicPr>
          <p:cNvPr id="3" name="Picture 2" descr="Clock and calendar on table">
            <a:extLst>
              <a:ext uri="{FF2B5EF4-FFF2-40B4-BE49-F238E27FC236}">
                <a16:creationId xmlns:a16="http://schemas.microsoft.com/office/drawing/2014/main" id="{9BB24676-87BD-F635-473E-1E9017661F83}"/>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20" y="-1"/>
            <a:ext cx="12191980" cy="6858000"/>
          </a:xfrm>
          <a:prstGeom prst="rect">
            <a:avLst/>
          </a:prstGeom>
        </p:spPr>
      </p:pic>
      <p:sp>
        <p:nvSpPr>
          <p:cNvPr id="19" name="Rectangle 18">
            <a:extLst>
              <a:ext uri="{FF2B5EF4-FFF2-40B4-BE49-F238E27FC236}">
                <a16:creationId xmlns:a16="http://schemas.microsoft.com/office/drawing/2014/main" id="{F592929E-4836-DD1B-F0C9-F2B5391DC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EA9EEA81-0CCB-0FD5-5578-0C1B51D5656C}"/>
              </a:ext>
            </a:extLst>
          </p:cNvPr>
          <p:cNvSpPr/>
          <p:nvPr/>
        </p:nvSpPr>
        <p:spPr>
          <a:xfrm>
            <a:off x="432155" y="199180"/>
            <a:ext cx="10307889" cy="5212405"/>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Malachi 3:1b</a:t>
            </a: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“Even the </a:t>
            </a:r>
            <a:r>
              <a:rPr lang="en-US" sz="44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Messenger of the covenant</a:t>
            </a: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 in who you delight. Behold, He is coming,” says the Lord of hosts. </a:t>
            </a: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3334D917-844E-5DC2-0C41-B11E0B740F0B}"/>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41618729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039BF1-B4D8-96BE-97F6-19524726794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C78975-B2D3-A439-3BA4-6398F0FC2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ck and calendar on table">
            <a:extLst>
              <a:ext uri="{FF2B5EF4-FFF2-40B4-BE49-F238E27FC236}">
                <a16:creationId xmlns:a16="http://schemas.microsoft.com/office/drawing/2014/main" id="{43056416-E038-48B7-EE07-0E99497EC982}"/>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0" y="-1"/>
            <a:ext cx="12191980" cy="6858000"/>
          </a:xfrm>
          <a:prstGeom prst="rect">
            <a:avLst/>
          </a:prstGeom>
        </p:spPr>
      </p:pic>
      <p:sp>
        <p:nvSpPr>
          <p:cNvPr id="6" name="Rectangle 5">
            <a:extLst>
              <a:ext uri="{FF2B5EF4-FFF2-40B4-BE49-F238E27FC236}">
                <a16:creationId xmlns:a16="http://schemas.microsoft.com/office/drawing/2014/main" id="{FBC9A87E-B594-228F-5155-35F4CFD42B9A}"/>
              </a:ext>
            </a:extLst>
          </p:cNvPr>
          <p:cNvSpPr/>
          <p:nvPr/>
        </p:nvSpPr>
        <p:spPr>
          <a:xfrm>
            <a:off x="282634" y="324196"/>
            <a:ext cx="11662755" cy="5503026"/>
          </a:xfrm>
          <a:prstGeom prst="rect">
            <a:avLst/>
          </a:prstGeom>
        </p:spPr>
        <p:txBody>
          <a:bodyPr vert="horz" lIns="91440" tIns="45720" rIns="91440" bIns="45720" rtlCol="0">
            <a:normAutofit fontScale="77500" lnSpcReduction="20000"/>
          </a:bodyPr>
          <a:lstStyle/>
          <a:p>
            <a:pPr>
              <a:spcBef>
                <a:spcPts val="1000"/>
              </a:spcBef>
              <a:buClr>
                <a:schemeClr val="bg2">
                  <a:lumMod val="40000"/>
                  <a:lumOff val="60000"/>
                </a:schemeClr>
              </a:buClr>
              <a:buSzPct val="80000"/>
            </a:pPr>
            <a:r>
              <a:rPr lang="en-US" sz="70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2. The Promise of a </a:t>
            </a:r>
            <a:r>
              <a:rPr lang="en-US" sz="70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Future</a:t>
            </a:r>
            <a:r>
              <a:rPr lang="en-US" sz="70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(3:1-2a)</a:t>
            </a: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t>
            </a: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promise of two </a:t>
            </a:r>
            <a:r>
              <a:rPr lang="en-US" sz="58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messengers</a:t>
            </a: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(3:1a)</a:t>
            </a:r>
          </a:p>
          <a:p>
            <a:pPr>
              <a:spcBef>
                <a:spcPts val="1000"/>
              </a:spcBef>
              <a:buClr>
                <a:schemeClr val="bg2">
                  <a:lumMod val="40000"/>
                  <a:lumOff val="60000"/>
                </a:schemeClr>
              </a:buClr>
              <a:buSzPct val="80000"/>
            </a:pPr>
            <a:endPar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b.)  The promise of a new </a:t>
            </a:r>
            <a:r>
              <a:rPr lang="en-US" sz="58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covenant</a:t>
            </a: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(3:1b)</a:t>
            </a:r>
          </a:p>
          <a:p>
            <a:pPr>
              <a:spcBef>
                <a:spcPts val="1000"/>
              </a:spcBef>
              <a:buClr>
                <a:schemeClr val="bg2">
                  <a:lumMod val="40000"/>
                  <a:lumOff val="60000"/>
                </a:schemeClr>
              </a:buClr>
              <a:buSzPct val="80000"/>
            </a:pPr>
            <a:endPar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c.)  The promise of a </a:t>
            </a:r>
            <a:r>
              <a:rPr lang="en-US" sz="58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dreadful day</a:t>
            </a:r>
            <a:r>
              <a:rPr lang="en-US" sz="58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(3:2a)</a:t>
            </a:r>
            <a:endParaRPr lang="en-US"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p:txBody>
      </p:sp>
      <p:sp>
        <p:nvSpPr>
          <p:cNvPr id="9" name="Content Placeholder 8">
            <a:extLst>
              <a:ext uri="{FF2B5EF4-FFF2-40B4-BE49-F238E27FC236}">
                <a16:creationId xmlns:a16="http://schemas.microsoft.com/office/drawing/2014/main" id="{BE762042-B365-3A5D-4354-5245A684A2A0}"/>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0085927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6F3447-B138-ED33-F18A-95975112170C}"/>
            </a:ext>
          </a:extLst>
        </p:cNvPr>
        <p:cNvGrpSpPr/>
        <p:nvPr/>
      </p:nvGrpSpPr>
      <p:grpSpPr>
        <a:xfrm>
          <a:off x="0" y="0"/>
          <a:ext cx="0" cy="0"/>
          <a:chOff x="0" y="0"/>
          <a:chExt cx="0" cy="0"/>
        </a:xfrm>
      </p:grpSpPr>
      <p:pic>
        <p:nvPicPr>
          <p:cNvPr id="3" name="Picture 2" descr="Clock and calendar on table">
            <a:extLst>
              <a:ext uri="{FF2B5EF4-FFF2-40B4-BE49-F238E27FC236}">
                <a16:creationId xmlns:a16="http://schemas.microsoft.com/office/drawing/2014/main" id="{10622697-BDAE-3F27-234C-4FEBF332BFC9}"/>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5730"/>
          <a:stretch/>
        </p:blipFill>
        <p:spPr>
          <a:xfrm>
            <a:off x="0" y="0"/>
            <a:ext cx="12191980" cy="6858000"/>
          </a:xfrm>
          <a:prstGeom prst="rect">
            <a:avLst/>
          </a:prstGeom>
        </p:spPr>
      </p:pic>
      <p:sp>
        <p:nvSpPr>
          <p:cNvPr id="19" name="Rectangle 18">
            <a:extLst>
              <a:ext uri="{FF2B5EF4-FFF2-40B4-BE49-F238E27FC236}">
                <a16:creationId xmlns:a16="http://schemas.microsoft.com/office/drawing/2014/main" id="{0330B5D9-6582-8795-873F-77C62CB0D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E5324556-5393-64C9-905B-0D529F5769B8}"/>
              </a:ext>
            </a:extLst>
          </p:cNvPr>
          <p:cNvSpPr/>
          <p:nvPr/>
        </p:nvSpPr>
        <p:spPr>
          <a:xfrm>
            <a:off x="432155" y="199180"/>
            <a:ext cx="10307889" cy="5212405"/>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rPr>
              <a:t>Malachi 3:2a</a:t>
            </a: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r>
              <a:rPr lang="en-US" sz="44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“But who can endure the day of His coming? And who can stand when He appears?”</a:t>
            </a: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a:p>
            <a:pPr>
              <a:spcBef>
                <a:spcPts val="1000"/>
              </a:spcBef>
              <a:buClr>
                <a:schemeClr val="bg2">
                  <a:lumMod val="40000"/>
                  <a:lumOff val="60000"/>
                </a:schemeClr>
              </a:buClr>
              <a:buSzPct val="80000"/>
            </a:pPr>
            <a:endParaRPr lang="en-US" sz="440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2E0DA067-4196-A35E-FE3A-76CB7E47ECD7}"/>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56133922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2C1EFB-BFC6-1B4A-3AEB-9BE269678F29}"/>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C9F9AA56-6FE0-7233-155B-6F507B7D6F2D}"/>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639744B9-F641-2946-36BD-8E2C63F97B41}"/>
              </a:ext>
            </a:extLst>
          </p:cNvPr>
          <p:cNvSpPr/>
          <p:nvPr/>
        </p:nvSpPr>
        <p:spPr>
          <a:xfrm>
            <a:off x="216131" y="224445"/>
            <a:ext cx="11787447" cy="635923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3.  The Purity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People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(3:2b-5)</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CF50796D-4FC2-24DC-3C00-E9039FBB81AC}"/>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44330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3E52C1-07DC-FE92-3B70-569EB5298308}"/>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48180CE-6059-1CA5-9313-D05B5D6DC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FC1BA5CA-C227-B7C3-BD92-A59D4736ACCA}"/>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2C8359E9-90B7-3089-136B-9F2FE47CDBB3}"/>
              </a:ext>
            </a:extLst>
          </p:cNvPr>
          <p:cNvSpPr/>
          <p:nvPr/>
        </p:nvSpPr>
        <p:spPr>
          <a:xfrm>
            <a:off x="216131" y="224445"/>
            <a:ext cx="11787447" cy="635923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3.  The Purity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People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(3:2b-5)</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purifying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fire (2b-3a)</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t>
            </a: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D774222E-DA68-B9E2-3A4E-89FEE00C7315}"/>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09060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DC406C-A73C-E762-478B-E53702C61EA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B3382FA-6174-9ED0-B39C-628D682AB613}"/>
              </a:ext>
            </a:extLst>
          </p:cNvPr>
          <p:cNvSpPr>
            <a:spLocks noGrp="1"/>
          </p:cNvSpPr>
          <p:nvPr>
            <p:ph idx="1"/>
          </p:nvPr>
        </p:nvSpPr>
        <p:spPr>
          <a:xfrm>
            <a:off x="0" y="-392856"/>
            <a:ext cx="2926080" cy="785711"/>
          </a:xfrm>
        </p:spPr>
        <p:txBody>
          <a:bodyPr vert="horz" lIns="91440" tIns="45720" rIns="91440" bIns="45720" rtlCol="0">
            <a:normAutofit fontScale="25000" lnSpcReduction="20000"/>
          </a:bodyPr>
          <a:lstStyle/>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r">
              <a:buNone/>
            </a:pPr>
            <a:r>
              <a:rPr lang="en-US" sz="14400" dirty="0">
                <a:solidFill>
                  <a:srgbClr val="FFFF00"/>
                </a:solidFill>
                <a:effectLst>
                  <a:outerShdw blurRad="38100" dist="38100" dir="2700000" algn="tl">
                    <a:srgbClr val="000000">
                      <a:alpha val="43137"/>
                    </a:srgbClr>
                  </a:outerShdw>
                </a:effectLst>
                <a:latin typeface="Georgia" panose="02040502050405020303" pitchFamily="18" charset="0"/>
              </a:rPr>
              <a:t>Malachi 2:17</a:t>
            </a: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168DCFE6-A6F0-50FA-B1B4-328B7633CC25}"/>
              </a:ext>
            </a:extLst>
          </p:cNvPr>
          <p:cNvSpPr/>
          <p:nvPr/>
        </p:nvSpPr>
        <p:spPr>
          <a:xfrm>
            <a:off x="558341" y="1615974"/>
            <a:ext cx="11874728" cy="3447098"/>
          </a:xfrm>
          <a:prstGeom prst="rect">
            <a:avLst/>
          </a:prstGeom>
          <a:noFill/>
        </p:spPr>
        <p:txBody>
          <a:bodyPr wrap="square" lIns="91440" tIns="45720" rIns="91440" bIns="45720">
            <a:spAutoFit/>
          </a:bodyPr>
          <a:lstStyle/>
          <a:p>
            <a:pPr marL="1143000" indent="-1143000">
              <a:buAutoNum type="arabicPeriod"/>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The Problems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Nation</a:t>
            </a:r>
          </a:p>
          <a:p>
            <a:endParaRPr lang="en-US" sz="5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ndParaRPr>
          </a:p>
          <a:p>
            <a:r>
              <a:rPr lang="en-US" sz="66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a.) The problem of </a:t>
            </a:r>
            <a:r>
              <a:rPr lang="en-US" sz="4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wearying</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(17a) </a:t>
            </a:r>
          </a:p>
          <a:p>
            <a:endPar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p:txBody>
      </p:sp>
    </p:spTree>
    <p:extLst>
      <p:ext uri="{BB962C8B-B14F-4D97-AF65-F5344CB8AC3E}">
        <p14:creationId xmlns:p14="http://schemas.microsoft.com/office/powerpoint/2010/main" val="9089189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C02D7F-A199-0C76-74EE-C1CEC892EA00}"/>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42572A7-AF33-27E8-5D9F-CA7FA9798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6BB87E94-DEB8-56E0-3B13-02BB83F3F69D}"/>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C01D1ED6-D7B0-377C-8B78-7BB4C2AE733B}"/>
              </a:ext>
            </a:extLst>
          </p:cNvPr>
          <p:cNvSpPr/>
          <p:nvPr/>
        </p:nvSpPr>
        <p:spPr>
          <a:xfrm>
            <a:off x="216131" y="224445"/>
            <a:ext cx="11787447" cy="635923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Malachi 3:2b-3a</a:t>
            </a:r>
          </a:p>
          <a:p>
            <a:pPr>
              <a:spcBef>
                <a:spcPts val="1000"/>
              </a:spcBef>
              <a:buClr>
                <a:schemeClr val="bg2">
                  <a:lumMod val="40000"/>
                  <a:lumOff val="60000"/>
                </a:schemeClr>
              </a:buClr>
              <a:buSzPct val="80000"/>
            </a:pPr>
            <a:endParaRPr lang="en-US" sz="32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“For He is like a refiner’s fire and like launderers’ soap. He will sit as a refiner and a purifier of silver; He will purify the sons of Levi, and purge them as gold and silver.”</a:t>
            </a: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ABDF2626-0773-34BC-93EA-34934FB6429A}"/>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426182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009-7680-97D7-8B1B-053014236D1A}"/>
              </a:ext>
            </a:extLst>
          </p:cNvPr>
          <p:cNvSpPr>
            <a:spLocks noGrp="1"/>
          </p:cNvSpPr>
          <p:nvPr>
            <p:ph type="title"/>
          </p:nvPr>
        </p:nvSpPr>
        <p:spPr>
          <a:xfrm>
            <a:off x="646110" y="452717"/>
            <a:ext cx="10991707" cy="6155901"/>
          </a:xfrm>
        </p:spPr>
        <p:txBody>
          <a:bodyPr/>
          <a:lstStyle/>
          <a:p>
            <a:pPr algn="ctr"/>
            <a:r>
              <a:rPr lang="en-US" sz="5400" b="1" u="sng" dirty="0">
                <a:solidFill>
                  <a:srgbClr val="FFFF00"/>
                </a:solidFill>
              </a:rPr>
              <a:t>FULLER’s FIELD </a:t>
            </a:r>
            <a:br>
              <a:rPr lang="en-US" dirty="0"/>
            </a:br>
            <a:br>
              <a:rPr lang="en-US" dirty="0"/>
            </a:br>
            <a:r>
              <a:rPr lang="en-US" dirty="0"/>
              <a:t>This was just outside Jerusalem, near the Upper Pool -or- Gihon Spring.</a:t>
            </a:r>
            <a:br>
              <a:rPr lang="en-US" dirty="0"/>
            </a:br>
            <a:br>
              <a:rPr lang="en-US" dirty="0"/>
            </a:br>
            <a:r>
              <a:rPr lang="en-US" dirty="0"/>
              <a:t>Archaeological digs have uncovered most of this area.  </a:t>
            </a:r>
            <a:br>
              <a:rPr lang="en-US" dirty="0"/>
            </a:br>
            <a:br>
              <a:rPr lang="en-US" dirty="0"/>
            </a:br>
            <a:r>
              <a:rPr lang="en-US" sz="2800" dirty="0"/>
              <a:t>(No photos available due to copyright restrictions)</a:t>
            </a:r>
            <a:endParaRPr lang="en-US" dirty="0"/>
          </a:p>
        </p:txBody>
      </p:sp>
    </p:spTree>
    <p:extLst>
      <p:ext uri="{BB962C8B-B14F-4D97-AF65-F5344CB8AC3E}">
        <p14:creationId xmlns:p14="http://schemas.microsoft.com/office/powerpoint/2010/main" val="248289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6E0C8-AA9F-0665-1DD8-9BCA987C146E}"/>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969C2CB-AEE3-8F80-9456-B0B31BCFD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94D097F3-846C-BE52-4EB4-CA9BF2CCC7C5}"/>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116627AA-4741-F5B6-394B-103F00FCF08A}"/>
              </a:ext>
            </a:extLst>
          </p:cNvPr>
          <p:cNvSpPr/>
          <p:nvPr/>
        </p:nvSpPr>
        <p:spPr>
          <a:xfrm>
            <a:off x="216131" y="224445"/>
            <a:ext cx="11787447" cy="635923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3.  The Purity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People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(3:2b-5)</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purifying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fire (2b-3a)</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b.)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perfect</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offering (3b-4)</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24A8908B-E600-781A-57C8-8507B2BB303A}"/>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88301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2C86D-DB06-6BE8-52A3-A53F8C9D569F}"/>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BEF4B65-D4D7-E9BB-0DAC-15FA8DB4D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DC0156A0-0B1E-7CDD-ACBD-472C78BC5733}"/>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422BF084-DDAF-23DB-5A70-5B942F66991A}"/>
              </a:ext>
            </a:extLst>
          </p:cNvPr>
          <p:cNvSpPr/>
          <p:nvPr/>
        </p:nvSpPr>
        <p:spPr>
          <a:xfrm>
            <a:off x="216131" y="224445"/>
            <a:ext cx="11787447" cy="635923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Malachi 3:3b-4</a:t>
            </a:r>
          </a:p>
          <a:p>
            <a:pPr>
              <a:spcBef>
                <a:spcPts val="1000"/>
              </a:spcBef>
              <a:buClr>
                <a:schemeClr val="bg2">
                  <a:lumMod val="40000"/>
                  <a:lumOff val="60000"/>
                </a:schemeClr>
              </a:buClr>
              <a:buSzPct val="80000"/>
            </a:pPr>
            <a:endParaRPr lang="en-US" sz="40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“That they may offer to the Lord an offering in righteousness. Then the offering of Judah and Jerusalem will be pleasant to the Lord, as in the days of old, as in former years. ”</a:t>
            </a: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3B67C8C7-05AE-5664-8B65-A34A4A3F3BB8}"/>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892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2692F-96B6-05DD-F758-5BCA7ACCCE31}"/>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D0992DF-2EB0-B4B1-88F0-37AF8864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942D51B9-B816-A2A1-41F8-46149CE08562}"/>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56DB8782-E247-8FF3-7FA5-9D9E0A1B9E8A}"/>
              </a:ext>
            </a:extLst>
          </p:cNvPr>
          <p:cNvSpPr/>
          <p:nvPr/>
        </p:nvSpPr>
        <p:spPr>
          <a:xfrm>
            <a:off x="216131" y="224445"/>
            <a:ext cx="11787447" cy="6359236"/>
          </a:xfrm>
          <a:prstGeom prst="rect">
            <a:avLst/>
          </a:prstGeom>
        </p:spPr>
        <p:txBody>
          <a:bodyPr vert="horz" lIns="91440" tIns="45720" rIns="91440" bIns="45720" rtlCol="0">
            <a:normAutofit lnSpcReduction="10000"/>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3.  The Purity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People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(3:2b-5)</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purifying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fire (2b-3a)</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b.)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perfect</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offering (3b-4)</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c.)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purging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of the proud (5)</a:t>
            </a: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3D06B1A2-27AD-3A48-45FA-789A8F16F389}"/>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9201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973D6978-A9A0-3CA2-BC48-12904870DD45}"/>
            </a:ext>
          </a:extLst>
        </p:cNvPr>
        <p:cNvGrpSpPr/>
        <p:nvPr/>
      </p:nvGrpSpPr>
      <p:grpSpPr>
        <a:xfrm>
          <a:off x="0" y="0"/>
          <a:ext cx="0" cy="0"/>
          <a:chOff x="0" y="0"/>
          <a:chExt cx="0" cy="0"/>
        </a:xfrm>
      </p:grpSpPr>
      <p:sp>
        <p:nvSpPr>
          <p:cNvPr id="83" name="Rectangle 8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BC77C011-E7B2-2DFF-B11A-74F26D0BF7B1}"/>
              </a:ext>
            </a:extLst>
          </p:cNvPr>
          <p:cNvPicPr>
            <a:picLocks noChangeAspect="1"/>
          </p:cNvPicPr>
          <p:nvPr/>
        </p:nvPicPr>
        <p:blipFill>
          <a:blip r:embed="rId3">
            <a:extLst>
              <a:ext uri="{28A0092B-C50C-407E-A947-70E740481C1C}">
                <a14:useLocalDpi xmlns:a14="http://schemas.microsoft.com/office/drawing/2010/main" val="0"/>
              </a:ext>
            </a:extLst>
          </a:blip>
          <a:srcRect l="26734" r="35739"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84" name="Rectangle 8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144F3FF6-27F8-0D86-B8A4-6AE8316A0D9D}"/>
              </a:ext>
            </a:extLst>
          </p:cNvPr>
          <p:cNvSpPr/>
          <p:nvPr/>
        </p:nvSpPr>
        <p:spPr>
          <a:xfrm>
            <a:off x="4887884" y="1143000"/>
            <a:ext cx="7140632" cy="5105399"/>
          </a:xfrm>
          <a:prstGeom prst="rect">
            <a:avLst/>
          </a:prstGeom>
        </p:spPr>
        <p:txBody>
          <a:bodyPr vert="horz" lIns="91440" tIns="45720" rIns="91440" bIns="45720" rtlCol="0">
            <a:normAutofit fontScale="92500" lnSpcReduction="20000"/>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Malachi 3:5</a:t>
            </a: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“And I will come near you for judgment (…) Because they do not fear Me,” says the Lord of hosts.</a:t>
            </a: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buFont typeface="Wingdings 3" charset="2"/>
              <a:buChar char=""/>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4B70BE1E-A943-96FF-49C1-A5D1C9991E2A}"/>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93396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D208D2-7DB0-A1BC-3DC2-08A2CBB30B4C}"/>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86ED2F7-520B-A603-C0C0-4F7668FE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aming barbeque grill">
            <a:extLst>
              <a:ext uri="{FF2B5EF4-FFF2-40B4-BE49-F238E27FC236}">
                <a16:creationId xmlns:a16="http://schemas.microsoft.com/office/drawing/2014/main" id="{096C4DFC-1CAC-2B5B-2053-2273C3CAC76A}"/>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7999" b="-1"/>
          <a:stretch/>
        </p:blipFill>
        <p:spPr>
          <a:xfrm>
            <a:off x="20" y="-1"/>
            <a:ext cx="12191980" cy="6858000"/>
          </a:xfrm>
          <a:prstGeom prst="rect">
            <a:avLst/>
          </a:prstGeom>
        </p:spPr>
      </p:pic>
      <p:sp>
        <p:nvSpPr>
          <p:cNvPr id="6" name="Rectangle 5">
            <a:extLst>
              <a:ext uri="{FF2B5EF4-FFF2-40B4-BE49-F238E27FC236}">
                <a16:creationId xmlns:a16="http://schemas.microsoft.com/office/drawing/2014/main" id="{4B47B17F-C5E9-856A-9DDE-53987055A58A}"/>
              </a:ext>
            </a:extLst>
          </p:cNvPr>
          <p:cNvSpPr/>
          <p:nvPr/>
        </p:nvSpPr>
        <p:spPr>
          <a:xfrm>
            <a:off x="216131" y="224445"/>
            <a:ext cx="11787447" cy="6359236"/>
          </a:xfrm>
          <a:prstGeom prst="rect">
            <a:avLst/>
          </a:prstGeom>
        </p:spPr>
        <p:txBody>
          <a:bodyPr vert="horz" lIns="91440" tIns="45720" rIns="91440" bIns="45720" rtlCol="0">
            <a:normAutofit lnSpcReduction="10000"/>
          </a:bodyPr>
          <a:lstStyle/>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3.  The Purity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People</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(3:2b-5)</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a.)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purifying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fire (2b-3a)</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b.)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perfect</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offering (3b-4)</a:t>
            </a:r>
          </a:p>
          <a:p>
            <a:pPr>
              <a:spcBef>
                <a:spcPts val="1000"/>
              </a:spcBef>
              <a:buClr>
                <a:schemeClr val="bg2">
                  <a:lumMod val="40000"/>
                  <a:lumOff val="60000"/>
                </a:schemeClr>
              </a:buClr>
              <a:buSzPct val="80000"/>
            </a:pPr>
            <a:endPar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c.)  The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a typeface="+mj-ea"/>
                <a:cs typeface="+mj-cs"/>
              </a:rPr>
              <a:t>purging</a:t>
            </a: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rPr>
              <a:t> of the proud (5)</a:t>
            </a:r>
          </a:p>
          <a:p>
            <a:pPr>
              <a:spcBef>
                <a:spcPts val="1000"/>
              </a:spcBef>
              <a:buClr>
                <a:schemeClr val="bg2">
                  <a:lumMod val="40000"/>
                  <a:lumOff val="60000"/>
                </a:schemeClr>
              </a:buClr>
              <a:buSzPct val="80000"/>
            </a:pPr>
            <a:endParaRPr lang="en-US" sz="5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a typeface="+mj-ea"/>
              <a:cs typeface="+mj-cs"/>
            </a:endParaRPr>
          </a:p>
          <a:p>
            <a:pPr>
              <a:spcBef>
                <a:spcPts val="1000"/>
              </a:spcBef>
              <a:buClr>
                <a:schemeClr val="bg2">
                  <a:lumMod val="40000"/>
                  <a:lumOff val="60000"/>
                </a:schemeClr>
              </a:buClr>
              <a:buSzPct val="80000"/>
            </a:pPr>
            <a:endParaRPr lang="en-US"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9" name="Content Placeholder 8">
            <a:extLst>
              <a:ext uri="{FF2B5EF4-FFF2-40B4-BE49-F238E27FC236}">
                <a16:creationId xmlns:a16="http://schemas.microsoft.com/office/drawing/2014/main" id="{5F845534-6288-C83A-5114-8732F81723CD}"/>
              </a:ext>
            </a:extLst>
          </p:cNvPr>
          <p:cNvSpPr>
            <a:spLocks noGrp="1"/>
          </p:cNvSpPr>
          <p:nvPr>
            <p:ph idx="1"/>
          </p:nvPr>
        </p:nvSpPr>
        <p:spPr>
          <a:xfrm>
            <a:off x="0" y="-785711"/>
            <a:ext cx="11662755" cy="785711"/>
          </a:xfrm>
        </p:spPr>
        <p:txBody>
          <a:bodyPr vert="horz" lIns="91440" tIns="45720" rIns="91440" bIns="45720" rtlCol="0">
            <a:normAutofit/>
          </a:bodyPr>
          <a:lstStyle/>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a:p>
            <a:pPr marL="0" indent="0" algn="r">
              <a:lnSpc>
                <a:spcPct val="90000"/>
              </a:lnSpc>
              <a:buNone/>
            </a:pPr>
            <a:r>
              <a:rPr lang="en-US" sz="500">
                <a:solidFill>
                  <a:srgbClr val="FFFF00"/>
                </a:solidFill>
                <a:effectLst>
                  <a:outerShdw blurRad="38100" dist="38100" dir="2700000" algn="tl">
                    <a:srgbClr val="000000">
                      <a:alpha val="43137"/>
                    </a:srgbClr>
                  </a:outerShdw>
                </a:effectLst>
                <a:latin typeface="Georgia" panose="02040502050405020303" pitchFamily="18" charset="0"/>
              </a:rPr>
              <a:t>Malachi 3:1-2a</a:t>
            </a:r>
          </a:p>
          <a:p>
            <a:pPr marL="0" indent="0" algn="ctr">
              <a:lnSpc>
                <a:spcPct val="90000"/>
              </a:lnSpc>
              <a:buNone/>
            </a:pPr>
            <a:endParaRPr lang="en-US" sz="50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24118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DC8825-F723-9633-9710-91BA7607A4FD}"/>
            </a:ext>
          </a:extLst>
        </p:cNvPr>
        <p:cNvGrpSpPr/>
        <p:nvPr/>
      </p:nvGrpSpPr>
      <p:grpSpPr>
        <a:xfrm>
          <a:off x="0" y="0"/>
          <a:ext cx="0" cy="0"/>
          <a:chOff x="0" y="0"/>
          <a:chExt cx="0" cy="0"/>
        </a:xfrm>
      </p:grpSpPr>
      <p:pic>
        <p:nvPicPr>
          <p:cNvPr id="5" name="Content Placeholder 4" descr="A snowy mountain at night&#10;&#10;Description automatically generated">
            <a:extLst>
              <a:ext uri="{FF2B5EF4-FFF2-40B4-BE49-F238E27FC236}">
                <a16:creationId xmlns:a16="http://schemas.microsoft.com/office/drawing/2014/main" id="{EB3A1B41-A707-071C-9BC2-04881C59F936}"/>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2445"/>
          <a:stretch/>
        </p:blipFill>
        <p:spPr>
          <a:xfrm>
            <a:off x="20" y="0"/>
            <a:ext cx="12191980" cy="6857990"/>
          </a:xfrm>
          <a:prstGeom prst="rect">
            <a:avLst/>
          </a:prstGeom>
        </p:spPr>
      </p:pic>
      <p:sp>
        <p:nvSpPr>
          <p:cNvPr id="9" name="Content Placeholder 8">
            <a:extLst>
              <a:ext uri="{FF2B5EF4-FFF2-40B4-BE49-F238E27FC236}">
                <a16:creationId xmlns:a16="http://schemas.microsoft.com/office/drawing/2014/main" id="{B2D82E83-BD10-A1B3-22E3-F7502755E818}"/>
              </a:ext>
            </a:extLst>
          </p:cNvPr>
          <p:cNvSpPr>
            <a:spLocks noGrp="1"/>
          </p:cNvSpPr>
          <p:nvPr>
            <p:ph idx="1"/>
          </p:nvPr>
        </p:nvSpPr>
        <p:spPr>
          <a:xfrm>
            <a:off x="264612" y="2975956"/>
            <a:ext cx="11662755" cy="3657599"/>
          </a:xfrm>
        </p:spPr>
        <p:txBody>
          <a:bodyPr vert="horz" lIns="91440" tIns="45720" rIns="91440" bIns="45720" rtlCol="0">
            <a:normAutofit fontScale="85000" lnSpcReduction="20000"/>
          </a:bodyPr>
          <a:lstStyle/>
          <a:p>
            <a:pPr marL="0" indent="0" algn="ctr">
              <a:buNone/>
            </a:pPr>
            <a:r>
              <a:rPr lang="en-US" sz="4000" i="1" dirty="0">
                <a:effectLst>
                  <a:outerShdw blurRad="38100" dist="38100" dir="2700000" algn="tl">
                    <a:srgbClr val="000000">
                      <a:alpha val="43137"/>
                    </a:srgbClr>
                  </a:outerShdw>
                </a:effectLst>
                <a:latin typeface="Georgia" panose="02040502050405020303" pitchFamily="18" charset="0"/>
              </a:rPr>
              <a:t> - “In the face of adversity, God is not the adversary!”</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r">
              <a:buNone/>
            </a:pPr>
            <a:r>
              <a:rPr lang="en-US" sz="4000" dirty="0">
                <a:effectLst>
                  <a:outerShdw blurRad="38100" dist="38100" dir="2700000" algn="tl">
                    <a:srgbClr val="000000">
                      <a:alpha val="43137"/>
                    </a:srgbClr>
                  </a:outerShdw>
                </a:effectLst>
                <a:latin typeface="Georgia" panose="02040502050405020303" pitchFamily="18" charset="0"/>
              </a:rPr>
              <a:t>- Pastor David</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7200" dirty="0">
                <a:effectLst>
                  <a:outerShdw blurRad="38100" dist="38100" dir="2700000" algn="tl">
                    <a:srgbClr val="000000">
                      <a:alpha val="43137"/>
                    </a:srgbClr>
                  </a:outerShdw>
                </a:effectLst>
                <a:latin typeface="Georgia" panose="02040502050405020303" pitchFamily="18" charset="0"/>
              </a:rPr>
              <a:t>Malachi 2:17 - 3:5</a:t>
            </a:r>
          </a:p>
          <a:p>
            <a:pPr marL="0" indent="0" algn="ctr">
              <a:buNone/>
            </a:pPr>
            <a:endParaRPr lang="en-US" sz="4000"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17EAE35C-223C-26EB-AEA5-30FEC68EDC89}"/>
              </a:ext>
            </a:extLst>
          </p:cNvPr>
          <p:cNvSpPr/>
          <p:nvPr/>
        </p:nvSpPr>
        <p:spPr>
          <a:xfrm>
            <a:off x="83127" y="980594"/>
            <a:ext cx="12009100" cy="923330"/>
          </a:xfrm>
          <a:prstGeom prst="rect">
            <a:avLst/>
          </a:prstGeom>
          <a:noFill/>
        </p:spPr>
        <p:txBody>
          <a:bodyPr wrap="square" lIns="91440" tIns="45720" rIns="91440" bIns="45720">
            <a:spAutoFit/>
          </a:bodyPr>
          <a:lstStyle/>
          <a:p>
            <a:pPr algn="ctr"/>
            <a:r>
              <a:rPr lang="en-US" sz="5400" b="1" i="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sz="5400" b="1" i="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 Future Promise for a Past Reality</a:t>
            </a:r>
            <a:r>
              <a:rPr lang="en-US" sz="5400" b="1" i="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32417792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D350-3344-C163-388D-89FDA177704D}"/>
              </a:ext>
            </a:extLst>
          </p:cNvPr>
          <p:cNvSpPr>
            <a:spLocks noGrp="1"/>
          </p:cNvSpPr>
          <p:nvPr>
            <p:ph type="title"/>
          </p:nvPr>
        </p:nvSpPr>
        <p:spPr>
          <a:xfrm>
            <a:off x="649139" y="232499"/>
            <a:ext cx="6188190" cy="1622321"/>
          </a:xfrm>
        </p:spPr>
        <p:txBody>
          <a:bodyPr>
            <a:normAutofit/>
          </a:bodyPr>
          <a:lstStyle/>
          <a:p>
            <a:r>
              <a:rPr lang="en-US" b="1" dirty="0">
                <a:solidFill>
                  <a:srgbClr val="FFFF00"/>
                </a:solidFill>
                <a:effectLst>
                  <a:outerShdw blurRad="38100" dist="38100" dir="2700000" algn="tl">
                    <a:srgbClr val="000000">
                      <a:alpha val="43137"/>
                    </a:srgbClr>
                  </a:outerShdw>
                </a:effectLst>
              </a:rPr>
              <a:t>Malachi 2:17a   (ESV)</a:t>
            </a:r>
          </a:p>
        </p:txBody>
      </p:sp>
      <p:sp>
        <p:nvSpPr>
          <p:cNvPr id="18" name="Content Placeholder 2">
            <a:extLst>
              <a:ext uri="{FF2B5EF4-FFF2-40B4-BE49-F238E27FC236}">
                <a16:creationId xmlns:a16="http://schemas.microsoft.com/office/drawing/2014/main" id="{0642B96E-E2EB-D936-A113-75CA51BF7AD9}"/>
              </a:ext>
            </a:extLst>
          </p:cNvPr>
          <p:cNvSpPr>
            <a:spLocks noGrp="1"/>
          </p:cNvSpPr>
          <p:nvPr>
            <p:ph idx="1"/>
          </p:nvPr>
        </p:nvSpPr>
        <p:spPr>
          <a:xfrm>
            <a:off x="177074" y="1687483"/>
            <a:ext cx="7132320" cy="5170516"/>
          </a:xfrm>
        </p:spPr>
        <p:txBody>
          <a:bodyPr>
            <a:normAutofit/>
          </a:bodyPr>
          <a:lstStyle/>
          <a:p>
            <a:pPr marL="0" indent="0" algn="ctr">
              <a:buNone/>
            </a:pP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You have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wearied</a:t>
            </a: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 the Lord with your words. But you say, “How have we wearied Him?” </a:t>
            </a:r>
          </a:p>
          <a:p>
            <a:pPr marL="0" indent="0">
              <a:buNone/>
            </a:pPr>
            <a:endParaRPr lang="en-US" sz="3800" dirty="0">
              <a:solidFill>
                <a:srgbClr val="FFFFFF"/>
              </a:solidFill>
              <a:effectLst>
                <a:outerShdw blurRad="38100" dist="38100" dir="2700000" algn="tl">
                  <a:srgbClr val="000000">
                    <a:alpha val="43137"/>
                  </a:srgbClr>
                </a:outerShdw>
              </a:effectLst>
              <a:latin typeface="Georgia" panose="02040502050405020303" pitchFamily="18" charset="0"/>
            </a:endParaRPr>
          </a:p>
          <a:p>
            <a:pPr marL="457200" lvl="1" indent="0">
              <a:buNone/>
            </a:pPr>
            <a:endParaRPr lang="en-US" dirty="0">
              <a:solidFill>
                <a:srgbClr val="FFFFFF"/>
              </a:solidFill>
            </a:endParaRPr>
          </a:p>
        </p:txBody>
      </p:sp>
      <p:pic>
        <p:nvPicPr>
          <p:cNvPr id="20" name="Picture 19" descr="A Buddha figurine with a person sitting on the background holding a beaded necklace">
            <a:extLst>
              <a:ext uri="{FF2B5EF4-FFF2-40B4-BE49-F238E27FC236}">
                <a16:creationId xmlns:a16="http://schemas.microsoft.com/office/drawing/2014/main" id="{E8BB8F3E-4A3C-B48E-E4FB-2E62DDD35B1C}"/>
              </a:ext>
            </a:extLst>
          </p:cNvPr>
          <p:cNvPicPr>
            <a:picLocks noChangeAspect="1"/>
          </p:cNvPicPr>
          <p:nvPr/>
        </p:nvPicPr>
        <p:blipFill>
          <a:blip r:embed="rId3"/>
          <a:srcRect l="22860" r="2286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6275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64E7-3771-98C8-4075-E5F29AD61F72}"/>
              </a:ext>
            </a:extLst>
          </p:cNvPr>
          <p:cNvSpPr>
            <a:spLocks noGrp="1"/>
          </p:cNvSpPr>
          <p:nvPr>
            <p:ph type="title"/>
          </p:nvPr>
        </p:nvSpPr>
        <p:spPr>
          <a:xfrm>
            <a:off x="-66502" y="236587"/>
            <a:ext cx="10457411" cy="1400530"/>
          </a:xfrm>
        </p:spPr>
        <p:txBody>
          <a:bodyPr/>
          <a:lstStyle/>
          <a:p>
            <a:pPr algn="ctr"/>
            <a:r>
              <a:rPr lang="en-US" sz="3200" dirty="0">
                <a:solidFill>
                  <a:srgbClr val="FFFF00"/>
                </a:solidFill>
              </a:rPr>
              <a:t>God’s attributes are on display in Malachi 2:17 -3:15</a:t>
            </a:r>
          </a:p>
        </p:txBody>
      </p:sp>
      <p:sp>
        <p:nvSpPr>
          <p:cNvPr id="3" name="Content Placeholder 2">
            <a:extLst>
              <a:ext uri="{FF2B5EF4-FFF2-40B4-BE49-F238E27FC236}">
                <a16:creationId xmlns:a16="http://schemas.microsoft.com/office/drawing/2014/main" id="{AFC72617-CD49-26BA-2D27-7BE26D289E91}"/>
              </a:ext>
            </a:extLst>
          </p:cNvPr>
          <p:cNvSpPr>
            <a:spLocks noGrp="1"/>
          </p:cNvSpPr>
          <p:nvPr>
            <p:ph idx="1"/>
          </p:nvPr>
        </p:nvSpPr>
        <p:spPr>
          <a:xfrm>
            <a:off x="274321" y="1221971"/>
            <a:ext cx="11787446" cy="5552902"/>
          </a:xfrm>
        </p:spPr>
        <p:txBody>
          <a:bodyPr>
            <a:normAutofit/>
          </a:bodyPr>
          <a:lstStyle/>
          <a:p>
            <a:pPr marL="0" indent="0">
              <a:buNone/>
            </a:pPr>
            <a:r>
              <a:rPr lang="en-US" sz="4800" dirty="0"/>
              <a:t>* </a:t>
            </a:r>
            <a:r>
              <a:rPr lang="en-US" sz="4800" b="1" u="sng" dirty="0">
                <a:solidFill>
                  <a:srgbClr val="FFFF00"/>
                </a:solidFill>
              </a:rPr>
              <a:t>He is</a:t>
            </a:r>
            <a:r>
              <a:rPr lang="en-US" sz="4800" b="1" dirty="0">
                <a:solidFill>
                  <a:srgbClr val="FFFF00"/>
                </a:solidFill>
              </a:rPr>
              <a:t> </a:t>
            </a:r>
            <a:r>
              <a:rPr lang="en-US" sz="4800" dirty="0"/>
              <a:t>never physically, emotionally, or mentally fatigued.</a:t>
            </a:r>
          </a:p>
          <a:p>
            <a:pPr marL="0" indent="0">
              <a:buNone/>
            </a:pPr>
            <a:r>
              <a:rPr lang="en-US" sz="4800" dirty="0"/>
              <a:t>* </a:t>
            </a:r>
            <a:r>
              <a:rPr lang="en-US" sz="4800" b="1" u="sng" dirty="0">
                <a:solidFill>
                  <a:srgbClr val="FFFF00"/>
                </a:solidFill>
              </a:rPr>
              <a:t>He is</a:t>
            </a:r>
            <a:r>
              <a:rPr lang="en-US" sz="4800" b="1" dirty="0">
                <a:solidFill>
                  <a:srgbClr val="FFFF00"/>
                </a:solidFill>
              </a:rPr>
              <a:t> </a:t>
            </a:r>
            <a:r>
              <a:rPr lang="en-US" sz="4800" dirty="0"/>
              <a:t>Spirit - John 4:23-24</a:t>
            </a:r>
          </a:p>
          <a:p>
            <a:pPr marL="0" indent="0">
              <a:buNone/>
            </a:pPr>
            <a:r>
              <a:rPr lang="en-US" sz="4800" dirty="0"/>
              <a:t>* </a:t>
            </a:r>
            <a:r>
              <a:rPr lang="en-US" sz="4800" b="1" u="sng" dirty="0">
                <a:solidFill>
                  <a:srgbClr val="FFFF00"/>
                </a:solidFill>
              </a:rPr>
              <a:t>He is</a:t>
            </a:r>
            <a:r>
              <a:rPr lang="en-US" sz="4800" b="1" dirty="0">
                <a:solidFill>
                  <a:srgbClr val="FFFF00"/>
                </a:solidFill>
              </a:rPr>
              <a:t> </a:t>
            </a:r>
            <a:r>
              <a:rPr lang="en-US" sz="4800" dirty="0"/>
              <a:t>Omnipotent (all powerful), Omniscient (all knowing), and Omnipresent (everywhere and at all times) - Psalm 139 (et al.)</a:t>
            </a:r>
          </a:p>
        </p:txBody>
      </p:sp>
    </p:spTree>
    <p:extLst>
      <p:ext uri="{BB962C8B-B14F-4D97-AF65-F5344CB8AC3E}">
        <p14:creationId xmlns:p14="http://schemas.microsoft.com/office/powerpoint/2010/main" val="44256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6798-26BB-8EC9-D2F0-DE91E2FDDB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4CEC3-A874-23B6-6864-500C4ED1EF6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2046D22-AA61-955D-7DCB-900C095A20B9}"/>
              </a:ext>
            </a:extLst>
          </p:cNvPr>
          <p:cNvPicPr>
            <a:picLocks noChangeAspect="1"/>
          </p:cNvPicPr>
          <p:nvPr/>
        </p:nvPicPr>
        <p:blipFill>
          <a:blip r:embed="rId2"/>
          <a:stretch>
            <a:fillRect/>
          </a:stretch>
        </p:blipFill>
        <p:spPr>
          <a:xfrm>
            <a:off x="0" y="0"/>
            <a:ext cx="12192000" cy="6814279"/>
          </a:xfrm>
          <a:prstGeom prst="rect">
            <a:avLst/>
          </a:prstGeom>
        </p:spPr>
      </p:pic>
    </p:spTree>
    <p:extLst>
      <p:ext uri="{BB962C8B-B14F-4D97-AF65-F5344CB8AC3E}">
        <p14:creationId xmlns:p14="http://schemas.microsoft.com/office/powerpoint/2010/main" val="173669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2917-BA17-4862-6E36-7B3FAB3533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8F911D-6BE4-EDD9-9383-B1E523D612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4C68A3-9AED-99C1-285E-C1586E857E26}"/>
              </a:ext>
            </a:extLst>
          </p:cNvPr>
          <p:cNvPicPr>
            <a:picLocks noChangeAspect="1"/>
          </p:cNvPicPr>
          <p:nvPr/>
        </p:nvPicPr>
        <p:blipFill>
          <a:blip r:embed="rId2"/>
          <a:stretch>
            <a:fillRect/>
          </a:stretch>
        </p:blipFill>
        <p:spPr>
          <a:xfrm>
            <a:off x="0" y="47398"/>
            <a:ext cx="12192000" cy="6763203"/>
          </a:xfrm>
          <a:prstGeom prst="rect">
            <a:avLst/>
          </a:prstGeom>
        </p:spPr>
      </p:pic>
    </p:spTree>
    <p:extLst>
      <p:ext uri="{BB962C8B-B14F-4D97-AF65-F5344CB8AC3E}">
        <p14:creationId xmlns:p14="http://schemas.microsoft.com/office/powerpoint/2010/main" val="238579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4B82BE-2C0E-D59C-485F-1F3D44E51930}"/>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7E5A621-5F64-F69E-763B-D0808170B220}"/>
              </a:ext>
            </a:extLst>
          </p:cNvPr>
          <p:cNvSpPr>
            <a:spLocks noGrp="1"/>
          </p:cNvSpPr>
          <p:nvPr>
            <p:ph idx="1"/>
          </p:nvPr>
        </p:nvSpPr>
        <p:spPr>
          <a:xfrm>
            <a:off x="0" y="-785711"/>
            <a:ext cx="2892829" cy="785711"/>
          </a:xfrm>
        </p:spPr>
        <p:txBody>
          <a:bodyPr vert="horz" lIns="91440" tIns="45720" rIns="91440" bIns="45720" rtlCol="0">
            <a:normAutofit fontScale="25000" lnSpcReduction="20000"/>
          </a:bodyPr>
          <a:lstStyle/>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r">
              <a:buNone/>
            </a:pPr>
            <a:r>
              <a:rPr lang="en-US" sz="14400" dirty="0">
                <a:solidFill>
                  <a:srgbClr val="FFFF00"/>
                </a:solidFill>
                <a:effectLst>
                  <a:outerShdw blurRad="38100" dist="38100" dir="2700000" algn="tl">
                    <a:srgbClr val="000000">
                      <a:alpha val="43137"/>
                    </a:srgbClr>
                  </a:outerShdw>
                </a:effectLst>
                <a:latin typeface="Georgia" panose="02040502050405020303" pitchFamily="18" charset="0"/>
              </a:rPr>
              <a:t>Malachi 2:17</a:t>
            </a: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5204F067-56A1-C5BB-D750-84D44ACEDB9B}"/>
              </a:ext>
            </a:extLst>
          </p:cNvPr>
          <p:cNvSpPr/>
          <p:nvPr/>
        </p:nvSpPr>
        <p:spPr>
          <a:xfrm>
            <a:off x="574967" y="1125522"/>
            <a:ext cx="11874728" cy="4801314"/>
          </a:xfrm>
          <a:prstGeom prst="rect">
            <a:avLst/>
          </a:prstGeom>
          <a:noFill/>
        </p:spPr>
        <p:txBody>
          <a:bodyPr wrap="square" lIns="91440" tIns="45720" rIns="91440" bIns="45720">
            <a:spAutoFit/>
          </a:bodyPr>
          <a:lstStyle/>
          <a:p>
            <a:pPr marL="1143000" indent="-1143000">
              <a:buAutoNum type="arabicPeriod"/>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The Problems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Nation</a:t>
            </a:r>
          </a:p>
          <a:p>
            <a:endParaRPr lang="en-US" sz="5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ndParaRPr>
          </a:p>
          <a:p>
            <a:r>
              <a:rPr lang="en-US" sz="66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a.) The problem of </a:t>
            </a:r>
            <a:r>
              <a:rPr lang="en-US" sz="4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wearying</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(17a) </a:t>
            </a:r>
          </a:p>
          <a:p>
            <a:endPar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a:p>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b.) The problem of </a:t>
            </a:r>
            <a:r>
              <a:rPr lang="en-US" sz="4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blaming</a:t>
            </a:r>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(17b)</a:t>
            </a:r>
          </a:p>
          <a:p>
            <a:endPar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p:txBody>
      </p:sp>
    </p:spTree>
    <p:extLst>
      <p:ext uri="{BB962C8B-B14F-4D97-AF65-F5344CB8AC3E}">
        <p14:creationId xmlns:p14="http://schemas.microsoft.com/office/powerpoint/2010/main" val="9457812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83C44C74-2386-5D8E-B187-76A1F6C21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F198E-F381-4E3E-0538-53C779296B8F}"/>
              </a:ext>
            </a:extLst>
          </p:cNvPr>
          <p:cNvSpPr>
            <a:spLocks noGrp="1"/>
          </p:cNvSpPr>
          <p:nvPr>
            <p:ph type="title"/>
          </p:nvPr>
        </p:nvSpPr>
        <p:spPr>
          <a:xfrm>
            <a:off x="649139" y="232499"/>
            <a:ext cx="6188190" cy="1622321"/>
          </a:xfrm>
        </p:spPr>
        <p:txBody>
          <a:bodyPr>
            <a:normAutofit/>
          </a:bodyPr>
          <a:lstStyle/>
          <a:p>
            <a:r>
              <a:rPr lang="en-US" b="1" dirty="0">
                <a:solidFill>
                  <a:srgbClr val="FFFF00"/>
                </a:solidFill>
                <a:effectLst>
                  <a:outerShdw blurRad="38100" dist="38100" dir="2700000" algn="tl">
                    <a:srgbClr val="000000">
                      <a:alpha val="43137"/>
                    </a:srgbClr>
                  </a:outerShdw>
                </a:effectLst>
              </a:rPr>
              <a:t>Malachi 2:17b   (ESV)</a:t>
            </a:r>
          </a:p>
        </p:txBody>
      </p:sp>
      <p:sp>
        <p:nvSpPr>
          <p:cNvPr id="18" name="Content Placeholder 2">
            <a:extLst>
              <a:ext uri="{FF2B5EF4-FFF2-40B4-BE49-F238E27FC236}">
                <a16:creationId xmlns:a16="http://schemas.microsoft.com/office/drawing/2014/main" id="{60585D01-1817-FA1D-1A1B-2C2BE98FC2A9}"/>
              </a:ext>
            </a:extLst>
          </p:cNvPr>
          <p:cNvSpPr>
            <a:spLocks noGrp="1"/>
          </p:cNvSpPr>
          <p:nvPr>
            <p:ph idx="1"/>
          </p:nvPr>
        </p:nvSpPr>
        <p:spPr>
          <a:xfrm>
            <a:off x="0" y="955965"/>
            <a:ext cx="7348451" cy="5569526"/>
          </a:xfrm>
        </p:spPr>
        <p:txBody>
          <a:bodyPr>
            <a:normAutofit/>
          </a:bodyPr>
          <a:lstStyle/>
          <a:p>
            <a:pPr marL="0" indent="0">
              <a:buNone/>
            </a:pPr>
            <a:endParaRPr lang="en-US" sz="3800" dirty="0">
              <a:solidFill>
                <a:srgbClr val="FFFFFF"/>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By saying, “Everyone who does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evil is good</a:t>
            </a:r>
            <a:r>
              <a:rPr lang="en-US" sz="5400" b="1" i="1" dirty="0">
                <a:solidFill>
                  <a:srgbClr val="FFFF00"/>
                </a:solidFill>
                <a:effectLst>
                  <a:outerShdw blurRad="38100" dist="38100" dir="2700000" algn="tl">
                    <a:srgbClr val="000000">
                      <a:alpha val="43137"/>
                    </a:srgbClr>
                  </a:outerShdw>
                </a:effectLst>
                <a:latin typeface="Georgia" panose="02040502050405020303" pitchFamily="18" charset="0"/>
              </a:rPr>
              <a:t> </a:t>
            </a: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in the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sight of the Lord</a:t>
            </a: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 and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He delights in them</a:t>
            </a:r>
            <a:r>
              <a:rPr lang="en-US" sz="5400" dirty="0">
                <a:solidFill>
                  <a:srgbClr val="FFFFFF"/>
                </a:solidFill>
                <a:effectLst>
                  <a:outerShdw blurRad="38100" dist="38100" dir="2700000" algn="tl">
                    <a:srgbClr val="000000">
                      <a:alpha val="43137"/>
                    </a:srgbClr>
                  </a:outerShdw>
                </a:effectLst>
                <a:latin typeface="Georgia" panose="02040502050405020303" pitchFamily="18" charset="0"/>
              </a:rPr>
              <a:t>.” </a:t>
            </a:r>
          </a:p>
          <a:p>
            <a:pPr marL="457200" lvl="1" indent="0">
              <a:buNone/>
            </a:pPr>
            <a:endParaRPr lang="en-US" dirty="0">
              <a:solidFill>
                <a:srgbClr val="FFFFFF"/>
              </a:solidFill>
            </a:endParaRPr>
          </a:p>
        </p:txBody>
      </p:sp>
      <p:pic>
        <p:nvPicPr>
          <p:cNvPr id="20" name="Picture 19" descr="A Buddha figurine with a person sitting on the background holding a beaded necklace">
            <a:extLst>
              <a:ext uri="{FF2B5EF4-FFF2-40B4-BE49-F238E27FC236}">
                <a16:creationId xmlns:a16="http://schemas.microsoft.com/office/drawing/2014/main" id="{B31CA2BA-E90C-9F9B-91ED-0974E9993289}"/>
              </a:ext>
            </a:extLst>
          </p:cNvPr>
          <p:cNvPicPr>
            <a:picLocks noChangeAspect="1"/>
          </p:cNvPicPr>
          <p:nvPr/>
        </p:nvPicPr>
        <p:blipFill>
          <a:blip r:embed="rId3"/>
          <a:srcRect l="22860" r="2286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34961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E46839-D32A-C636-AD0B-8B5690CFA46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084FEB1-2FEE-79ED-209B-FDDD94175127}"/>
              </a:ext>
            </a:extLst>
          </p:cNvPr>
          <p:cNvSpPr>
            <a:spLocks noGrp="1"/>
          </p:cNvSpPr>
          <p:nvPr>
            <p:ph idx="1"/>
          </p:nvPr>
        </p:nvSpPr>
        <p:spPr>
          <a:xfrm>
            <a:off x="0" y="-785711"/>
            <a:ext cx="2909455" cy="1151471"/>
          </a:xfrm>
        </p:spPr>
        <p:txBody>
          <a:bodyPr vert="horz" lIns="91440" tIns="45720" rIns="91440" bIns="45720" rtlCol="0">
            <a:normAutofit fontScale="25000" lnSpcReduction="20000"/>
          </a:bodyPr>
          <a:lstStyle/>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a:p>
            <a:pPr marL="0" indent="0" algn="r">
              <a:buNone/>
            </a:pPr>
            <a:r>
              <a:rPr lang="en-US" sz="14400" dirty="0">
                <a:solidFill>
                  <a:srgbClr val="FFFF00"/>
                </a:solidFill>
                <a:effectLst>
                  <a:outerShdw blurRad="38100" dist="38100" dir="2700000" algn="tl">
                    <a:srgbClr val="000000">
                      <a:alpha val="43137"/>
                    </a:srgbClr>
                  </a:outerShdw>
                </a:effectLst>
                <a:latin typeface="Georgia" panose="02040502050405020303" pitchFamily="18" charset="0"/>
              </a:rPr>
              <a:t>Malachi 2:17</a:t>
            </a:r>
          </a:p>
          <a:p>
            <a:pPr marL="0" indent="0" algn="ctr">
              <a:buNone/>
            </a:pPr>
            <a:endParaRPr lang="en-US" sz="6000"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7904EF73-FBF6-5FD9-F460-3800436BBF9C}"/>
              </a:ext>
            </a:extLst>
          </p:cNvPr>
          <p:cNvSpPr/>
          <p:nvPr/>
        </p:nvSpPr>
        <p:spPr>
          <a:xfrm>
            <a:off x="450275" y="889293"/>
            <a:ext cx="11874728" cy="5478423"/>
          </a:xfrm>
          <a:prstGeom prst="rect">
            <a:avLst/>
          </a:prstGeom>
          <a:noFill/>
        </p:spPr>
        <p:txBody>
          <a:bodyPr wrap="square" lIns="91440" tIns="45720" rIns="91440" bIns="45720">
            <a:spAutoFit/>
          </a:bodyPr>
          <a:lstStyle/>
          <a:p>
            <a:pPr marL="1143000" indent="-1143000">
              <a:buAutoNum type="arabicPeriod"/>
            </a:pPr>
            <a:r>
              <a:rPr lang="en-US" sz="5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The Problems of a </a:t>
            </a:r>
            <a:r>
              <a:rPr lang="en-US" sz="5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Nation</a:t>
            </a:r>
          </a:p>
          <a:p>
            <a:endParaRPr lang="en-US" sz="5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endParaRPr>
          </a:p>
          <a:p>
            <a:r>
              <a:rPr lang="en-US" sz="66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a.) The problem of </a:t>
            </a:r>
            <a:r>
              <a:rPr lang="en-US" sz="4400" b="1" u="sng"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wearying</a:t>
            </a:r>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(17a) </a:t>
            </a:r>
          </a:p>
          <a:p>
            <a:endPar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a:p>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b.) The problem of </a:t>
            </a:r>
            <a:r>
              <a:rPr lang="en-US" sz="4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blaming</a:t>
            </a:r>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(17b)</a:t>
            </a:r>
          </a:p>
          <a:p>
            <a:endPar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a:p>
            <a:r>
              <a:rPr lang="en-US" sz="44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a:t>
            </a:r>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c.) The problem of </a:t>
            </a:r>
            <a:r>
              <a:rPr lang="en-US" sz="4400" b="1" u="sng"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Georgia" panose="02040502050405020303" pitchFamily="18" charset="0"/>
              </a:rPr>
              <a:t>questioning</a:t>
            </a:r>
            <a:r>
              <a:rPr lang="en-US" sz="440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rPr>
              <a:t> God (17c)</a:t>
            </a:r>
            <a:endParaRPr lang="en-US" sz="6600" cap="none" spc="0" dirty="0">
              <a:ln w="9525">
                <a:solidFill>
                  <a:schemeClr val="bg1"/>
                </a:solidFill>
                <a:prstDash val="solid"/>
              </a:ln>
              <a:effectLst>
                <a:outerShdw blurRad="12700" dist="38100" dir="2700000" algn="tl" rotWithShape="0">
                  <a:schemeClr val="bg1">
                    <a:lumMod val="50000"/>
                  </a:schemeClr>
                </a:outerShdw>
              </a:effectLst>
              <a:latin typeface="Georgia" panose="02040502050405020303" pitchFamily="18" charset="0"/>
            </a:endParaRPr>
          </a:p>
        </p:txBody>
      </p:sp>
    </p:spTree>
    <p:extLst>
      <p:ext uri="{BB962C8B-B14F-4D97-AF65-F5344CB8AC3E}">
        <p14:creationId xmlns:p14="http://schemas.microsoft.com/office/powerpoint/2010/main" val="399165495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519</TotalTime>
  <Words>867</Words>
  <Application>Microsoft Office PowerPoint</Application>
  <PresentationFormat>Widescreen</PresentationFormat>
  <Paragraphs>180</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Century Gothic</vt:lpstr>
      <vt:lpstr>Georgia</vt:lpstr>
      <vt:lpstr>Wingdings 3</vt:lpstr>
      <vt:lpstr>Ion</vt:lpstr>
      <vt:lpstr>PowerPoint Presentation</vt:lpstr>
      <vt:lpstr>PowerPoint Presentation</vt:lpstr>
      <vt:lpstr>Malachi 2:17a   (ESV)</vt:lpstr>
      <vt:lpstr>God’s attributes are on display in Malachi 2:17 -3:15</vt:lpstr>
      <vt:lpstr>PowerPoint Presentation</vt:lpstr>
      <vt:lpstr>PowerPoint Presentation</vt:lpstr>
      <vt:lpstr>PowerPoint Presentation</vt:lpstr>
      <vt:lpstr>Malachi 2:17b   (ESV)</vt:lpstr>
      <vt:lpstr>PowerPoint Presentation</vt:lpstr>
      <vt:lpstr>Malachi 2:17b   (ESV)</vt:lpstr>
      <vt:lpstr>The God of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FULLER’s FIELD   This was just outside Jerusalem, near the Upper Pool -or- Gihon Spring.  Archaeological digs have uncovered most of this area.    (No photos available due to copyright restrictions)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1</cp:revision>
  <cp:lastPrinted>2024-11-07T19:27:13Z</cp:lastPrinted>
  <dcterms:created xsi:type="dcterms:W3CDTF">2024-11-05T11:53:31Z</dcterms:created>
  <dcterms:modified xsi:type="dcterms:W3CDTF">2024-11-10T14:02:15Z</dcterms:modified>
</cp:coreProperties>
</file>