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2" r:id="rId2"/>
    <p:sldId id="261" r:id="rId3"/>
    <p:sldId id="264" r:id="rId4"/>
    <p:sldId id="289" r:id="rId5"/>
    <p:sldId id="278" r:id="rId6"/>
    <p:sldId id="290" r:id="rId7"/>
    <p:sldId id="279" r:id="rId8"/>
    <p:sldId id="291" r:id="rId9"/>
    <p:sldId id="296" r:id="rId10"/>
    <p:sldId id="282" r:id="rId11"/>
    <p:sldId id="288" r:id="rId12"/>
    <p:sldId id="284" r:id="rId13"/>
    <p:sldId id="292" r:id="rId14"/>
    <p:sldId id="285" r:id="rId15"/>
    <p:sldId id="293" r:id="rId16"/>
    <p:sldId id="275" r:id="rId17"/>
    <p:sldId id="283" r:id="rId18"/>
    <p:sldId id="286" r:id="rId19"/>
    <p:sldId id="294" r:id="rId20"/>
    <p:sldId id="287" r:id="rId21"/>
    <p:sldId id="295" r:id="rId22"/>
    <p:sldId id="280" r:id="rId23"/>
    <p:sldId id="256"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70497-C13B-44E2-8B23-99F8DB48886A}" v="43" dt="2024-11-03T09:33:27.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7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15A70497-C13B-44E2-8B23-99F8DB48886A}"/>
    <pc:docChg chg="undo custSel addSld delSld modSld sldOrd modNotesMaster">
      <pc:chgData name="David Williamson" userId="a73da8032f1697b1" providerId="LiveId" clId="{15A70497-C13B-44E2-8B23-99F8DB48886A}" dt="2024-11-03T15:00:38.508" v="5656" actId="47"/>
      <pc:docMkLst>
        <pc:docMk/>
      </pc:docMkLst>
      <pc:sldChg chg="addSp modSp mod ord">
        <pc:chgData name="David Williamson" userId="a73da8032f1697b1" providerId="LiveId" clId="{15A70497-C13B-44E2-8B23-99F8DB48886A}" dt="2024-11-03T01:58:40.862" v="5281" actId="6549"/>
        <pc:sldMkLst>
          <pc:docMk/>
          <pc:sldMk cId="1786831255" sldId="256"/>
        </pc:sldMkLst>
        <pc:spChg chg="add mod">
          <ac:chgData name="David Williamson" userId="a73da8032f1697b1" providerId="LiveId" clId="{15A70497-C13B-44E2-8B23-99F8DB48886A}" dt="2024-11-03T01:58:40.862" v="5281" actId="6549"/>
          <ac:spMkLst>
            <pc:docMk/>
            <pc:sldMk cId="1786831255" sldId="256"/>
            <ac:spMk id="3" creationId="{242D9D8C-9C7E-28E8-6D35-B03FA959C277}"/>
          </ac:spMkLst>
        </pc:spChg>
      </pc:sldChg>
      <pc:sldChg chg="del">
        <pc:chgData name="David Williamson" userId="a73da8032f1697b1" providerId="LiveId" clId="{15A70497-C13B-44E2-8B23-99F8DB48886A}" dt="2024-11-01T14:09:05.403" v="91" actId="47"/>
        <pc:sldMkLst>
          <pc:docMk/>
          <pc:sldMk cId="931902036" sldId="257"/>
        </pc:sldMkLst>
      </pc:sldChg>
      <pc:sldChg chg="del">
        <pc:chgData name="David Williamson" userId="a73da8032f1697b1" providerId="LiveId" clId="{15A70497-C13B-44E2-8B23-99F8DB48886A}" dt="2024-11-01T14:09:04.550" v="90" actId="47"/>
        <pc:sldMkLst>
          <pc:docMk/>
          <pc:sldMk cId="546633618" sldId="258"/>
        </pc:sldMkLst>
      </pc:sldChg>
      <pc:sldChg chg="del">
        <pc:chgData name="David Williamson" userId="a73da8032f1697b1" providerId="LiveId" clId="{15A70497-C13B-44E2-8B23-99F8DB48886A}" dt="2024-11-01T14:09:03.638" v="89" actId="47"/>
        <pc:sldMkLst>
          <pc:docMk/>
          <pc:sldMk cId="1199923072" sldId="259"/>
        </pc:sldMkLst>
      </pc:sldChg>
      <pc:sldChg chg="del">
        <pc:chgData name="David Williamson" userId="a73da8032f1697b1" providerId="LiveId" clId="{15A70497-C13B-44E2-8B23-99F8DB48886A}" dt="2024-11-01T14:09:02.621" v="88" actId="47"/>
        <pc:sldMkLst>
          <pc:docMk/>
          <pc:sldMk cId="3719598045" sldId="260"/>
        </pc:sldMkLst>
      </pc:sldChg>
      <pc:sldChg chg="addSp modSp mod">
        <pc:chgData name="David Williamson" userId="a73da8032f1697b1" providerId="LiveId" clId="{15A70497-C13B-44E2-8B23-99F8DB48886A}" dt="2024-11-01T14:11:29.833" v="108" actId="14100"/>
        <pc:sldMkLst>
          <pc:docMk/>
          <pc:sldMk cId="1252106479" sldId="261"/>
        </pc:sldMkLst>
        <pc:spChg chg="add mod">
          <ac:chgData name="David Williamson" userId="a73da8032f1697b1" providerId="LiveId" clId="{15A70497-C13B-44E2-8B23-99F8DB48886A}" dt="2024-11-01T14:11:29.833" v="108" actId="14100"/>
          <ac:spMkLst>
            <pc:docMk/>
            <pc:sldMk cId="1252106479" sldId="261"/>
            <ac:spMk id="3" creationId="{6BC032ED-3326-4B4C-4D17-45788F32D5C5}"/>
          </ac:spMkLst>
        </pc:spChg>
        <pc:spChg chg="add mod">
          <ac:chgData name="David Williamson" userId="a73da8032f1697b1" providerId="LiveId" clId="{15A70497-C13B-44E2-8B23-99F8DB48886A}" dt="2024-11-01T14:11:03.742" v="106" actId="207"/>
          <ac:spMkLst>
            <pc:docMk/>
            <pc:sldMk cId="1252106479" sldId="261"/>
            <ac:spMk id="4" creationId="{FC6550CB-F0C2-12DC-6E06-8E5A9164FCF8}"/>
          </ac:spMkLst>
        </pc:spChg>
      </pc:sldChg>
      <pc:sldChg chg="addSp delSp modSp mod ord setBg delDesignElem">
        <pc:chgData name="David Williamson" userId="a73da8032f1697b1" providerId="LiveId" clId="{15A70497-C13B-44E2-8B23-99F8DB48886A}" dt="2024-11-01T14:48:40.129" v="1247" actId="20577"/>
        <pc:sldMkLst>
          <pc:docMk/>
          <pc:sldMk cId="2245275329" sldId="262"/>
        </pc:sldMkLst>
        <pc:spChg chg="add mod ord">
          <ac:chgData name="David Williamson" userId="a73da8032f1697b1" providerId="LiveId" clId="{15A70497-C13B-44E2-8B23-99F8DB48886A}" dt="2024-11-01T14:48:40.129" v="1247" actId="20577"/>
          <ac:spMkLst>
            <pc:docMk/>
            <pc:sldMk cId="2245275329" sldId="262"/>
            <ac:spMk id="3" creationId="{C76C9DD1-3369-0617-3540-BB2130174BA5}"/>
          </ac:spMkLst>
        </pc:spChg>
        <pc:spChg chg="add del">
          <ac:chgData name="David Williamson" userId="a73da8032f1697b1" providerId="LiveId" clId="{15A70497-C13B-44E2-8B23-99F8DB48886A}" dt="2024-11-01T14:22:50.179" v="561"/>
          <ac:spMkLst>
            <pc:docMk/>
            <pc:sldMk cId="2245275329" sldId="262"/>
            <ac:spMk id="8" creationId="{4D60F200-5EB0-B223-2439-C96C67F0FEE1}"/>
          </ac:spMkLst>
        </pc:spChg>
        <pc:spChg chg="add del">
          <ac:chgData name="David Williamson" userId="a73da8032f1697b1" providerId="LiveId" clId="{15A70497-C13B-44E2-8B23-99F8DB48886A}" dt="2024-11-01T14:22:50.179" v="561"/>
          <ac:spMkLst>
            <pc:docMk/>
            <pc:sldMk cId="2245275329" sldId="262"/>
            <ac:spMk id="10" creationId="{74067CD3-146F-6228-E362-39AA720C25F7}"/>
          </ac:spMkLst>
        </pc:spChg>
        <pc:spChg chg="add del">
          <ac:chgData name="David Williamson" userId="a73da8032f1697b1" providerId="LiveId" clId="{15A70497-C13B-44E2-8B23-99F8DB48886A}" dt="2024-11-01T14:22:50.179" v="561"/>
          <ac:spMkLst>
            <pc:docMk/>
            <pc:sldMk cId="2245275329" sldId="262"/>
            <ac:spMk id="12" creationId="{271C7E5C-A0F8-E9FA-56DB-31A257FD4EDB}"/>
          </ac:spMkLst>
        </pc:spChg>
        <pc:spChg chg="add del">
          <ac:chgData name="David Williamson" userId="a73da8032f1697b1" providerId="LiveId" clId="{15A70497-C13B-44E2-8B23-99F8DB48886A}" dt="2024-11-01T14:22:50.179" v="561"/>
          <ac:spMkLst>
            <pc:docMk/>
            <pc:sldMk cId="2245275329" sldId="262"/>
            <ac:spMk id="14" creationId="{33F70A3C-4474-2A39-470C-FD55A8837503}"/>
          </ac:spMkLst>
        </pc:spChg>
        <pc:spChg chg="add del">
          <ac:chgData name="David Williamson" userId="a73da8032f1697b1" providerId="LiveId" clId="{15A70497-C13B-44E2-8B23-99F8DB48886A}" dt="2024-11-01T14:22:50.179" v="561"/>
          <ac:spMkLst>
            <pc:docMk/>
            <pc:sldMk cId="2245275329" sldId="262"/>
            <ac:spMk id="16" creationId="{BAC3F7D4-9613-0E1F-901C-98FE831DEBC0}"/>
          </ac:spMkLst>
        </pc:spChg>
        <pc:spChg chg="add">
          <ac:chgData name="David Williamson" userId="a73da8032f1697b1" providerId="LiveId" clId="{15A70497-C13B-44E2-8B23-99F8DB48886A}" dt="2024-11-01T14:48:03.050" v="1228" actId="26606"/>
          <ac:spMkLst>
            <pc:docMk/>
            <pc:sldMk cId="2245275329" sldId="262"/>
            <ac:spMk id="17" creationId="{7A675F33-98AF-4B83-A3BB-0780A23145E6}"/>
          </ac:spMkLst>
        </pc:spChg>
        <pc:spChg chg="add del">
          <ac:chgData name="David Williamson" userId="a73da8032f1697b1" providerId="LiveId" clId="{15A70497-C13B-44E2-8B23-99F8DB48886A}" dt="2024-11-01T14:22:50.179" v="561"/>
          <ac:spMkLst>
            <pc:docMk/>
            <pc:sldMk cId="2245275329" sldId="262"/>
            <ac:spMk id="18" creationId="{AFD5167C-AF48-26F0-7A9F-3F7643374872}"/>
          </ac:spMkLst>
        </pc:spChg>
        <pc:spChg chg="add del">
          <ac:chgData name="David Williamson" userId="a73da8032f1697b1" providerId="LiveId" clId="{15A70497-C13B-44E2-8B23-99F8DB48886A}" dt="2024-11-01T14:22:50.179" v="561"/>
          <ac:spMkLst>
            <pc:docMk/>
            <pc:sldMk cId="2245275329" sldId="262"/>
            <ac:spMk id="20" creationId="{87B30A01-FCA8-86A5-A840-C32A3BE2EDD6}"/>
          </ac:spMkLst>
        </pc:spChg>
        <pc:picChg chg="del mod">
          <ac:chgData name="David Williamson" userId="a73da8032f1697b1" providerId="LiveId" clId="{15A70497-C13B-44E2-8B23-99F8DB48886A}" dt="2024-11-01T14:47:50.757" v="1225" actId="478"/>
          <ac:picMkLst>
            <pc:docMk/>
            <pc:sldMk cId="2245275329" sldId="262"/>
            <ac:picMk id="2" creationId="{D0757996-43CC-2F2A-9E75-855D771AE165}"/>
          </ac:picMkLst>
        </pc:picChg>
        <pc:picChg chg="add mod">
          <ac:chgData name="David Williamson" userId="a73da8032f1697b1" providerId="LiveId" clId="{15A70497-C13B-44E2-8B23-99F8DB48886A}" dt="2024-11-01T14:48:36.615" v="1246" actId="1076"/>
          <ac:picMkLst>
            <pc:docMk/>
            <pc:sldMk cId="2245275329" sldId="262"/>
            <ac:picMk id="5" creationId="{B05CB3FA-3D1A-8E8C-63C8-62B15E93B90E}"/>
          </ac:picMkLst>
        </pc:picChg>
        <pc:cxnChg chg="add">
          <ac:chgData name="David Williamson" userId="a73da8032f1697b1" providerId="LiveId" clId="{15A70497-C13B-44E2-8B23-99F8DB48886A}" dt="2024-11-01T14:48:03.050" v="1228" actId="26606"/>
          <ac:cxnSpMkLst>
            <pc:docMk/>
            <pc:sldMk cId="2245275329" sldId="262"/>
            <ac:cxnSpMk id="7" creationId="{8FD48FB1-66D8-4676-B0AA-C139A1DB78D1}"/>
          </ac:cxnSpMkLst>
        </pc:cxnChg>
        <pc:cxnChg chg="add">
          <ac:chgData name="David Williamson" userId="a73da8032f1697b1" providerId="LiveId" clId="{15A70497-C13B-44E2-8B23-99F8DB48886A}" dt="2024-11-01T14:48:03.050" v="1228" actId="26606"/>
          <ac:cxnSpMkLst>
            <pc:docMk/>
            <pc:sldMk cId="2245275329" sldId="262"/>
            <ac:cxnSpMk id="9" creationId="{F033F5AE-6728-4F19-8DED-658E674B31B9}"/>
          </ac:cxnSpMkLst>
        </pc:cxnChg>
        <pc:cxnChg chg="add">
          <ac:chgData name="David Williamson" userId="a73da8032f1697b1" providerId="LiveId" clId="{15A70497-C13B-44E2-8B23-99F8DB48886A}" dt="2024-11-01T14:48:03.050" v="1228" actId="26606"/>
          <ac:cxnSpMkLst>
            <pc:docMk/>
            <pc:sldMk cId="2245275329" sldId="262"/>
            <ac:cxnSpMk id="11" creationId="{82C7D74A-18BA-4709-A808-44E8815C4430}"/>
          </ac:cxnSpMkLst>
        </pc:cxnChg>
        <pc:cxnChg chg="add">
          <ac:chgData name="David Williamson" userId="a73da8032f1697b1" providerId="LiveId" clId="{15A70497-C13B-44E2-8B23-99F8DB48886A}" dt="2024-11-01T14:48:03.050" v="1228" actId="26606"/>
          <ac:cxnSpMkLst>
            <pc:docMk/>
            <pc:sldMk cId="2245275329" sldId="262"/>
            <ac:cxnSpMk id="13" creationId="{B5164A3F-1561-4039-8185-AB0EEB713EA7}"/>
          </ac:cxnSpMkLst>
        </pc:cxnChg>
        <pc:cxnChg chg="add">
          <ac:chgData name="David Williamson" userId="a73da8032f1697b1" providerId="LiveId" clId="{15A70497-C13B-44E2-8B23-99F8DB48886A}" dt="2024-11-01T14:48:03.050" v="1228" actId="26606"/>
          <ac:cxnSpMkLst>
            <pc:docMk/>
            <pc:sldMk cId="2245275329" sldId="262"/>
            <ac:cxnSpMk id="15" creationId="{2A35DB53-42BE-460E-9CA1-1294C98463CB}"/>
          </ac:cxnSpMkLst>
        </pc:cxnChg>
      </pc:sldChg>
      <pc:sldChg chg="modSp add del mod">
        <pc:chgData name="David Williamson" userId="a73da8032f1697b1" providerId="LiveId" clId="{15A70497-C13B-44E2-8B23-99F8DB48886A}" dt="2024-11-01T14:24:28.240" v="628" actId="47"/>
        <pc:sldMkLst>
          <pc:docMk/>
          <pc:sldMk cId="4172378709" sldId="263"/>
        </pc:sldMkLst>
        <pc:spChg chg="mod">
          <ac:chgData name="David Williamson" userId="a73da8032f1697b1" providerId="LiveId" clId="{15A70497-C13B-44E2-8B23-99F8DB48886A}" dt="2024-11-01T14:17:35.345" v="368" actId="207"/>
          <ac:spMkLst>
            <pc:docMk/>
            <pc:sldMk cId="4172378709" sldId="263"/>
            <ac:spMk id="3" creationId="{080983E1-E3DE-829B-D3DD-C7A153CD0D4D}"/>
          </ac:spMkLst>
        </pc:spChg>
      </pc:sldChg>
      <pc:sldChg chg="addSp delSp modSp add mod setBg">
        <pc:chgData name="David Williamson" userId="a73da8032f1697b1" providerId="LiveId" clId="{15A70497-C13B-44E2-8B23-99F8DB48886A}" dt="2024-11-03T09:29:53.345" v="5344" actId="5793"/>
        <pc:sldMkLst>
          <pc:docMk/>
          <pc:sldMk cId="4135243222" sldId="264"/>
        </pc:sldMkLst>
        <pc:spChg chg="mod ord">
          <ac:chgData name="David Williamson" userId="a73da8032f1697b1" providerId="LiveId" clId="{15A70497-C13B-44E2-8B23-99F8DB48886A}" dt="2024-11-03T09:29:53.345" v="5344" actId="5793"/>
          <ac:spMkLst>
            <pc:docMk/>
            <pc:sldMk cId="4135243222" sldId="264"/>
            <ac:spMk id="3" creationId="{AA0D2114-55F7-4E91-9440-1B4E574A4172}"/>
          </ac:spMkLst>
        </pc:spChg>
        <pc:spChg chg="add del">
          <ac:chgData name="David Williamson" userId="a73da8032f1697b1" providerId="LiveId" clId="{15A70497-C13B-44E2-8B23-99F8DB48886A}" dt="2024-11-01T14:51:04.054" v="1257" actId="26606"/>
          <ac:spMkLst>
            <pc:docMk/>
            <pc:sldMk cId="4135243222" sldId="264"/>
            <ac:spMk id="17" creationId="{E09CCB3F-DBCE-4964-9E34-8C5DE80EF4B5}"/>
          </ac:spMkLst>
        </pc:spChg>
        <pc:spChg chg="add del">
          <ac:chgData name="David Williamson" userId="a73da8032f1697b1" providerId="LiveId" clId="{15A70497-C13B-44E2-8B23-99F8DB48886A}" dt="2024-11-01T14:51:04.054" v="1257" actId="26606"/>
          <ac:spMkLst>
            <pc:docMk/>
            <pc:sldMk cId="4135243222" sldId="264"/>
            <ac:spMk id="19" creationId="{1DFF944F-74BA-483A-82C0-64E3AAF4AE98}"/>
          </ac:spMkLst>
        </pc:spChg>
        <pc:spChg chg="add del">
          <ac:chgData name="David Williamson" userId="a73da8032f1697b1" providerId="LiveId" clId="{15A70497-C13B-44E2-8B23-99F8DB48886A}" dt="2024-11-03T09:27:14.086" v="5288" actId="26606"/>
          <ac:spMkLst>
            <pc:docMk/>
            <pc:sldMk cId="4135243222" sldId="264"/>
            <ac:spMk id="29" creationId="{8735A508-2662-409F-B5A3-AEA22CE92AD9}"/>
          </ac:spMkLst>
        </pc:spChg>
        <pc:spChg chg="add del">
          <ac:chgData name="David Williamson" userId="a73da8032f1697b1" providerId="LiveId" clId="{15A70497-C13B-44E2-8B23-99F8DB48886A}" dt="2024-11-03T09:27:14.086" v="5288" actId="26606"/>
          <ac:spMkLst>
            <pc:docMk/>
            <pc:sldMk cId="4135243222" sldId="264"/>
            <ac:spMk id="30" creationId="{CB8B592B-E5AA-4055-8CB3-6AEDB35AD4E5}"/>
          </ac:spMkLst>
        </pc:spChg>
        <pc:spChg chg="add del">
          <ac:chgData name="David Williamson" userId="a73da8032f1697b1" providerId="LiveId" clId="{15A70497-C13B-44E2-8B23-99F8DB48886A}" dt="2024-11-03T09:28:05.359" v="5312" actId="26606"/>
          <ac:spMkLst>
            <pc:docMk/>
            <pc:sldMk cId="4135243222" sldId="264"/>
            <ac:spMk id="43" creationId="{8F4E830A-06F9-4EAA-9E65-110CF2421798}"/>
          </ac:spMkLst>
        </pc:spChg>
        <pc:spChg chg="add">
          <ac:chgData name="David Williamson" userId="a73da8032f1697b1" providerId="LiveId" clId="{15A70497-C13B-44E2-8B23-99F8DB48886A}" dt="2024-11-03T09:28:05.359" v="5312" actId="26606"/>
          <ac:spMkLst>
            <pc:docMk/>
            <pc:sldMk cId="4135243222" sldId="264"/>
            <ac:spMk id="55" creationId="{B9403C7F-76AE-4587-92A2-D4E41EBE68BD}"/>
          </ac:spMkLst>
        </pc:spChg>
        <pc:grpChg chg="add del">
          <ac:chgData name="David Williamson" userId="a73da8032f1697b1" providerId="LiveId" clId="{15A70497-C13B-44E2-8B23-99F8DB48886A}" dt="2024-11-01T14:51:04.054" v="1257" actId="26606"/>
          <ac:grpSpMkLst>
            <pc:docMk/>
            <pc:sldMk cId="4135243222" sldId="264"/>
            <ac:grpSpMk id="10" creationId="{8F1EF17D-1B70-428C-8A8A-A2C5B390E1E9}"/>
          </ac:grpSpMkLst>
        </pc:grpChg>
        <pc:grpChg chg="add del">
          <ac:chgData name="David Williamson" userId="a73da8032f1697b1" providerId="LiveId" clId="{15A70497-C13B-44E2-8B23-99F8DB48886A}" dt="2024-11-01T14:51:04.054" v="1257" actId="26606"/>
          <ac:grpSpMkLst>
            <pc:docMk/>
            <pc:sldMk cId="4135243222" sldId="264"/>
            <ac:grpSpMk id="21" creationId="{A9733A91-F958-4629-801A-3F6F1E09AD64}"/>
          </ac:grpSpMkLst>
        </pc:grpChg>
        <pc:grpChg chg="add del">
          <ac:chgData name="David Williamson" userId="a73da8032f1697b1" providerId="LiveId" clId="{15A70497-C13B-44E2-8B23-99F8DB48886A}" dt="2024-11-03T09:27:14.086" v="5288" actId="26606"/>
          <ac:grpSpMkLst>
            <pc:docMk/>
            <pc:sldMk cId="4135243222" sldId="264"/>
            <ac:grpSpMk id="28" creationId="{8F1EF17D-1B70-428C-8A8A-A2C5B390E1E9}"/>
          </ac:grpSpMkLst>
        </pc:grpChg>
        <pc:grpChg chg="add del">
          <ac:chgData name="David Williamson" userId="a73da8032f1697b1" providerId="LiveId" clId="{15A70497-C13B-44E2-8B23-99F8DB48886A}" dt="2024-11-03T09:27:14.086" v="5288" actId="26606"/>
          <ac:grpSpMkLst>
            <pc:docMk/>
            <pc:sldMk cId="4135243222" sldId="264"/>
            <ac:grpSpMk id="31" creationId="{6E8443E6-406A-4E9D-BBDF-18D82C7E570C}"/>
          </ac:grpSpMkLst>
        </pc:grpChg>
        <pc:grpChg chg="add del">
          <ac:chgData name="David Williamson" userId="a73da8032f1697b1" providerId="LiveId" clId="{15A70497-C13B-44E2-8B23-99F8DB48886A}" dt="2024-11-03T09:28:05.359" v="5312" actId="26606"/>
          <ac:grpSpMkLst>
            <pc:docMk/>
            <pc:sldMk cId="4135243222" sldId="264"/>
            <ac:grpSpMk id="36" creationId="{8F1EF17D-1B70-428C-8A8A-A2C5B390E1E9}"/>
          </ac:grpSpMkLst>
        </pc:grpChg>
        <pc:grpChg chg="add">
          <ac:chgData name="David Williamson" userId="a73da8032f1697b1" providerId="LiveId" clId="{15A70497-C13B-44E2-8B23-99F8DB48886A}" dt="2024-11-03T09:28:05.359" v="5312" actId="26606"/>
          <ac:grpSpMkLst>
            <pc:docMk/>
            <pc:sldMk cId="4135243222" sldId="264"/>
            <ac:grpSpMk id="48" creationId="{8F1EF17D-1B70-428C-8A8A-A2C5B390E1E9}"/>
          </ac:grpSpMkLst>
        </pc:grpChg>
        <pc:grpChg chg="add">
          <ac:chgData name="David Williamson" userId="a73da8032f1697b1" providerId="LiveId" clId="{15A70497-C13B-44E2-8B23-99F8DB48886A}" dt="2024-11-03T09:28:05.359" v="5312" actId="26606"/>
          <ac:grpSpMkLst>
            <pc:docMk/>
            <pc:sldMk cId="4135243222" sldId="264"/>
            <ac:grpSpMk id="57" creationId="{D6C71778-3DDA-4748-AEBB-2A4B75016325}"/>
          </ac:grpSpMkLst>
        </pc:grpChg>
        <pc:picChg chg="del">
          <ac:chgData name="David Williamson" userId="a73da8032f1697b1" providerId="LiveId" clId="{15A70497-C13B-44E2-8B23-99F8DB48886A}" dt="2024-11-01T14:22:36.341" v="558" actId="478"/>
          <ac:picMkLst>
            <pc:docMk/>
            <pc:sldMk cId="4135243222" sldId="264"/>
            <ac:picMk id="2" creationId="{2BF267CF-3D9A-5243-C8BD-8B7E3144D3D7}"/>
          </ac:picMkLst>
        </pc:picChg>
        <pc:picChg chg="add mod">
          <ac:chgData name="David Williamson" userId="a73da8032f1697b1" providerId="LiveId" clId="{15A70497-C13B-44E2-8B23-99F8DB48886A}" dt="2024-11-03T09:28:05.359" v="5312" actId="26606"/>
          <ac:picMkLst>
            <pc:docMk/>
            <pc:sldMk cId="4135243222" sldId="264"/>
            <ac:picMk id="5" creationId="{19B2C05C-49F9-6C60-CA44-A8DDBCD09A83}"/>
          </ac:picMkLst>
        </pc:picChg>
      </pc:sldChg>
      <pc:sldChg chg="modSp add del mod">
        <pc:chgData name="David Williamson" userId="a73da8032f1697b1" providerId="LiveId" clId="{15A70497-C13B-44E2-8B23-99F8DB48886A}" dt="2024-11-01T14:24:39.035" v="631" actId="47"/>
        <pc:sldMkLst>
          <pc:docMk/>
          <pc:sldMk cId="752185770" sldId="265"/>
        </pc:sldMkLst>
        <pc:spChg chg="mod">
          <ac:chgData name="David Williamson" userId="a73da8032f1697b1" providerId="LiveId" clId="{15A70497-C13B-44E2-8B23-99F8DB48886A}" dt="2024-11-01T14:17:46.366" v="370" actId="207"/>
          <ac:spMkLst>
            <pc:docMk/>
            <pc:sldMk cId="752185770" sldId="265"/>
            <ac:spMk id="3" creationId="{57750319-03D2-CD9F-B37D-4E6451BF442E}"/>
          </ac:spMkLst>
        </pc:spChg>
      </pc:sldChg>
      <pc:sldChg chg="modSp add del mod">
        <pc:chgData name="David Williamson" userId="a73da8032f1697b1" providerId="LiveId" clId="{15A70497-C13B-44E2-8B23-99F8DB48886A}" dt="2024-11-01T14:37:31.201" v="905" actId="2696"/>
        <pc:sldMkLst>
          <pc:docMk/>
          <pc:sldMk cId="521423624" sldId="266"/>
        </pc:sldMkLst>
        <pc:spChg chg="mod">
          <ac:chgData name="David Williamson" userId="a73da8032f1697b1" providerId="LiveId" clId="{15A70497-C13B-44E2-8B23-99F8DB48886A}" dt="2024-11-01T14:21:41.784" v="555" actId="207"/>
          <ac:spMkLst>
            <pc:docMk/>
            <pc:sldMk cId="521423624" sldId="266"/>
            <ac:spMk id="3" creationId="{4ED43F7A-F917-A936-4B90-F2AB464E4A3C}"/>
          </ac:spMkLst>
        </pc:spChg>
      </pc:sldChg>
      <pc:sldChg chg="modSp add del mod">
        <pc:chgData name="David Williamson" userId="a73da8032f1697b1" providerId="LiveId" clId="{15A70497-C13B-44E2-8B23-99F8DB48886A}" dt="2024-11-01T14:37:38.688" v="906" actId="47"/>
        <pc:sldMkLst>
          <pc:docMk/>
          <pc:sldMk cId="120295660" sldId="267"/>
        </pc:sldMkLst>
        <pc:spChg chg="mod">
          <ac:chgData name="David Williamson" userId="a73da8032f1697b1" providerId="LiveId" clId="{15A70497-C13B-44E2-8B23-99F8DB48886A}" dt="2024-11-01T14:21:50.082" v="557" actId="207"/>
          <ac:spMkLst>
            <pc:docMk/>
            <pc:sldMk cId="120295660" sldId="267"/>
            <ac:spMk id="3" creationId="{C1DF9BB9-E2F2-E1BA-B993-6436039DE7B5}"/>
          </ac:spMkLst>
        </pc:spChg>
      </pc:sldChg>
      <pc:sldChg chg="delSp modSp add del mod ord">
        <pc:chgData name="David Williamson" userId="a73da8032f1697b1" providerId="LiveId" clId="{15A70497-C13B-44E2-8B23-99F8DB48886A}" dt="2024-11-01T15:21:36.848" v="1867" actId="47"/>
        <pc:sldMkLst>
          <pc:docMk/>
          <pc:sldMk cId="1930645725" sldId="268"/>
        </pc:sldMkLst>
        <pc:spChg chg="del mod">
          <ac:chgData name="David Williamson" userId="a73da8032f1697b1" providerId="LiveId" clId="{15A70497-C13B-44E2-8B23-99F8DB48886A}" dt="2024-11-01T14:44:23.132" v="1185"/>
          <ac:spMkLst>
            <pc:docMk/>
            <pc:sldMk cId="1930645725" sldId="268"/>
            <ac:spMk id="3" creationId="{93F05F07-6F8B-B9D4-3BA1-399427CA8E25}"/>
          </ac:spMkLst>
        </pc:spChg>
      </pc:sldChg>
      <pc:sldChg chg="addSp modSp add del mod">
        <pc:chgData name="David Williamson" userId="a73da8032f1697b1" providerId="LiveId" clId="{15A70497-C13B-44E2-8B23-99F8DB48886A}" dt="2024-11-01T15:14:31.124" v="1727" actId="47"/>
        <pc:sldMkLst>
          <pc:docMk/>
          <pc:sldMk cId="1498690743" sldId="269"/>
        </pc:sldMkLst>
        <pc:spChg chg="mod">
          <ac:chgData name="David Williamson" userId="a73da8032f1697b1" providerId="LiveId" clId="{15A70497-C13B-44E2-8B23-99F8DB48886A}" dt="2024-11-01T14:55:22.439" v="1405" actId="6549"/>
          <ac:spMkLst>
            <pc:docMk/>
            <pc:sldMk cId="1498690743" sldId="269"/>
            <ac:spMk id="3" creationId="{24C6CF23-66A7-CE83-14B7-26A8EC513B4A}"/>
          </ac:spMkLst>
        </pc:spChg>
        <pc:spChg chg="add mod">
          <ac:chgData name="David Williamson" userId="a73da8032f1697b1" providerId="LiveId" clId="{15A70497-C13B-44E2-8B23-99F8DB48886A}" dt="2024-11-01T15:08:52.082" v="1610" actId="403"/>
          <ac:spMkLst>
            <pc:docMk/>
            <pc:sldMk cId="1498690743" sldId="269"/>
            <ac:spMk id="4" creationId="{EB750EBE-D6B6-F3F0-CB72-E96913952C2B}"/>
          </ac:spMkLst>
        </pc:spChg>
      </pc:sldChg>
      <pc:sldChg chg="modSp add del mod">
        <pc:chgData name="David Williamson" userId="a73da8032f1697b1" providerId="LiveId" clId="{15A70497-C13B-44E2-8B23-99F8DB48886A}" dt="2024-11-01T14:55:27.803" v="1406" actId="2696"/>
        <pc:sldMkLst>
          <pc:docMk/>
          <pc:sldMk cId="296370903" sldId="270"/>
        </pc:sldMkLst>
        <pc:spChg chg="mod">
          <ac:chgData name="David Williamson" userId="a73da8032f1697b1" providerId="LiveId" clId="{15A70497-C13B-44E2-8B23-99F8DB48886A}" dt="2024-11-01T14:41:51.604" v="1057" actId="6549"/>
          <ac:spMkLst>
            <pc:docMk/>
            <pc:sldMk cId="296370903" sldId="270"/>
            <ac:spMk id="3" creationId="{94023655-2508-351F-4313-49A23CE5BFA4}"/>
          </ac:spMkLst>
        </pc:spChg>
      </pc:sldChg>
      <pc:sldChg chg="addSp delSp modSp add del mod setBg">
        <pc:chgData name="David Williamson" userId="a73da8032f1697b1" providerId="LiveId" clId="{15A70497-C13B-44E2-8B23-99F8DB48886A}" dt="2024-11-01T15:14:43.504" v="1731" actId="2696"/>
        <pc:sldMkLst>
          <pc:docMk/>
          <pc:sldMk cId="2085840412" sldId="271"/>
        </pc:sldMkLst>
        <pc:spChg chg="mod ord">
          <ac:chgData name="David Williamson" userId="a73da8032f1697b1" providerId="LiveId" clId="{15A70497-C13B-44E2-8B23-99F8DB48886A}" dt="2024-11-01T15:02:46.177" v="1494" actId="20577"/>
          <ac:spMkLst>
            <pc:docMk/>
            <pc:sldMk cId="2085840412" sldId="271"/>
            <ac:spMk id="3" creationId="{5F7B138B-24DB-3EAB-A536-D7047A95CEE1}"/>
          </ac:spMkLst>
        </pc:spChg>
        <pc:spChg chg="add del">
          <ac:chgData name="David Williamson" userId="a73da8032f1697b1" providerId="LiveId" clId="{15A70497-C13B-44E2-8B23-99F8DB48886A}" dt="2024-11-01T14:30:25.756" v="672" actId="26606"/>
          <ac:spMkLst>
            <pc:docMk/>
            <pc:sldMk cId="2085840412" sldId="271"/>
            <ac:spMk id="15" creationId="{00D64783-0B21-4845-9BB6-4F690B096484}"/>
          </ac:spMkLst>
        </pc:spChg>
        <pc:spChg chg="add del">
          <ac:chgData name="David Williamson" userId="a73da8032f1697b1" providerId="LiveId" clId="{15A70497-C13B-44E2-8B23-99F8DB48886A}" dt="2024-11-01T14:30:25.756" v="672" actId="26606"/>
          <ac:spMkLst>
            <pc:docMk/>
            <pc:sldMk cId="2085840412" sldId="271"/>
            <ac:spMk id="17" creationId="{500E751B-C75E-409D-8E55-2C95DF86A654}"/>
          </ac:spMkLst>
        </pc:spChg>
        <pc:spChg chg="add del">
          <ac:chgData name="David Williamson" userId="a73da8032f1697b1" providerId="LiveId" clId="{15A70497-C13B-44E2-8B23-99F8DB48886A}" dt="2024-11-01T14:58:52.562" v="1418" actId="26606"/>
          <ac:spMkLst>
            <pc:docMk/>
            <pc:sldMk cId="2085840412" sldId="271"/>
            <ac:spMk id="26" creationId="{08452CCF-4A27-488A-AAF4-424933CFC925}"/>
          </ac:spMkLst>
        </pc:spChg>
        <pc:spChg chg="add del">
          <ac:chgData name="David Williamson" userId="a73da8032f1697b1" providerId="LiveId" clId="{15A70497-C13B-44E2-8B23-99F8DB48886A}" dt="2024-11-01T14:58:52.562" v="1418" actId="26606"/>
          <ac:spMkLst>
            <pc:docMk/>
            <pc:sldMk cId="2085840412" sldId="271"/>
            <ac:spMk id="27" creationId="{781BBDC9-2DC6-4959-AC3D-49A5DCB05DA7}"/>
          </ac:spMkLst>
        </pc:spChg>
        <pc:spChg chg="add del">
          <ac:chgData name="David Williamson" userId="a73da8032f1697b1" providerId="LiveId" clId="{15A70497-C13B-44E2-8B23-99F8DB48886A}" dt="2024-11-01T14:58:52.562" v="1418" actId="26606"/>
          <ac:spMkLst>
            <pc:docMk/>
            <pc:sldMk cId="2085840412" sldId="271"/>
            <ac:spMk id="28" creationId="{4B74BB55-8517-4CFE-9389-81D0E6F81F00}"/>
          </ac:spMkLst>
        </pc:spChg>
        <pc:spChg chg="add del">
          <ac:chgData name="David Williamson" userId="a73da8032f1697b1" providerId="LiveId" clId="{15A70497-C13B-44E2-8B23-99F8DB48886A}" dt="2024-11-01T14:58:52.558" v="1417" actId="26606"/>
          <ac:spMkLst>
            <pc:docMk/>
            <pc:sldMk cId="2085840412" sldId="271"/>
            <ac:spMk id="40" creationId="{2BDB7F85-D796-4A23-94A0-EAB405E0B52E}"/>
          </ac:spMkLst>
        </pc:spChg>
        <pc:spChg chg="add del">
          <ac:chgData name="David Williamson" userId="a73da8032f1697b1" providerId="LiveId" clId="{15A70497-C13B-44E2-8B23-99F8DB48886A}" dt="2024-11-01T15:02:26.488" v="1489" actId="26606"/>
          <ac:spMkLst>
            <pc:docMk/>
            <pc:sldMk cId="2085840412" sldId="271"/>
            <ac:spMk id="51" creationId="{CBEC666E-043C-4EA7-B3A5-55D2F52D57E5}"/>
          </ac:spMkLst>
        </pc:spChg>
        <pc:spChg chg="add del">
          <ac:chgData name="David Williamson" userId="a73da8032f1697b1" providerId="LiveId" clId="{15A70497-C13B-44E2-8B23-99F8DB48886A}" dt="2024-11-01T15:02:26.488" v="1489" actId="26606"/>
          <ac:spMkLst>
            <pc:docMk/>
            <pc:sldMk cId="2085840412" sldId="271"/>
            <ac:spMk id="52" creationId="{D05C369B-0FDD-402D-9EE1-858137FB5D04}"/>
          </ac:spMkLst>
        </pc:spChg>
        <pc:spChg chg="add del">
          <ac:chgData name="David Williamson" userId="a73da8032f1697b1" providerId="LiveId" clId="{15A70497-C13B-44E2-8B23-99F8DB48886A}" dt="2024-11-01T15:02:26.488" v="1489" actId="26606"/>
          <ac:spMkLst>
            <pc:docMk/>
            <pc:sldMk cId="2085840412" sldId="271"/>
            <ac:spMk id="64" creationId="{08E8BA51-FC95-4979-B554-7B13D3FE4951}"/>
          </ac:spMkLst>
        </pc:spChg>
        <pc:spChg chg="add del">
          <ac:chgData name="David Williamson" userId="a73da8032f1697b1" providerId="LiveId" clId="{15A70497-C13B-44E2-8B23-99F8DB48886A}" dt="2024-11-01T15:02:26.488" v="1489" actId="26606"/>
          <ac:spMkLst>
            <pc:docMk/>
            <pc:sldMk cId="2085840412" sldId="271"/>
            <ac:spMk id="66" creationId="{6100855A-1E75-49BA-9F71-A825AD8A68AA}"/>
          </ac:spMkLst>
        </pc:spChg>
        <pc:spChg chg="add del">
          <ac:chgData name="David Williamson" userId="a73da8032f1697b1" providerId="LiveId" clId="{15A70497-C13B-44E2-8B23-99F8DB48886A}" dt="2024-11-01T15:02:26.488" v="1489" actId="26606"/>
          <ac:spMkLst>
            <pc:docMk/>
            <pc:sldMk cId="2085840412" sldId="271"/>
            <ac:spMk id="68" creationId="{A38F1D93-3E69-4EF1-B60F-335C29864BA7}"/>
          </ac:spMkLst>
        </pc:spChg>
        <pc:spChg chg="add del">
          <ac:chgData name="David Williamson" userId="a73da8032f1697b1" providerId="LiveId" clId="{15A70497-C13B-44E2-8B23-99F8DB48886A}" dt="2024-11-01T15:02:26.488" v="1489" actId="26606"/>
          <ac:spMkLst>
            <pc:docMk/>
            <pc:sldMk cId="2085840412" sldId="271"/>
            <ac:spMk id="70" creationId="{269BC569-E369-4563-9EF3-7CB91D8AB9FF}"/>
          </ac:spMkLst>
        </pc:spChg>
        <pc:grpChg chg="add del">
          <ac:chgData name="David Williamson" userId="a73da8032f1697b1" providerId="LiveId" clId="{15A70497-C13B-44E2-8B23-99F8DB48886A}" dt="2024-11-01T14:30:25.756" v="672" actId="26606"/>
          <ac:grpSpMkLst>
            <pc:docMk/>
            <pc:sldMk cId="2085840412" sldId="271"/>
            <ac:grpSpMk id="8" creationId="{6CC7770B-E4E1-42D6-9437-DAA4A3A9E659}"/>
          </ac:grpSpMkLst>
        </pc:grpChg>
        <pc:grpChg chg="add del">
          <ac:chgData name="David Williamson" userId="a73da8032f1697b1" providerId="LiveId" clId="{15A70497-C13B-44E2-8B23-99F8DB48886A}" dt="2024-11-01T14:58:52.562" v="1418" actId="26606"/>
          <ac:grpSpMkLst>
            <pc:docMk/>
            <pc:sldMk cId="2085840412" sldId="271"/>
            <ac:grpSpMk id="19" creationId="{A3F7C935-E41E-4E8D-91DF-D3BAB9521DF0}"/>
          </ac:grpSpMkLst>
        </pc:grpChg>
        <pc:grpChg chg="add del">
          <ac:chgData name="David Williamson" userId="a73da8032f1697b1" providerId="LiveId" clId="{15A70497-C13B-44E2-8B23-99F8DB48886A}" dt="2024-11-01T14:58:52.562" v="1418" actId="26606"/>
          <ac:grpSpMkLst>
            <pc:docMk/>
            <pc:sldMk cId="2085840412" sldId="271"/>
            <ac:grpSpMk id="25" creationId="{6CC7770B-E4E1-42D6-9437-DAA4A3A9E659}"/>
          </ac:grpSpMkLst>
        </pc:grpChg>
        <pc:grpChg chg="add del">
          <ac:chgData name="David Williamson" userId="a73da8032f1697b1" providerId="LiveId" clId="{15A70497-C13B-44E2-8B23-99F8DB48886A}" dt="2024-11-01T14:58:52.558" v="1417" actId="26606"/>
          <ac:grpSpMkLst>
            <pc:docMk/>
            <pc:sldMk cId="2085840412" sldId="271"/>
            <ac:grpSpMk id="33" creationId="{D7C08167-CFBF-4DCB-8E96-04970AB110F3}"/>
          </ac:grpSpMkLst>
        </pc:grpChg>
        <pc:grpChg chg="add del">
          <ac:chgData name="David Williamson" userId="a73da8032f1697b1" providerId="LiveId" clId="{15A70497-C13B-44E2-8B23-99F8DB48886A}" dt="2024-11-01T14:58:52.558" v="1417" actId="26606"/>
          <ac:grpSpMkLst>
            <pc:docMk/>
            <pc:sldMk cId="2085840412" sldId="271"/>
            <ac:grpSpMk id="42" creationId="{77DDCDD8-143F-41FD-A4BE-4A424229FA59}"/>
          </ac:grpSpMkLst>
        </pc:grpChg>
        <pc:grpChg chg="add del">
          <ac:chgData name="David Williamson" userId="a73da8032f1697b1" providerId="LiveId" clId="{15A70497-C13B-44E2-8B23-99F8DB48886A}" dt="2024-11-01T15:02:26.488" v="1489" actId="26606"/>
          <ac:grpSpMkLst>
            <pc:docMk/>
            <pc:sldMk cId="2085840412" sldId="271"/>
            <ac:grpSpMk id="44" creationId="{ADDE2C3E-3205-470A-BD3C-E856A8E21FC0}"/>
          </ac:grpSpMkLst>
        </pc:grpChg>
        <pc:grpChg chg="add del">
          <ac:chgData name="David Williamson" userId="a73da8032f1697b1" providerId="LiveId" clId="{15A70497-C13B-44E2-8B23-99F8DB48886A}" dt="2024-11-01T15:02:26.488" v="1489" actId="26606"/>
          <ac:grpSpMkLst>
            <pc:docMk/>
            <pc:sldMk cId="2085840412" sldId="271"/>
            <ac:grpSpMk id="50" creationId="{D7C08167-CFBF-4DCB-8E96-04970AB110F3}"/>
          </ac:grpSpMkLst>
        </pc:grpChg>
        <pc:grpChg chg="add del">
          <ac:chgData name="David Williamson" userId="a73da8032f1697b1" providerId="LiveId" clId="{15A70497-C13B-44E2-8B23-99F8DB48886A}" dt="2024-11-01T15:02:26.488" v="1489" actId="26606"/>
          <ac:grpSpMkLst>
            <pc:docMk/>
            <pc:sldMk cId="2085840412" sldId="271"/>
            <ac:grpSpMk id="57" creationId="{D7C08167-CFBF-4DCB-8E96-04970AB110F3}"/>
          </ac:grpSpMkLst>
        </pc:grpChg>
        <pc:grpChg chg="add del">
          <ac:chgData name="David Williamson" userId="a73da8032f1697b1" providerId="LiveId" clId="{15A70497-C13B-44E2-8B23-99F8DB48886A}" dt="2024-11-01T15:02:26.488" v="1489" actId="26606"/>
          <ac:grpSpMkLst>
            <pc:docMk/>
            <pc:sldMk cId="2085840412" sldId="271"/>
            <ac:grpSpMk id="72" creationId="{A8C415EB-3460-4754-9FEA-02108AED75F7}"/>
          </ac:grpSpMkLst>
        </pc:grpChg>
        <pc:picChg chg="del">
          <ac:chgData name="David Williamson" userId="a73da8032f1697b1" providerId="LiveId" clId="{15A70497-C13B-44E2-8B23-99F8DB48886A}" dt="2024-11-01T14:29:54.794" v="670" actId="478"/>
          <ac:picMkLst>
            <pc:docMk/>
            <pc:sldMk cId="2085840412" sldId="271"/>
            <ac:picMk id="2" creationId="{408E9E8E-5F12-EB0F-BBDB-4FFD386C2959}"/>
          </ac:picMkLst>
        </pc:picChg>
        <pc:picChg chg="add mod">
          <ac:chgData name="David Williamson" userId="a73da8032f1697b1" providerId="LiveId" clId="{15A70497-C13B-44E2-8B23-99F8DB48886A}" dt="2024-11-01T15:02:26.488" v="1489" actId="26606"/>
          <ac:picMkLst>
            <pc:docMk/>
            <pc:sldMk cId="2085840412" sldId="271"/>
            <ac:picMk id="5" creationId="{11C49A30-80AE-4A4C-F57E-F0CC0CE79FC0}"/>
          </ac:picMkLst>
        </pc:picChg>
        <pc:picChg chg="add mod">
          <ac:chgData name="David Williamson" userId="a73da8032f1697b1" providerId="LiveId" clId="{15A70497-C13B-44E2-8B23-99F8DB48886A}" dt="2024-11-01T15:02:26.488" v="1489" actId="26606"/>
          <ac:picMkLst>
            <pc:docMk/>
            <pc:sldMk cId="2085840412" sldId="271"/>
            <ac:picMk id="7" creationId="{DFB4333F-FB39-ACC4-80A8-2116AEB13EA8}"/>
          </ac:picMkLst>
        </pc:picChg>
      </pc:sldChg>
      <pc:sldChg chg="modSp add del mod">
        <pc:chgData name="David Williamson" userId="a73da8032f1697b1" providerId="LiveId" clId="{15A70497-C13B-44E2-8B23-99F8DB48886A}" dt="2024-11-01T15:14:49.441" v="1733" actId="47"/>
        <pc:sldMkLst>
          <pc:docMk/>
          <pc:sldMk cId="1886700658" sldId="272"/>
        </pc:sldMkLst>
        <pc:spChg chg="mod">
          <ac:chgData name="David Williamson" userId="a73da8032f1697b1" providerId="LiveId" clId="{15A70497-C13B-44E2-8B23-99F8DB48886A}" dt="2024-11-01T14:41:24.219" v="1050" actId="6549"/>
          <ac:spMkLst>
            <pc:docMk/>
            <pc:sldMk cId="1886700658" sldId="272"/>
            <ac:spMk id="3" creationId="{81D2E489-DD31-F7E5-5D24-99ABC8311734}"/>
          </ac:spMkLst>
        </pc:spChg>
      </pc:sldChg>
      <pc:sldChg chg="addSp modSp add del mod ord">
        <pc:chgData name="David Williamson" userId="a73da8032f1697b1" providerId="LiveId" clId="{15A70497-C13B-44E2-8B23-99F8DB48886A}" dt="2024-11-03T15:00:38.508" v="5656" actId="47"/>
        <pc:sldMkLst>
          <pc:docMk/>
          <pc:sldMk cId="3028372351" sldId="273"/>
        </pc:sldMkLst>
        <pc:spChg chg="add mod">
          <ac:chgData name="David Williamson" userId="a73da8032f1697b1" providerId="LiveId" clId="{15A70497-C13B-44E2-8B23-99F8DB48886A}" dt="2024-11-03T01:23:08.834" v="2771" actId="1076"/>
          <ac:spMkLst>
            <pc:docMk/>
            <pc:sldMk cId="3028372351" sldId="273"/>
            <ac:spMk id="2" creationId="{99061B7A-7483-89BD-E8DA-167435FB2EEC}"/>
          </ac:spMkLst>
        </pc:spChg>
        <pc:spChg chg="mod">
          <ac:chgData name="David Williamson" userId="a73da8032f1697b1" providerId="LiveId" clId="{15A70497-C13B-44E2-8B23-99F8DB48886A}" dt="2024-11-01T15:14:55.627" v="1736" actId="5793"/>
          <ac:spMkLst>
            <pc:docMk/>
            <pc:sldMk cId="3028372351" sldId="273"/>
            <ac:spMk id="3" creationId="{921F98DD-225B-1E03-0A67-DCA2F9B1C88D}"/>
          </ac:spMkLst>
        </pc:spChg>
        <pc:spChg chg="add mod">
          <ac:chgData name="David Williamson" userId="a73da8032f1697b1" providerId="LiveId" clId="{15A70497-C13B-44E2-8B23-99F8DB48886A}" dt="2024-11-03T01:23:13.021" v="2772" actId="14100"/>
          <ac:spMkLst>
            <pc:docMk/>
            <pc:sldMk cId="3028372351" sldId="273"/>
            <ac:spMk id="4" creationId="{243F0DC7-A773-DC41-3C81-9BDF023A20B4}"/>
          </ac:spMkLst>
        </pc:spChg>
      </pc:sldChg>
      <pc:sldChg chg="modSp add del mod ord">
        <pc:chgData name="David Williamson" userId="a73da8032f1697b1" providerId="LiveId" clId="{15A70497-C13B-44E2-8B23-99F8DB48886A}" dt="2024-11-01T14:56:07.040" v="1410" actId="47"/>
        <pc:sldMkLst>
          <pc:docMk/>
          <pc:sldMk cId="1078630775" sldId="274"/>
        </pc:sldMkLst>
        <pc:spChg chg="mod">
          <ac:chgData name="David Williamson" userId="a73da8032f1697b1" providerId="LiveId" clId="{15A70497-C13B-44E2-8B23-99F8DB48886A}" dt="2024-11-01T14:44:28.139" v="1186" actId="207"/>
          <ac:spMkLst>
            <pc:docMk/>
            <pc:sldMk cId="1078630775" sldId="274"/>
            <ac:spMk id="3" creationId="{31294F95-6DC9-1CD7-53F5-B3171B92DCC0}"/>
          </ac:spMkLst>
        </pc:spChg>
      </pc:sldChg>
      <pc:sldChg chg="addSp modSp new mod setBg">
        <pc:chgData name="David Williamson" userId="a73da8032f1697b1" providerId="LiveId" clId="{15A70497-C13B-44E2-8B23-99F8DB48886A}" dt="2024-11-01T15:20:09.925" v="1809" actId="1076"/>
        <pc:sldMkLst>
          <pc:docMk/>
          <pc:sldMk cId="879654839" sldId="275"/>
        </pc:sldMkLst>
        <pc:spChg chg="mod">
          <ac:chgData name="David Williamson" userId="a73da8032f1697b1" providerId="LiveId" clId="{15A70497-C13B-44E2-8B23-99F8DB48886A}" dt="2024-11-01T15:17:37.257" v="1748" actId="404"/>
          <ac:spMkLst>
            <pc:docMk/>
            <pc:sldMk cId="879654839" sldId="275"/>
            <ac:spMk id="2" creationId="{2E8A7D9D-0C26-906B-F160-974DA191E693}"/>
          </ac:spMkLst>
        </pc:spChg>
        <pc:spChg chg="mod">
          <ac:chgData name="David Williamson" userId="a73da8032f1697b1" providerId="LiveId" clId="{15A70497-C13B-44E2-8B23-99F8DB48886A}" dt="2024-11-01T15:20:09.925" v="1809" actId="1076"/>
          <ac:spMkLst>
            <pc:docMk/>
            <pc:sldMk cId="879654839" sldId="275"/>
            <ac:spMk id="3" creationId="{0C5827CB-E7FD-4040-53FC-344FA8FC6097}"/>
          </ac:spMkLst>
        </pc:spChg>
        <pc:spChg chg="add">
          <ac:chgData name="David Williamson" userId="a73da8032f1697b1" providerId="LiveId" clId="{15A70497-C13B-44E2-8B23-99F8DB48886A}" dt="2024-11-01T15:16:52.721" v="1738" actId="26606"/>
          <ac:spMkLst>
            <pc:docMk/>
            <pc:sldMk cId="879654839" sldId="275"/>
            <ac:spMk id="20" creationId="{7A675F33-98AF-4B83-A3BB-0780A23145E6}"/>
          </ac:spMkLst>
        </pc:spChg>
        <pc:picChg chg="add mod ord">
          <ac:chgData name="David Williamson" userId="a73da8032f1697b1" providerId="LiveId" clId="{15A70497-C13B-44E2-8B23-99F8DB48886A}" dt="2024-11-01T15:17:25.543" v="1743" actId="1076"/>
          <ac:picMkLst>
            <pc:docMk/>
            <pc:sldMk cId="879654839" sldId="275"/>
            <ac:picMk id="5" creationId="{62554864-9C31-7344-5110-AEB6E88166D1}"/>
          </ac:picMkLst>
        </pc:picChg>
        <pc:cxnChg chg="add">
          <ac:chgData name="David Williamson" userId="a73da8032f1697b1" providerId="LiveId" clId="{15A70497-C13B-44E2-8B23-99F8DB48886A}" dt="2024-11-01T15:16:52.721" v="1738" actId="26606"/>
          <ac:cxnSpMkLst>
            <pc:docMk/>
            <pc:sldMk cId="879654839" sldId="275"/>
            <ac:cxnSpMk id="10" creationId="{8FD48FB1-66D8-4676-B0AA-C139A1DB78D1}"/>
          </ac:cxnSpMkLst>
        </pc:cxnChg>
        <pc:cxnChg chg="add">
          <ac:chgData name="David Williamson" userId="a73da8032f1697b1" providerId="LiveId" clId="{15A70497-C13B-44E2-8B23-99F8DB48886A}" dt="2024-11-01T15:16:52.721" v="1738" actId="26606"/>
          <ac:cxnSpMkLst>
            <pc:docMk/>
            <pc:sldMk cId="879654839" sldId="275"/>
            <ac:cxnSpMk id="12" creationId="{F033F5AE-6728-4F19-8DED-658E674B31B9}"/>
          </ac:cxnSpMkLst>
        </pc:cxnChg>
        <pc:cxnChg chg="add">
          <ac:chgData name="David Williamson" userId="a73da8032f1697b1" providerId="LiveId" clId="{15A70497-C13B-44E2-8B23-99F8DB48886A}" dt="2024-11-01T15:16:52.721" v="1738" actId="26606"/>
          <ac:cxnSpMkLst>
            <pc:docMk/>
            <pc:sldMk cId="879654839" sldId="275"/>
            <ac:cxnSpMk id="14" creationId="{82C7D74A-18BA-4709-A808-44E8815C4430}"/>
          </ac:cxnSpMkLst>
        </pc:cxnChg>
        <pc:cxnChg chg="add">
          <ac:chgData name="David Williamson" userId="a73da8032f1697b1" providerId="LiveId" clId="{15A70497-C13B-44E2-8B23-99F8DB48886A}" dt="2024-11-01T15:16:52.721" v="1738" actId="26606"/>
          <ac:cxnSpMkLst>
            <pc:docMk/>
            <pc:sldMk cId="879654839" sldId="275"/>
            <ac:cxnSpMk id="16" creationId="{B5164A3F-1561-4039-8185-AB0EEB713EA7}"/>
          </ac:cxnSpMkLst>
        </pc:cxnChg>
        <pc:cxnChg chg="add">
          <ac:chgData name="David Williamson" userId="a73da8032f1697b1" providerId="LiveId" clId="{15A70497-C13B-44E2-8B23-99F8DB48886A}" dt="2024-11-01T15:16:52.721" v="1738" actId="26606"/>
          <ac:cxnSpMkLst>
            <pc:docMk/>
            <pc:sldMk cId="879654839" sldId="275"/>
            <ac:cxnSpMk id="18" creationId="{2A35DB53-42BE-460E-9CA1-1294C98463CB}"/>
          </ac:cxnSpMkLst>
        </pc:cxnChg>
      </pc:sldChg>
      <pc:sldChg chg="modSp add del mod">
        <pc:chgData name="David Williamson" userId="a73da8032f1697b1" providerId="LiveId" clId="{15A70497-C13B-44E2-8B23-99F8DB48886A}" dt="2024-11-01T15:21:30.777" v="1865" actId="47"/>
        <pc:sldMkLst>
          <pc:docMk/>
          <pc:sldMk cId="2873562395" sldId="276"/>
        </pc:sldMkLst>
        <pc:spChg chg="mod">
          <ac:chgData name="David Williamson" userId="a73da8032f1697b1" providerId="LiveId" clId="{15A70497-C13B-44E2-8B23-99F8DB48886A}" dt="2024-11-01T14:46:03.576" v="1205" actId="207"/>
          <ac:spMkLst>
            <pc:docMk/>
            <pc:sldMk cId="2873562395" sldId="276"/>
            <ac:spMk id="3" creationId="{CD9ABAFD-A368-7B25-0407-2E5EA8E824D1}"/>
          </ac:spMkLst>
        </pc:spChg>
      </pc:sldChg>
      <pc:sldChg chg="modSp add del mod">
        <pc:chgData name="David Williamson" userId="a73da8032f1697b1" providerId="LiveId" clId="{15A70497-C13B-44E2-8B23-99F8DB48886A}" dt="2024-11-01T15:21:32.286" v="1866" actId="47"/>
        <pc:sldMkLst>
          <pc:docMk/>
          <pc:sldMk cId="4079794408" sldId="277"/>
        </pc:sldMkLst>
        <pc:spChg chg="mod">
          <ac:chgData name="David Williamson" userId="a73da8032f1697b1" providerId="LiveId" clId="{15A70497-C13B-44E2-8B23-99F8DB48886A}" dt="2024-11-01T14:46:37.644" v="1214" actId="27636"/>
          <ac:spMkLst>
            <pc:docMk/>
            <pc:sldMk cId="4079794408" sldId="277"/>
            <ac:spMk id="3" creationId="{C680F206-83D8-2E4D-2E92-8B0B0F7B280D}"/>
          </ac:spMkLst>
        </pc:spChg>
      </pc:sldChg>
      <pc:sldChg chg="addSp delSp modSp add mod setBg">
        <pc:chgData name="David Williamson" userId="a73da8032f1697b1" providerId="LiveId" clId="{15A70497-C13B-44E2-8B23-99F8DB48886A}" dt="2024-11-03T09:35:47.678" v="5419" actId="20577"/>
        <pc:sldMkLst>
          <pc:docMk/>
          <pc:sldMk cId="1943191741" sldId="278"/>
        </pc:sldMkLst>
        <pc:spChg chg="mod">
          <ac:chgData name="David Williamson" userId="a73da8032f1697b1" providerId="LiveId" clId="{15A70497-C13B-44E2-8B23-99F8DB48886A}" dt="2024-11-03T09:35:47.678" v="5419" actId="20577"/>
          <ac:spMkLst>
            <pc:docMk/>
            <pc:sldMk cId="1943191741" sldId="278"/>
            <ac:spMk id="3" creationId="{FFD84290-6660-F8A7-C8A6-85B7CB97729E}"/>
          </ac:spMkLst>
        </pc:spChg>
        <pc:spChg chg="del">
          <ac:chgData name="David Williamson" userId="a73da8032f1697b1" providerId="LiveId" clId="{15A70497-C13B-44E2-8B23-99F8DB48886A}" dt="2024-11-03T09:33:14.484" v="5348" actId="26606"/>
          <ac:spMkLst>
            <pc:docMk/>
            <pc:sldMk cId="1943191741" sldId="278"/>
            <ac:spMk id="29" creationId="{4455E8BA-AD1A-998F-C0BB-ABB1101C5707}"/>
          </ac:spMkLst>
        </pc:spChg>
        <pc:spChg chg="del">
          <ac:chgData name="David Williamson" userId="a73da8032f1697b1" providerId="LiveId" clId="{15A70497-C13B-44E2-8B23-99F8DB48886A}" dt="2024-11-03T09:33:14.484" v="5348" actId="26606"/>
          <ac:spMkLst>
            <pc:docMk/>
            <pc:sldMk cId="1943191741" sldId="278"/>
            <ac:spMk id="30" creationId="{182347BF-4957-57CE-0819-2D5975E5FFDC}"/>
          </ac:spMkLst>
        </pc:spChg>
        <pc:spChg chg="add">
          <ac:chgData name="David Williamson" userId="a73da8032f1697b1" providerId="LiveId" clId="{15A70497-C13B-44E2-8B23-99F8DB48886A}" dt="2024-11-03T09:33:14.484" v="5348" actId="26606"/>
          <ac:spMkLst>
            <pc:docMk/>
            <pc:sldMk cId="1943191741" sldId="278"/>
            <ac:spMk id="43" creationId="{1AB8FFBB-0A2D-4D4C-B94B-320ABB3490DA}"/>
          </ac:spMkLst>
        </pc:spChg>
        <pc:grpChg chg="del">
          <ac:chgData name="David Williamson" userId="a73da8032f1697b1" providerId="LiveId" clId="{15A70497-C13B-44E2-8B23-99F8DB48886A}" dt="2024-11-03T09:33:14.484" v="5348" actId="26606"/>
          <ac:grpSpMkLst>
            <pc:docMk/>
            <pc:sldMk cId="1943191741" sldId="278"/>
            <ac:grpSpMk id="28" creationId="{9CE0EF70-3B84-B108-5EC2-4335E90FE229}"/>
          </ac:grpSpMkLst>
        </pc:grpChg>
        <pc:grpChg chg="del">
          <ac:chgData name="David Williamson" userId="a73da8032f1697b1" providerId="LiveId" clId="{15A70497-C13B-44E2-8B23-99F8DB48886A}" dt="2024-11-03T09:33:14.484" v="5348" actId="26606"/>
          <ac:grpSpMkLst>
            <pc:docMk/>
            <pc:sldMk cId="1943191741" sldId="278"/>
            <ac:grpSpMk id="31" creationId="{1B9EDFA4-C0B0-278F-2A27-B139F265C273}"/>
          </ac:grpSpMkLst>
        </pc:grpChg>
        <pc:grpChg chg="add">
          <ac:chgData name="David Williamson" userId="a73da8032f1697b1" providerId="LiveId" clId="{15A70497-C13B-44E2-8B23-99F8DB48886A}" dt="2024-11-03T09:33:14.484" v="5348" actId="26606"/>
          <ac:grpSpMkLst>
            <pc:docMk/>
            <pc:sldMk cId="1943191741" sldId="278"/>
            <ac:grpSpMk id="36" creationId="{8F1EF17D-1B70-428C-8A8A-A2C5B390E1E9}"/>
          </ac:grpSpMkLst>
        </pc:grpChg>
        <pc:grpChg chg="add">
          <ac:chgData name="David Williamson" userId="a73da8032f1697b1" providerId="LiveId" clId="{15A70497-C13B-44E2-8B23-99F8DB48886A}" dt="2024-11-03T09:33:14.484" v="5348" actId="26606"/>
          <ac:grpSpMkLst>
            <pc:docMk/>
            <pc:sldMk cId="1943191741" sldId="278"/>
            <ac:grpSpMk id="45" creationId="{0EC92BD4-3684-4A4A-84FF-704DCA7A3E0C}"/>
          </ac:grpSpMkLst>
        </pc:grpChg>
        <pc:picChg chg="mod">
          <ac:chgData name="David Williamson" userId="a73da8032f1697b1" providerId="LiveId" clId="{15A70497-C13B-44E2-8B23-99F8DB48886A}" dt="2024-11-03T09:33:14.484" v="5348" actId="26606"/>
          <ac:picMkLst>
            <pc:docMk/>
            <pc:sldMk cId="1943191741" sldId="278"/>
            <ac:picMk id="5" creationId="{D634AC61-1054-9999-302E-B1D5A4CF6DF0}"/>
          </ac:picMkLst>
        </pc:picChg>
      </pc:sldChg>
      <pc:sldChg chg="modSp add mod">
        <pc:chgData name="David Williamson" userId="a73da8032f1697b1" providerId="LiveId" clId="{15A70497-C13B-44E2-8B23-99F8DB48886A}" dt="2024-11-03T09:36:56.640" v="5429" actId="403"/>
        <pc:sldMkLst>
          <pc:docMk/>
          <pc:sldMk cId="1558165203" sldId="279"/>
        </pc:sldMkLst>
        <pc:spChg chg="mod">
          <ac:chgData name="David Williamson" userId="a73da8032f1697b1" providerId="LiveId" clId="{15A70497-C13B-44E2-8B23-99F8DB48886A}" dt="2024-11-03T09:36:56.640" v="5429" actId="403"/>
          <ac:spMkLst>
            <pc:docMk/>
            <pc:sldMk cId="1558165203" sldId="279"/>
            <ac:spMk id="3" creationId="{8AE25BBA-7095-11B2-8649-D958E07E8B54}"/>
          </ac:spMkLst>
        </pc:spChg>
        <pc:picChg chg="mod">
          <ac:chgData name="David Williamson" userId="a73da8032f1697b1" providerId="LiveId" clId="{15A70497-C13B-44E2-8B23-99F8DB48886A}" dt="2024-11-03T09:36:46.092" v="5427" actId="1076"/>
          <ac:picMkLst>
            <pc:docMk/>
            <pc:sldMk cId="1558165203" sldId="279"/>
            <ac:picMk id="5" creationId="{600EC1C4-3872-E36E-B8B6-59570E3D0F35}"/>
          </ac:picMkLst>
        </pc:picChg>
      </pc:sldChg>
      <pc:sldChg chg="modSp add mod ord">
        <pc:chgData name="David Williamson" userId="a73da8032f1697b1" providerId="LiveId" clId="{15A70497-C13B-44E2-8B23-99F8DB48886A}" dt="2024-11-03T01:56:14.089" v="5240" actId="1076"/>
        <pc:sldMkLst>
          <pc:docMk/>
          <pc:sldMk cId="4223264405" sldId="280"/>
        </pc:sldMkLst>
        <pc:spChg chg="mod">
          <ac:chgData name="David Williamson" userId="a73da8032f1697b1" providerId="LiveId" clId="{15A70497-C13B-44E2-8B23-99F8DB48886A}" dt="2024-11-03T01:56:14.089" v="5240" actId="1076"/>
          <ac:spMkLst>
            <pc:docMk/>
            <pc:sldMk cId="4223264405" sldId="280"/>
            <ac:spMk id="3" creationId="{F074EA36-5B98-E47A-227B-7FF8D36496AD}"/>
          </ac:spMkLst>
        </pc:spChg>
        <pc:picChg chg="mod">
          <ac:chgData name="David Williamson" userId="a73da8032f1697b1" providerId="LiveId" clId="{15A70497-C13B-44E2-8B23-99F8DB48886A}" dt="2024-11-03T01:56:03.201" v="5237" actId="1076"/>
          <ac:picMkLst>
            <pc:docMk/>
            <pc:sldMk cId="4223264405" sldId="280"/>
            <ac:picMk id="5" creationId="{7CB64299-9809-F948-09D7-0732B6AF58A2}"/>
          </ac:picMkLst>
        </pc:picChg>
      </pc:sldChg>
      <pc:sldChg chg="modSp add del mod">
        <pc:chgData name="David Williamson" userId="a73da8032f1697b1" providerId="LiveId" clId="{15A70497-C13B-44E2-8B23-99F8DB48886A}" dt="2024-11-01T15:14:46.211" v="1732" actId="2696"/>
        <pc:sldMkLst>
          <pc:docMk/>
          <pc:sldMk cId="2419824157" sldId="281"/>
        </pc:sldMkLst>
        <pc:spChg chg="mod">
          <ac:chgData name="David Williamson" userId="a73da8032f1697b1" providerId="LiveId" clId="{15A70497-C13B-44E2-8B23-99F8DB48886A}" dt="2024-11-01T15:04:28.076" v="1544" actId="14100"/>
          <ac:spMkLst>
            <pc:docMk/>
            <pc:sldMk cId="2419824157" sldId="281"/>
            <ac:spMk id="3" creationId="{0B817655-F33C-BBA5-788A-9F11F91858EA}"/>
          </ac:spMkLst>
        </pc:spChg>
        <pc:picChg chg="mod">
          <ac:chgData name="David Williamson" userId="a73da8032f1697b1" providerId="LiveId" clId="{15A70497-C13B-44E2-8B23-99F8DB48886A}" dt="2024-11-01T15:03:56.823" v="1541" actId="14100"/>
          <ac:picMkLst>
            <pc:docMk/>
            <pc:sldMk cId="2419824157" sldId="281"/>
            <ac:picMk id="5" creationId="{E4AC7D8A-63AC-0FD8-5ABD-15EBDF26EC86}"/>
          </ac:picMkLst>
        </pc:picChg>
        <pc:picChg chg="mod">
          <ac:chgData name="David Williamson" userId="a73da8032f1697b1" providerId="LiveId" clId="{15A70497-C13B-44E2-8B23-99F8DB48886A}" dt="2024-11-01T15:03:59.393" v="1543" actId="14100"/>
          <ac:picMkLst>
            <pc:docMk/>
            <pc:sldMk cId="2419824157" sldId="281"/>
            <ac:picMk id="7" creationId="{BBD22BF2-1D00-64DB-C3EB-2DFF7343F3E2}"/>
          </ac:picMkLst>
        </pc:picChg>
      </pc:sldChg>
      <pc:sldChg chg="addSp modSp add mod ord setBg">
        <pc:chgData name="David Williamson" userId="a73da8032f1697b1" providerId="LiveId" clId="{15A70497-C13B-44E2-8B23-99F8DB48886A}" dt="2024-11-03T01:10:32.472" v="2186" actId="404"/>
        <pc:sldMkLst>
          <pc:docMk/>
          <pc:sldMk cId="1583619630" sldId="282"/>
        </pc:sldMkLst>
        <pc:spChg chg="mod ord">
          <ac:chgData name="David Williamson" userId="a73da8032f1697b1" providerId="LiveId" clId="{15A70497-C13B-44E2-8B23-99F8DB48886A}" dt="2024-11-01T15:10:26.616" v="1612" actId="26606"/>
          <ac:spMkLst>
            <pc:docMk/>
            <pc:sldMk cId="1583619630" sldId="282"/>
            <ac:spMk id="3" creationId="{7363C6D9-45C0-DE01-42E5-18B4BB7B230F}"/>
          </ac:spMkLst>
        </pc:spChg>
        <pc:spChg chg="mod ord">
          <ac:chgData name="David Williamson" userId="a73da8032f1697b1" providerId="LiveId" clId="{15A70497-C13B-44E2-8B23-99F8DB48886A}" dt="2024-11-03T01:10:32.472" v="2186" actId="404"/>
          <ac:spMkLst>
            <pc:docMk/>
            <pc:sldMk cId="1583619630" sldId="282"/>
            <ac:spMk id="4" creationId="{8EA19ADD-C814-30CD-0739-3955C977B4C5}"/>
          </ac:spMkLst>
        </pc:spChg>
        <pc:spChg chg="add">
          <ac:chgData name="David Williamson" userId="a73da8032f1697b1" providerId="LiveId" clId="{15A70497-C13B-44E2-8B23-99F8DB48886A}" dt="2024-11-01T15:10:26.616" v="1612" actId="26606"/>
          <ac:spMkLst>
            <pc:docMk/>
            <pc:sldMk cId="1583619630" sldId="282"/>
            <ac:spMk id="20" creationId="{7A675F33-98AF-4B83-A3BB-0780A23145E6}"/>
          </ac:spMkLst>
        </pc:spChg>
        <pc:grpChg chg="add">
          <ac:chgData name="David Williamson" userId="a73da8032f1697b1" providerId="LiveId" clId="{15A70497-C13B-44E2-8B23-99F8DB48886A}" dt="2024-11-01T15:10:26.616" v="1612" actId="26606"/>
          <ac:grpSpMkLst>
            <pc:docMk/>
            <pc:sldMk cId="1583619630" sldId="282"/>
            <ac:grpSpMk id="22" creationId="{EA75029C-64B9-41D0-9540-75846D4B04A5}"/>
          </ac:grpSpMkLst>
        </pc:grpChg>
        <pc:picChg chg="add mod">
          <ac:chgData name="David Williamson" userId="a73da8032f1697b1" providerId="LiveId" clId="{15A70497-C13B-44E2-8B23-99F8DB48886A}" dt="2024-11-03T01:10:26.033" v="2185" actId="1076"/>
          <ac:picMkLst>
            <pc:docMk/>
            <pc:sldMk cId="1583619630" sldId="282"/>
            <ac:picMk id="5" creationId="{F023D1A1-D2D1-0A0C-7B10-9CAF4060F643}"/>
          </ac:picMkLst>
        </pc:picChg>
        <pc:cxnChg chg="add">
          <ac:chgData name="David Williamson" userId="a73da8032f1697b1" providerId="LiveId" clId="{15A70497-C13B-44E2-8B23-99F8DB48886A}" dt="2024-11-01T15:10:26.616" v="1612" actId="26606"/>
          <ac:cxnSpMkLst>
            <pc:docMk/>
            <pc:sldMk cId="1583619630" sldId="282"/>
            <ac:cxnSpMk id="10" creationId="{8FD48FB1-66D8-4676-B0AA-C139A1DB78D1}"/>
          </ac:cxnSpMkLst>
        </pc:cxnChg>
        <pc:cxnChg chg="add">
          <ac:chgData name="David Williamson" userId="a73da8032f1697b1" providerId="LiveId" clId="{15A70497-C13B-44E2-8B23-99F8DB48886A}" dt="2024-11-01T15:10:26.616" v="1612" actId="26606"/>
          <ac:cxnSpMkLst>
            <pc:docMk/>
            <pc:sldMk cId="1583619630" sldId="282"/>
            <ac:cxnSpMk id="12" creationId="{F033F5AE-6728-4F19-8DED-658E674B31B9}"/>
          </ac:cxnSpMkLst>
        </pc:cxnChg>
        <pc:cxnChg chg="add">
          <ac:chgData name="David Williamson" userId="a73da8032f1697b1" providerId="LiveId" clId="{15A70497-C13B-44E2-8B23-99F8DB48886A}" dt="2024-11-01T15:10:26.616" v="1612" actId="26606"/>
          <ac:cxnSpMkLst>
            <pc:docMk/>
            <pc:sldMk cId="1583619630" sldId="282"/>
            <ac:cxnSpMk id="14" creationId="{82C7D74A-18BA-4709-A808-44E8815C4430}"/>
          </ac:cxnSpMkLst>
        </pc:cxnChg>
        <pc:cxnChg chg="add">
          <ac:chgData name="David Williamson" userId="a73da8032f1697b1" providerId="LiveId" clId="{15A70497-C13B-44E2-8B23-99F8DB48886A}" dt="2024-11-01T15:10:26.616" v="1612" actId="26606"/>
          <ac:cxnSpMkLst>
            <pc:docMk/>
            <pc:sldMk cId="1583619630" sldId="282"/>
            <ac:cxnSpMk id="16" creationId="{B5164A3F-1561-4039-8185-AB0EEB713EA7}"/>
          </ac:cxnSpMkLst>
        </pc:cxnChg>
        <pc:cxnChg chg="add">
          <ac:chgData name="David Williamson" userId="a73da8032f1697b1" providerId="LiveId" clId="{15A70497-C13B-44E2-8B23-99F8DB48886A}" dt="2024-11-01T15:10:26.616" v="1612" actId="26606"/>
          <ac:cxnSpMkLst>
            <pc:docMk/>
            <pc:sldMk cId="1583619630" sldId="282"/>
            <ac:cxnSpMk id="18" creationId="{2A35DB53-42BE-460E-9CA1-1294C98463CB}"/>
          </ac:cxnSpMkLst>
        </pc:cxnChg>
      </pc:sldChg>
      <pc:sldChg chg="addSp delSp modSp add mod ord">
        <pc:chgData name="David Williamson" userId="a73da8032f1697b1" providerId="LiveId" clId="{15A70497-C13B-44E2-8B23-99F8DB48886A}" dt="2024-11-03T02:04:08.151" v="5287" actId="1076"/>
        <pc:sldMkLst>
          <pc:docMk/>
          <pc:sldMk cId="1304637949" sldId="283"/>
        </pc:sldMkLst>
        <pc:spChg chg="add mod">
          <ac:chgData name="David Williamson" userId="a73da8032f1697b1" providerId="LiveId" clId="{15A70497-C13B-44E2-8B23-99F8DB48886A}" dt="2024-11-03T02:04:08.151" v="5287" actId="1076"/>
          <ac:spMkLst>
            <pc:docMk/>
            <pc:sldMk cId="1304637949" sldId="283"/>
            <ac:spMk id="2" creationId="{48157A67-A840-D8FF-54E5-DFCDACC0A85B}"/>
          </ac:spMkLst>
        </pc:spChg>
        <pc:spChg chg="del mod">
          <ac:chgData name="David Williamson" userId="a73da8032f1697b1" providerId="LiveId" clId="{15A70497-C13B-44E2-8B23-99F8DB48886A}" dt="2024-11-01T15:14:39.121" v="1730"/>
          <ac:spMkLst>
            <pc:docMk/>
            <pc:sldMk cId="1304637949" sldId="283"/>
            <ac:spMk id="4" creationId="{A99EBFD9-A23C-EE46-2AF5-C085CEA65C70}"/>
          </ac:spMkLst>
        </pc:spChg>
      </pc:sldChg>
      <pc:sldChg chg="modSp add mod">
        <pc:chgData name="David Williamson" userId="a73da8032f1697b1" providerId="LiveId" clId="{15A70497-C13B-44E2-8B23-99F8DB48886A}" dt="2024-11-03T01:09:04.599" v="2127" actId="207"/>
        <pc:sldMkLst>
          <pc:docMk/>
          <pc:sldMk cId="2401577816" sldId="284"/>
        </pc:sldMkLst>
        <pc:spChg chg="mod">
          <ac:chgData name="David Williamson" userId="a73da8032f1697b1" providerId="LiveId" clId="{15A70497-C13B-44E2-8B23-99F8DB48886A}" dt="2024-11-03T01:09:04.599" v="2127" actId="207"/>
          <ac:spMkLst>
            <pc:docMk/>
            <pc:sldMk cId="2401577816" sldId="284"/>
            <ac:spMk id="4" creationId="{7ABC33FD-D0AF-E25C-DD43-B104FB465BF9}"/>
          </ac:spMkLst>
        </pc:spChg>
        <pc:picChg chg="mod">
          <ac:chgData name="David Williamson" userId="a73da8032f1697b1" providerId="LiveId" clId="{15A70497-C13B-44E2-8B23-99F8DB48886A}" dt="2024-11-01T15:11:41.511" v="1629" actId="1076"/>
          <ac:picMkLst>
            <pc:docMk/>
            <pc:sldMk cId="2401577816" sldId="284"/>
            <ac:picMk id="5" creationId="{CC2FEE10-0A41-F649-C895-9E89593B3869}"/>
          </ac:picMkLst>
        </pc:picChg>
      </pc:sldChg>
      <pc:sldChg chg="modSp add mod">
        <pc:chgData name="David Williamson" userId="a73da8032f1697b1" providerId="LiveId" clId="{15A70497-C13B-44E2-8B23-99F8DB48886A}" dt="2024-11-03T01:08:51.224" v="2119" actId="20577"/>
        <pc:sldMkLst>
          <pc:docMk/>
          <pc:sldMk cId="4273394170" sldId="285"/>
        </pc:sldMkLst>
        <pc:spChg chg="mod">
          <ac:chgData name="David Williamson" userId="a73da8032f1697b1" providerId="LiveId" clId="{15A70497-C13B-44E2-8B23-99F8DB48886A}" dt="2024-11-03T01:08:51.224" v="2119" actId="20577"/>
          <ac:spMkLst>
            <pc:docMk/>
            <pc:sldMk cId="4273394170" sldId="285"/>
            <ac:spMk id="4" creationId="{B2791880-10BF-1C11-3297-8A9F9ED4D3C6}"/>
          </ac:spMkLst>
        </pc:spChg>
      </pc:sldChg>
      <pc:sldChg chg="modSp add mod">
        <pc:chgData name="David Williamson" userId="a73da8032f1697b1" providerId="LiveId" clId="{15A70497-C13B-44E2-8B23-99F8DB48886A}" dt="2024-11-01T15:20:15.481" v="1810" actId="1076"/>
        <pc:sldMkLst>
          <pc:docMk/>
          <pc:sldMk cId="692944169" sldId="286"/>
        </pc:sldMkLst>
        <pc:spChg chg="mod">
          <ac:chgData name="David Williamson" userId="a73da8032f1697b1" providerId="LiveId" clId="{15A70497-C13B-44E2-8B23-99F8DB48886A}" dt="2024-11-01T15:19:31.953" v="1802" actId="115"/>
          <ac:spMkLst>
            <pc:docMk/>
            <pc:sldMk cId="692944169" sldId="286"/>
            <ac:spMk id="2" creationId="{22892F7F-01EF-E3C9-7566-56EFD8A8B473}"/>
          </ac:spMkLst>
        </pc:spChg>
        <pc:spChg chg="mod">
          <ac:chgData name="David Williamson" userId="a73da8032f1697b1" providerId="LiveId" clId="{15A70497-C13B-44E2-8B23-99F8DB48886A}" dt="2024-11-01T15:20:15.481" v="1810" actId="1076"/>
          <ac:spMkLst>
            <pc:docMk/>
            <pc:sldMk cId="692944169" sldId="286"/>
            <ac:spMk id="3" creationId="{23C73AFB-6F21-1EC1-D300-DE26BD547D55}"/>
          </ac:spMkLst>
        </pc:spChg>
      </pc:sldChg>
      <pc:sldChg chg="modSp add mod">
        <pc:chgData name="David Williamson" userId="a73da8032f1697b1" providerId="LiveId" clId="{15A70497-C13B-44E2-8B23-99F8DB48886A}" dt="2024-11-01T15:21:26.715" v="1864" actId="207"/>
        <pc:sldMkLst>
          <pc:docMk/>
          <pc:sldMk cId="2726162808" sldId="287"/>
        </pc:sldMkLst>
        <pc:spChg chg="mod">
          <ac:chgData name="David Williamson" userId="a73da8032f1697b1" providerId="LiveId" clId="{15A70497-C13B-44E2-8B23-99F8DB48886A}" dt="2024-11-01T15:21:26.715" v="1864" actId="207"/>
          <ac:spMkLst>
            <pc:docMk/>
            <pc:sldMk cId="2726162808" sldId="287"/>
            <ac:spMk id="3" creationId="{7A634164-5E6C-ECAB-D174-2EA2298AA59B}"/>
          </ac:spMkLst>
        </pc:spChg>
      </pc:sldChg>
      <pc:sldChg chg="addSp delSp modSp add mod ord">
        <pc:chgData name="David Williamson" userId="a73da8032f1697b1" providerId="LiveId" clId="{15A70497-C13B-44E2-8B23-99F8DB48886A}" dt="2024-11-03T01:41:48.287" v="4092"/>
        <pc:sldMkLst>
          <pc:docMk/>
          <pc:sldMk cId="790487110" sldId="288"/>
        </pc:sldMkLst>
        <pc:spChg chg="del mod">
          <ac:chgData name="David Williamson" userId="a73da8032f1697b1" providerId="LiveId" clId="{15A70497-C13B-44E2-8B23-99F8DB48886A}" dt="2024-11-03T01:24:25.785" v="2781"/>
          <ac:spMkLst>
            <pc:docMk/>
            <pc:sldMk cId="790487110" sldId="288"/>
            <ac:spMk id="2" creationId="{1163DDF0-3C90-631E-E003-D297AED812EA}"/>
          </ac:spMkLst>
        </pc:spChg>
        <pc:spChg chg="del mod">
          <ac:chgData name="David Williamson" userId="a73da8032f1697b1" providerId="LiveId" clId="{15A70497-C13B-44E2-8B23-99F8DB48886A}" dt="2024-11-03T01:24:25.785" v="2779"/>
          <ac:spMkLst>
            <pc:docMk/>
            <pc:sldMk cId="790487110" sldId="288"/>
            <ac:spMk id="4" creationId="{53D63BDE-F72B-3DBF-B32D-1ADD2C9B2097}"/>
          </ac:spMkLst>
        </pc:spChg>
        <pc:spChg chg="add mod">
          <ac:chgData name="David Williamson" userId="a73da8032f1697b1" providerId="LiveId" clId="{15A70497-C13B-44E2-8B23-99F8DB48886A}" dt="2024-11-03T01:41:38.105" v="4090" actId="122"/>
          <ac:spMkLst>
            <pc:docMk/>
            <pc:sldMk cId="790487110" sldId="288"/>
            <ac:spMk id="5" creationId="{2B71810C-9108-65D3-A862-AF1DF5410649}"/>
          </ac:spMkLst>
        </pc:spChg>
      </pc:sldChg>
      <pc:sldChg chg="addSp delSp modSp add mod ord">
        <pc:chgData name="David Williamson" userId="a73da8032f1697b1" providerId="LiveId" clId="{15A70497-C13B-44E2-8B23-99F8DB48886A}" dt="2024-11-03T15:00:11.710" v="5655"/>
        <pc:sldMkLst>
          <pc:docMk/>
          <pc:sldMk cId="161160905" sldId="289"/>
        </pc:sldMkLst>
        <pc:spChg chg="add del mod">
          <ac:chgData name="David Williamson" userId="a73da8032f1697b1" providerId="LiveId" clId="{15A70497-C13B-44E2-8B23-99F8DB48886A}" dt="2024-11-03T15:00:11.710" v="5655"/>
          <ac:spMkLst>
            <pc:docMk/>
            <pc:sldMk cId="161160905" sldId="289"/>
            <ac:spMk id="2" creationId="{07B8E9DD-52C4-8C0E-FC79-FA1790D306CB}"/>
          </ac:spMkLst>
        </pc:spChg>
        <pc:spChg chg="mod">
          <ac:chgData name="David Williamson" userId="a73da8032f1697b1" providerId="LiveId" clId="{15A70497-C13B-44E2-8B23-99F8DB48886A}" dt="2024-11-03T01:29:41.574" v="3029" actId="27636"/>
          <ac:spMkLst>
            <pc:docMk/>
            <pc:sldMk cId="161160905" sldId="289"/>
            <ac:spMk id="3" creationId="{D3FE37D1-2584-0687-942B-9847C746F4B4}"/>
          </ac:spMkLst>
        </pc:spChg>
        <pc:picChg chg="del mod">
          <ac:chgData name="David Williamson" userId="a73da8032f1697b1" providerId="LiveId" clId="{15A70497-C13B-44E2-8B23-99F8DB48886A}" dt="2024-11-03T01:26:09.415" v="2871" actId="21"/>
          <ac:picMkLst>
            <pc:docMk/>
            <pc:sldMk cId="161160905" sldId="289"/>
            <ac:picMk id="5" creationId="{D2791338-392B-2F36-08BA-C7D317BB2A8E}"/>
          </ac:picMkLst>
        </pc:picChg>
      </pc:sldChg>
      <pc:sldChg chg="delSp modSp add mod ord">
        <pc:chgData name="David Williamson" userId="a73da8032f1697b1" providerId="LiveId" clId="{15A70497-C13B-44E2-8B23-99F8DB48886A}" dt="2024-11-03T09:37:41.392" v="5438" actId="5793"/>
        <pc:sldMkLst>
          <pc:docMk/>
          <pc:sldMk cId="1801008649" sldId="290"/>
        </pc:sldMkLst>
        <pc:spChg chg="del mod">
          <ac:chgData name="David Williamson" userId="a73da8032f1697b1" providerId="LiveId" clId="{15A70497-C13B-44E2-8B23-99F8DB48886A}" dt="2024-11-03T09:37:29.165" v="5433"/>
          <ac:spMkLst>
            <pc:docMk/>
            <pc:sldMk cId="1801008649" sldId="290"/>
            <ac:spMk id="2" creationId="{9DFE6402-EAFE-F49F-1D27-C023208AA855}"/>
          </ac:spMkLst>
        </pc:spChg>
        <pc:spChg chg="mod">
          <ac:chgData name="David Williamson" userId="a73da8032f1697b1" providerId="LiveId" clId="{15A70497-C13B-44E2-8B23-99F8DB48886A}" dt="2024-11-03T09:37:41.392" v="5438" actId="5793"/>
          <ac:spMkLst>
            <pc:docMk/>
            <pc:sldMk cId="1801008649" sldId="290"/>
            <ac:spMk id="3" creationId="{A77ABB0A-7214-058D-7745-8744F88DC080}"/>
          </ac:spMkLst>
        </pc:spChg>
      </pc:sldChg>
      <pc:sldChg chg="addSp delSp modSp add mod ord">
        <pc:chgData name="David Williamson" userId="a73da8032f1697b1" providerId="LiveId" clId="{15A70497-C13B-44E2-8B23-99F8DB48886A}" dt="2024-11-03T10:28:50.435" v="5449" actId="207"/>
        <pc:sldMkLst>
          <pc:docMk/>
          <pc:sldMk cId="726604339" sldId="291"/>
        </pc:sldMkLst>
        <pc:spChg chg="add del mod">
          <ac:chgData name="David Williamson" userId="a73da8032f1697b1" providerId="LiveId" clId="{15A70497-C13B-44E2-8B23-99F8DB48886A}" dt="2024-11-03T09:39:28.969" v="5442" actId="21"/>
          <ac:spMkLst>
            <pc:docMk/>
            <pc:sldMk cId="726604339" sldId="291"/>
            <ac:spMk id="2" creationId="{460526A4-3138-F4BC-7982-42F2AFF128F6}"/>
          </ac:spMkLst>
        </pc:spChg>
        <pc:spChg chg="mod">
          <ac:chgData name="David Williamson" userId="a73da8032f1697b1" providerId="LiveId" clId="{15A70497-C13B-44E2-8B23-99F8DB48886A}" dt="2024-11-03T10:28:50.435" v="5449" actId="207"/>
          <ac:spMkLst>
            <pc:docMk/>
            <pc:sldMk cId="726604339" sldId="291"/>
            <ac:spMk id="3" creationId="{9525CB61-91CB-877C-E5C6-F05B012382C6}"/>
          </ac:spMkLst>
        </pc:spChg>
      </pc:sldChg>
      <pc:sldChg chg="addSp delSp modSp add mod ord">
        <pc:chgData name="David Williamson" userId="a73da8032f1697b1" providerId="LiveId" clId="{15A70497-C13B-44E2-8B23-99F8DB48886A}" dt="2024-11-03T01:45:23.616" v="4395"/>
        <pc:sldMkLst>
          <pc:docMk/>
          <pc:sldMk cId="1429193563" sldId="292"/>
        </pc:sldMkLst>
        <pc:spChg chg="add mod">
          <ac:chgData name="David Williamson" userId="a73da8032f1697b1" providerId="LiveId" clId="{15A70497-C13B-44E2-8B23-99F8DB48886A}" dt="2024-11-03T01:45:14.154" v="4392" actId="403"/>
          <ac:spMkLst>
            <pc:docMk/>
            <pc:sldMk cId="1429193563" sldId="292"/>
            <ac:spMk id="2" creationId="{2333A021-F3E2-FDFC-F463-2D443F35F4B2}"/>
          </ac:spMkLst>
        </pc:spChg>
        <pc:spChg chg="del mod">
          <ac:chgData name="David Williamson" userId="a73da8032f1697b1" providerId="LiveId" clId="{15A70497-C13B-44E2-8B23-99F8DB48886A}" dt="2024-11-03T01:44:47.887" v="4362" actId="21"/>
          <ac:spMkLst>
            <pc:docMk/>
            <pc:sldMk cId="1429193563" sldId="292"/>
            <ac:spMk id="3" creationId="{FBC2FEC0-802D-2A84-7A19-DB0002E05BE3}"/>
          </ac:spMkLst>
        </pc:spChg>
        <pc:spChg chg="mod">
          <ac:chgData name="David Williamson" userId="a73da8032f1697b1" providerId="LiveId" clId="{15A70497-C13B-44E2-8B23-99F8DB48886A}" dt="2024-11-03T01:44:22.213" v="4358" actId="1076"/>
          <ac:spMkLst>
            <pc:docMk/>
            <pc:sldMk cId="1429193563" sldId="292"/>
            <ac:spMk id="4" creationId="{DA313817-6367-57B0-BACF-74417718EEFD}"/>
          </ac:spMkLst>
        </pc:spChg>
        <pc:picChg chg="del">
          <ac:chgData name="David Williamson" userId="a73da8032f1697b1" providerId="LiveId" clId="{15A70497-C13B-44E2-8B23-99F8DB48886A}" dt="2024-11-03T01:42:02.504" v="4094" actId="21"/>
          <ac:picMkLst>
            <pc:docMk/>
            <pc:sldMk cId="1429193563" sldId="292"/>
            <ac:picMk id="5" creationId="{D29ABF3A-C94C-AA41-859C-8BD1B9C9894E}"/>
          </ac:picMkLst>
        </pc:picChg>
      </pc:sldChg>
      <pc:sldChg chg="modSp add mod">
        <pc:chgData name="David Williamson" userId="a73da8032f1697b1" providerId="LiveId" clId="{15A70497-C13B-44E2-8B23-99F8DB48886A}" dt="2024-11-03T01:47:12.939" v="4607" actId="27636"/>
        <pc:sldMkLst>
          <pc:docMk/>
          <pc:sldMk cId="3675064097" sldId="293"/>
        </pc:sldMkLst>
        <pc:spChg chg="mod">
          <ac:chgData name="David Williamson" userId="a73da8032f1697b1" providerId="LiveId" clId="{15A70497-C13B-44E2-8B23-99F8DB48886A}" dt="2024-11-03T01:45:27.695" v="4396" actId="20577"/>
          <ac:spMkLst>
            <pc:docMk/>
            <pc:sldMk cId="3675064097" sldId="293"/>
            <ac:spMk id="2" creationId="{C9D76D57-3B38-2D2A-36FF-C76FCE320D9A}"/>
          </ac:spMkLst>
        </pc:spChg>
        <pc:spChg chg="mod">
          <ac:chgData name="David Williamson" userId="a73da8032f1697b1" providerId="LiveId" clId="{15A70497-C13B-44E2-8B23-99F8DB48886A}" dt="2024-11-03T01:47:12.939" v="4607" actId="27636"/>
          <ac:spMkLst>
            <pc:docMk/>
            <pc:sldMk cId="3675064097" sldId="293"/>
            <ac:spMk id="4" creationId="{0348AC9D-E908-C089-FE9B-174DAF1D5B67}"/>
          </ac:spMkLst>
        </pc:spChg>
      </pc:sldChg>
      <pc:sldChg chg="modSp add mod ord">
        <pc:chgData name="David Williamson" userId="a73da8032f1697b1" providerId="LiveId" clId="{15A70497-C13B-44E2-8B23-99F8DB48886A}" dt="2024-11-03T01:51:12.153" v="4881" actId="1076"/>
        <pc:sldMkLst>
          <pc:docMk/>
          <pc:sldMk cId="3173951936" sldId="294"/>
        </pc:sldMkLst>
        <pc:spChg chg="mod">
          <ac:chgData name="David Williamson" userId="a73da8032f1697b1" providerId="LiveId" clId="{15A70497-C13B-44E2-8B23-99F8DB48886A}" dt="2024-11-03T01:51:12.153" v="4881" actId="1076"/>
          <ac:spMkLst>
            <pc:docMk/>
            <pc:sldMk cId="3173951936" sldId="294"/>
            <ac:spMk id="2" creationId="{08CE9E16-BC29-84A0-72DD-A82E9FCD5904}"/>
          </ac:spMkLst>
        </pc:spChg>
      </pc:sldChg>
      <pc:sldChg chg="modSp add mod ord">
        <pc:chgData name="David Williamson" userId="a73da8032f1697b1" providerId="LiveId" clId="{15A70497-C13B-44E2-8B23-99F8DB48886A}" dt="2024-11-03T01:52:50.867" v="5118" actId="20577"/>
        <pc:sldMkLst>
          <pc:docMk/>
          <pc:sldMk cId="3645730581" sldId="295"/>
        </pc:sldMkLst>
        <pc:spChg chg="mod">
          <ac:chgData name="David Williamson" userId="a73da8032f1697b1" providerId="LiveId" clId="{15A70497-C13B-44E2-8B23-99F8DB48886A}" dt="2024-11-03T01:52:50.867" v="5118" actId="20577"/>
          <ac:spMkLst>
            <pc:docMk/>
            <pc:sldMk cId="3645730581" sldId="295"/>
            <ac:spMk id="2" creationId="{BB632546-3B9C-0199-1C54-3623786DC543}"/>
          </ac:spMkLst>
        </pc:spChg>
      </pc:sldChg>
      <pc:sldChg chg="modSp add mod">
        <pc:chgData name="David Williamson" userId="a73da8032f1697b1" providerId="LiveId" clId="{15A70497-C13B-44E2-8B23-99F8DB48886A}" dt="2024-11-03T10:31:45.301" v="5652" actId="1076"/>
        <pc:sldMkLst>
          <pc:docMk/>
          <pc:sldMk cId="115124147" sldId="296"/>
        </pc:sldMkLst>
        <pc:spChg chg="mod">
          <ac:chgData name="David Williamson" userId="a73da8032f1697b1" providerId="LiveId" clId="{15A70497-C13B-44E2-8B23-99F8DB48886A}" dt="2024-11-03T10:31:45.301" v="5652" actId="1076"/>
          <ac:spMkLst>
            <pc:docMk/>
            <pc:sldMk cId="115124147" sldId="296"/>
            <ac:spMk id="3" creationId="{1C23925C-3414-EB72-9DAC-33499F1ECF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EBCE0B1-713B-495A-B3AE-4FBADB63E0EB}" type="datetimeFigureOut">
              <a:rPr lang="en-US" smtClean="0"/>
              <a:t>11/3/2024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2CD1E8A-75E3-4A7B-A9BE-DDE889C423BD}" type="slidenum">
              <a:rPr lang="en-US" smtClean="0"/>
              <a:t>‹#›</a:t>
            </a:fld>
            <a:endParaRPr lang="en-US"/>
          </a:p>
        </p:txBody>
      </p:sp>
    </p:spTree>
    <p:extLst>
      <p:ext uri="{BB962C8B-B14F-4D97-AF65-F5344CB8AC3E}">
        <p14:creationId xmlns:p14="http://schemas.microsoft.com/office/powerpoint/2010/main" val="126079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a:t>
            </a:fld>
            <a:endParaRPr lang="en-US"/>
          </a:p>
        </p:txBody>
      </p:sp>
    </p:spTree>
    <p:extLst>
      <p:ext uri="{BB962C8B-B14F-4D97-AF65-F5344CB8AC3E}">
        <p14:creationId xmlns:p14="http://schemas.microsoft.com/office/powerpoint/2010/main" val="196019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10</a:t>
            </a:fld>
            <a:endParaRPr lang="en-US"/>
          </a:p>
        </p:txBody>
      </p:sp>
    </p:spTree>
    <p:extLst>
      <p:ext uri="{BB962C8B-B14F-4D97-AF65-F5344CB8AC3E}">
        <p14:creationId xmlns:p14="http://schemas.microsoft.com/office/powerpoint/2010/main" val="211236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11</a:t>
            </a:fld>
            <a:endParaRPr lang="en-US"/>
          </a:p>
        </p:txBody>
      </p:sp>
    </p:spTree>
    <p:extLst>
      <p:ext uri="{BB962C8B-B14F-4D97-AF65-F5344CB8AC3E}">
        <p14:creationId xmlns:p14="http://schemas.microsoft.com/office/powerpoint/2010/main" val="70793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12</a:t>
            </a:fld>
            <a:endParaRPr lang="en-US"/>
          </a:p>
        </p:txBody>
      </p:sp>
    </p:spTree>
    <p:extLst>
      <p:ext uri="{BB962C8B-B14F-4D97-AF65-F5344CB8AC3E}">
        <p14:creationId xmlns:p14="http://schemas.microsoft.com/office/powerpoint/2010/main" val="103761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13</a:t>
            </a:fld>
            <a:endParaRPr lang="en-US"/>
          </a:p>
        </p:txBody>
      </p:sp>
    </p:spTree>
    <p:extLst>
      <p:ext uri="{BB962C8B-B14F-4D97-AF65-F5344CB8AC3E}">
        <p14:creationId xmlns:p14="http://schemas.microsoft.com/office/powerpoint/2010/main" val="113951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14</a:t>
            </a:fld>
            <a:endParaRPr lang="en-US"/>
          </a:p>
        </p:txBody>
      </p:sp>
    </p:spTree>
    <p:extLst>
      <p:ext uri="{BB962C8B-B14F-4D97-AF65-F5344CB8AC3E}">
        <p14:creationId xmlns:p14="http://schemas.microsoft.com/office/powerpoint/2010/main" val="368283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15</a:t>
            </a:fld>
            <a:endParaRPr lang="en-US"/>
          </a:p>
        </p:txBody>
      </p:sp>
    </p:spTree>
    <p:extLst>
      <p:ext uri="{BB962C8B-B14F-4D97-AF65-F5344CB8AC3E}">
        <p14:creationId xmlns:p14="http://schemas.microsoft.com/office/powerpoint/2010/main" val="92104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16</a:t>
            </a:fld>
            <a:endParaRPr lang="en-US"/>
          </a:p>
        </p:txBody>
      </p:sp>
    </p:spTree>
    <p:extLst>
      <p:ext uri="{BB962C8B-B14F-4D97-AF65-F5344CB8AC3E}">
        <p14:creationId xmlns:p14="http://schemas.microsoft.com/office/powerpoint/2010/main" val="234019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17</a:t>
            </a:fld>
            <a:endParaRPr lang="en-US"/>
          </a:p>
        </p:txBody>
      </p:sp>
    </p:spTree>
    <p:extLst>
      <p:ext uri="{BB962C8B-B14F-4D97-AF65-F5344CB8AC3E}">
        <p14:creationId xmlns:p14="http://schemas.microsoft.com/office/powerpoint/2010/main" val="146055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18</a:t>
            </a:fld>
            <a:endParaRPr lang="en-US"/>
          </a:p>
        </p:txBody>
      </p:sp>
    </p:spTree>
    <p:extLst>
      <p:ext uri="{BB962C8B-B14F-4D97-AF65-F5344CB8AC3E}">
        <p14:creationId xmlns:p14="http://schemas.microsoft.com/office/powerpoint/2010/main" val="33191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19</a:t>
            </a:fld>
            <a:endParaRPr lang="en-US"/>
          </a:p>
        </p:txBody>
      </p:sp>
    </p:spTree>
    <p:extLst>
      <p:ext uri="{BB962C8B-B14F-4D97-AF65-F5344CB8AC3E}">
        <p14:creationId xmlns:p14="http://schemas.microsoft.com/office/powerpoint/2010/main" val="26173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2</a:t>
            </a:fld>
            <a:endParaRPr lang="en-US"/>
          </a:p>
        </p:txBody>
      </p:sp>
    </p:spTree>
    <p:extLst>
      <p:ext uri="{BB962C8B-B14F-4D97-AF65-F5344CB8AC3E}">
        <p14:creationId xmlns:p14="http://schemas.microsoft.com/office/powerpoint/2010/main" val="318164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20</a:t>
            </a:fld>
            <a:endParaRPr lang="en-US"/>
          </a:p>
        </p:txBody>
      </p:sp>
    </p:spTree>
    <p:extLst>
      <p:ext uri="{BB962C8B-B14F-4D97-AF65-F5344CB8AC3E}">
        <p14:creationId xmlns:p14="http://schemas.microsoft.com/office/powerpoint/2010/main" val="291883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21</a:t>
            </a:fld>
            <a:endParaRPr lang="en-US"/>
          </a:p>
        </p:txBody>
      </p:sp>
    </p:spTree>
    <p:extLst>
      <p:ext uri="{BB962C8B-B14F-4D97-AF65-F5344CB8AC3E}">
        <p14:creationId xmlns:p14="http://schemas.microsoft.com/office/powerpoint/2010/main" val="359129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22</a:t>
            </a:fld>
            <a:endParaRPr lang="en-US"/>
          </a:p>
        </p:txBody>
      </p:sp>
    </p:spTree>
    <p:extLst>
      <p:ext uri="{BB962C8B-B14F-4D97-AF65-F5344CB8AC3E}">
        <p14:creationId xmlns:p14="http://schemas.microsoft.com/office/powerpoint/2010/main" val="49016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23</a:t>
            </a:fld>
            <a:endParaRPr lang="en-US"/>
          </a:p>
        </p:txBody>
      </p:sp>
    </p:spTree>
    <p:extLst>
      <p:ext uri="{BB962C8B-B14F-4D97-AF65-F5344CB8AC3E}">
        <p14:creationId xmlns:p14="http://schemas.microsoft.com/office/powerpoint/2010/main" val="169487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3</a:t>
            </a:fld>
            <a:endParaRPr lang="en-US"/>
          </a:p>
        </p:txBody>
      </p:sp>
    </p:spTree>
    <p:extLst>
      <p:ext uri="{BB962C8B-B14F-4D97-AF65-F5344CB8AC3E}">
        <p14:creationId xmlns:p14="http://schemas.microsoft.com/office/powerpoint/2010/main" val="273699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4</a:t>
            </a:fld>
            <a:endParaRPr lang="en-US"/>
          </a:p>
        </p:txBody>
      </p:sp>
    </p:spTree>
    <p:extLst>
      <p:ext uri="{BB962C8B-B14F-4D97-AF65-F5344CB8AC3E}">
        <p14:creationId xmlns:p14="http://schemas.microsoft.com/office/powerpoint/2010/main" val="153061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5</a:t>
            </a:fld>
            <a:endParaRPr lang="en-US"/>
          </a:p>
        </p:txBody>
      </p:sp>
    </p:spTree>
    <p:extLst>
      <p:ext uri="{BB962C8B-B14F-4D97-AF65-F5344CB8AC3E}">
        <p14:creationId xmlns:p14="http://schemas.microsoft.com/office/powerpoint/2010/main" val="13212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6</a:t>
            </a:fld>
            <a:endParaRPr lang="en-US"/>
          </a:p>
        </p:txBody>
      </p:sp>
    </p:spTree>
    <p:extLst>
      <p:ext uri="{BB962C8B-B14F-4D97-AF65-F5344CB8AC3E}">
        <p14:creationId xmlns:p14="http://schemas.microsoft.com/office/powerpoint/2010/main" val="239206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7</a:t>
            </a:fld>
            <a:endParaRPr lang="en-US"/>
          </a:p>
        </p:txBody>
      </p:sp>
    </p:spTree>
    <p:extLst>
      <p:ext uri="{BB962C8B-B14F-4D97-AF65-F5344CB8AC3E}">
        <p14:creationId xmlns:p14="http://schemas.microsoft.com/office/powerpoint/2010/main" val="265862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CD1E8A-75E3-4A7B-A9BE-DDE889C423BD}" type="slidenum">
              <a:rPr lang="en-US" smtClean="0"/>
              <a:t>8</a:t>
            </a:fld>
            <a:endParaRPr lang="en-US"/>
          </a:p>
        </p:txBody>
      </p:sp>
    </p:spTree>
    <p:extLst>
      <p:ext uri="{BB962C8B-B14F-4D97-AF65-F5344CB8AC3E}">
        <p14:creationId xmlns:p14="http://schemas.microsoft.com/office/powerpoint/2010/main" val="71806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2DFB-F454-E2BD-FF7B-A9BE0A1EC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C074A-228E-DFE8-B8DB-8564E68C1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A68A5-B1D2-D3FB-CDC7-E22FED5879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DC1651-7618-6FD1-B6CE-C3B03725DDB2}"/>
              </a:ext>
            </a:extLst>
          </p:cNvPr>
          <p:cNvSpPr>
            <a:spLocks noGrp="1"/>
          </p:cNvSpPr>
          <p:nvPr>
            <p:ph type="sldNum" sz="quarter" idx="5"/>
          </p:nvPr>
        </p:nvSpPr>
        <p:spPr/>
        <p:txBody>
          <a:bodyPr/>
          <a:lstStyle/>
          <a:p>
            <a:fld id="{92CD1E8A-75E3-4A7B-A9BE-DDE889C423BD}" type="slidenum">
              <a:rPr lang="en-US" smtClean="0"/>
              <a:t>9</a:t>
            </a:fld>
            <a:endParaRPr lang="en-US"/>
          </a:p>
        </p:txBody>
      </p:sp>
    </p:spTree>
    <p:extLst>
      <p:ext uri="{BB962C8B-B14F-4D97-AF65-F5344CB8AC3E}">
        <p14:creationId xmlns:p14="http://schemas.microsoft.com/office/powerpoint/2010/main" val="139432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26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C36096C-A32B-4D1D-90DD-509EA613A5F6}"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954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129231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1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302986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973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261546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296052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195174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413431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6096C-A32B-4D1D-90DD-509EA613A5F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322742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6096C-A32B-4D1D-90DD-509EA613A5F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408694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6096C-A32B-4D1D-90DD-509EA613A5F6}"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42845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6096C-A32B-4D1D-90DD-509EA613A5F6}"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16428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6096C-A32B-4D1D-90DD-509EA613A5F6}"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59797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6096C-A32B-4D1D-90DD-509EA613A5F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381971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6096C-A32B-4D1D-90DD-509EA613A5F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21727-D305-4349-B7F4-53BD11AD91DF}" type="slidenum">
              <a:rPr lang="en-US" smtClean="0"/>
              <a:t>‹#›</a:t>
            </a:fld>
            <a:endParaRPr lang="en-US"/>
          </a:p>
        </p:txBody>
      </p:sp>
    </p:spTree>
    <p:extLst>
      <p:ext uri="{BB962C8B-B14F-4D97-AF65-F5344CB8AC3E}">
        <p14:creationId xmlns:p14="http://schemas.microsoft.com/office/powerpoint/2010/main" val="11989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36096C-A32B-4D1D-90DD-509EA613A5F6}" type="datetimeFigureOut">
              <a:rPr lang="en-US" smtClean="0"/>
              <a:t>11/3/2024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4621727-D305-4349-B7F4-53BD11AD91DF}" type="slidenum">
              <a:rPr lang="en-US" smtClean="0"/>
              <a:t>‹#›</a:t>
            </a:fld>
            <a:endParaRPr lang="en-US"/>
          </a:p>
        </p:txBody>
      </p:sp>
    </p:spTree>
    <p:extLst>
      <p:ext uri="{BB962C8B-B14F-4D97-AF65-F5344CB8AC3E}">
        <p14:creationId xmlns:p14="http://schemas.microsoft.com/office/powerpoint/2010/main" val="3014393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of earth from space">
            <a:extLst>
              <a:ext uri="{FF2B5EF4-FFF2-40B4-BE49-F238E27FC236}">
                <a16:creationId xmlns:a16="http://schemas.microsoft.com/office/drawing/2014/main" id="{B05CB3FA-3D1A-8E8C-63C8-62B15E93B90E}"/>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889" r="-1" b="-1"/>
          <a:stretch/>
        </p:blipFill>
        <p:spPr>
          <a:xfrm>
            <a:off x="-3176" y="10"/>
            <a:ext cx="12192000" cy="6857990"/>
          </a:xfrm>
          <a:prstGeom prst="rect">
            <a:avLst/>
          </a:prstGeom>
        </p:spPr>
      </p:pic>
      <p:sp>
        <p:nvSpPr>
          <p:cNvPr id="3" name="Rectangle 2">
            <a:extLst>
              <a:ext uri="{FF2B5EF4-FFF2-40B4-BE49-F238E27FC236}">
                <a16:creationId xmlns:a16="http://schemas.microsoft.com/office/drawing/2014/main" id="{C76C9DD1-3369-0617-3540-BB2130174BA5}"/>
              </a:ext>
            </a:extLst>
          </p:cNvPr>
          <p:cNvSpPr/>
          <p:nvPr/>
        </p:nvSpPr>
        <p:spPr>
          <a:xfrm>
            <a:off x="684211" y="685799"/>
            <a:ext cx="10637723" cy="53326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b="1" cap="all" spc="0" dirty="0">
                <a:ln w="3175" cmpd="sng">
                  <a:noFill/>
                </a:ln>
                <a:solidFill>
                  <a:srgbClr val="FFFF00"/>
                </a:solidFill>
                <a:latin typeface="+mj-lt"/>
                <a:ea typeface="+mj-ea"/>
                <a:cs typeface="+mj-cs"/>
              </a:rPr>
              <a:t>“</a:t>
            </a:r>
            <a:r>
              <a:rPr lang="en-US" sz="7200" b="1" u="sng" cap="all" spc="0" dirty="0">
                <a:ln w="3175" cmpd="sng">
                  <a:noFill/>
                </a:ln>
                <a:solidFill>
                  <a:srgbClr val="FFFF00"/>
                </a:solidFill>
                <a:latin typeface="+mj-lt"/>
                <a:ea typeface="+mj-ea"/>
                <a:cs typeface="+mj-cs"/>
              </a:rPr>
              <a:t>Remaining Faithful </a:t>
            </a:r>
          </a:p>
          <a:p>
            <a:pPr algn="ctr">
              <a:lnSpc>
                <a:spcPct val="90000"/>
              </a:lnSpc>
              <a:spcBef>
                <a:spcPct val="0"/>
              </a:spcBef>
              <a:spcAft>
                <a:spcPts val="600"/>
              </a:spcAft>
            </a:pPr>
            <a:r>
              <a:rPr lang="en-US" sz="7200" b="1" u="sng" cap="all" dirty="0">
                <a:ln w="3175" cmpd="sng">
                  <a:noFill/>
                </a:ln>
                <a:solidFill>
                  <a:srgbClr val="FFFF00"/>
                </a:solidFill>
                <a:latin typeface="+mj-lt"/>
                <a:ea typeface="+mj-ea"/>
                <a:cs typeface="+mj-cs"/>
              </a:rPr>
              <a:t>in a </a:t>
            </a:r>
            <a:r>
              <a:rPr lang="en-US" sz="7200" b="1" u="sng" cap="all" spc="0" dirty="0">
                <a:ln w="3175" cmpd="sng">
                  <a:noFill/>
                </a:ln>
                <a:solidFill>
                  <a:srgbClr val="FFFF00"/>
                </a:solidFill>
                <a:latin typeface="+mj-lt"/>
                <a:ea typeface="+mj-ea"/>
                <a:cs typeface="+mj-cs"/>
              </a:rPr>
              <a:t>Fallen World</a:t>
            </a:r>
            <a:r>
              <a:rPr lang="en-US" sz="7200" b="1" cap="all" spc="0" dirty="0">
                <a:ln w="3175" cmpd="sng">
                  <a:noFill/>
                </a:ln>
                <a:solidFill>
                  <a:srgbClr val="FFFF00"/>
                </a:solidFill>
                <a:latin typeface="+mj-lt"/>
                <a:ea typeface="+mj-ea"/>
                <a:cs typeface="+mj-cs"/>
              </a:rPr>
              <a:t>”</a:t>
            </a:r>
          </a:p>
          <a:p>
            <a:pPr algn="ctr">
              <a:lnSpc>
                <a:spcPct val="90000"/>
              </a:lnSpc>
              <a:spcBef>
                <a:spcPct val="0"/>
              </a:spcBef>
              <a:spcAft>
                <a:spcPts val="600"/>
              </a:spcAft>
            </a:pPr>
            <a:endParaRPr lang="en-US" sz="7200" b="1" cap="all" dirty="0">
              <a:ln w="3175" cmpd="sng">
                <a:noFill/>
              </a:ln>
              <a:solidFill>
                <a:srgbClr val="FFFF00"/>
              </a:solidFill>
              <a:latin typeface="+mj-lt"/>
              <a:ea typeface="+mj-ea"/>
              <a:cs typeface="+mj-cs"/>
            </a:endParaRPr>
          </a:p>
          <a:p>
            <a:pPr>
              <a:lnSpc>
                <a:spcPct val="90000"/>
              </a:lnSpc>
              <a:spcBef>
                <a:spcPct val="0"/>
              </a:spcBef>
              <a:spcAft>
                <a:spcPts val="600"/>
              </a:spcAft>
            </a:pPr>
            <a:endParaRPr lang="en-US" sz="3000" cap="all" spc="0" dirty="0">
              <a:ln w="3175" cmpd="sng">
                <a:noFill/>
              </a:ln>
              <a:latin typeface="+mj-lt"/>
              <a:ea typeface="+mj-ea"/>
              <a:cs typeface="+mj-cs"/>
            </a:endParaRPr>
          </a:p>
          <a:p>
            <a:pPr>
              <a:lnSpc>
                <a:spcPct val="90000"/>
              </a:lnSpc>
              <a:spcBef>
                <a:spcPct val="0"/>
              </a:spcBef>
              <a:spcAft>
                <a:spcPts val="600"/>
              </a:spcAft>
            </a:pPr>
            <a:endParaRPr lang="en-US" sz="3000" cap="all" spc="0" dirty="0">
              <a:ln w="3175" cmpd="sng">
                <a:noFill/>
              </a:ln>
              <a:latin typeface="+mj-lt"/>
              <a:ea typeface="+mj-ea"/>
              <a:cs typeface="+mj-cs"/>
            </a:endParaRPr>
          </a:p>
          <a:p>
            <a:pPr>
              <a:lnSpc>
                <a:spcPct val="90000"/>
              </a:lnSpc>
              <a:spcBef>
                <a:spcPct val="0"/>
              </a:spcBef>
              <a:spcAft>
                <a:spcPts val="600"/>
              </a:spcAft>
            </a:pPr>
            <a:endParaRPr lang="en-US" sz="3000" cap="all" spc="0" dirty="0">
              <a:ln w="3175" cmpd="sng">
                <a:noFill/>
              </a:ln>
              <a:latin typeface="+mj-lt"/>
              <a:ea typeface="+mj-ea"/>
              <a:cs typeface="+mj-cs"/>
            </a:endParaRPr>
          </a:p>
          <a:p>
            <a:pPr algn="r">
              <a:lnSpc>
                <a:spcPct val="90000"/>
              </a:lnSpc>
              <a:spcBef>
                <a:spcPct val="0"/>
              </a:spcBef>
              <a:spcAft>
                <a:spcPts val="600"/>
              </a:spcAft>
            </a:pPr>
            <a:r>
              <a:rPr lang="en-US" sz="4000" b="1" cap="all" spc="0" dirty="0">
                <a:ln w="3175" cmpd="sng">
                  <a:noFill/>
                </a:ln>
                <a:latin typeface="+mj-lt"/>
                <a:ea typeface="+mj-ea"/>
                <a:cs typeface="+mj-cs"/>
              </a:rPr>
              <a:t>Malachi 2:10-16</a:t>
            </a:r>
          </a:p>
        </p:txBody>
      </p:sp>
    </p:spTree>
    <p:extLst>
      <p:ext uri="{BB962C8B-B14F-4D97-AF65-F5344CB8AC3E}">
        <p14:creationId xmlns:p14="http://schemas.microsoft.com/office/powerpoint/2010/main" val="224527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C3D4131-DE8A-12AE-6248-C4CAC96C9D1E}"/>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couple exchanging rings">
            <a:extLst>
              <a:ext uri="{FF2B5EF4-FFF2-40B4-BE49-F238E27FC236}">
                <a16:creationId xmlns:a16="http://schemas.microsoft.com/office/drawing/2014/main" id="{F023D1A1-D2D1-0A0C-7B10-9CAF4060F643}"/>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t="15730"/>
          <a:stretch/>
        </p:blipFill>
        <p:spPr>
          <a:xfrm>
            <a:off x="3174" y="7790"/>
            <a:ext cx="12191980" cy="6857990"/>
          </a:xfrm>
          <a:prstGeom prst="rect">
            <a:avLst/>
          </a:prstGeom>
        </p:spPr>
      </p:pic>
      <p:sp>
        <p:nvSpPr>
          <p:cNvPr id="4" name="TextBox 3">
            <a:extLst>
              <a:ext uri="{FF2B5EF4-FFF2-40B4-BE49-F238E27FC236}">
                <a16:creationId xmlns:a16="http://schemas.microsoft.com/office/drawing/2014/main" id="{8EA19ADD-C814-30CD-0739-3955C977B4C5}"/>
              </a:ext>
            </a:extLst>
          </p:cNvPr>
          <p:cNvSpPr txBox="1"/>
          <p:nvPr/>
        </p:nvSpPr>
        <p:spPr>
          <a:xfrm>
            <a:off x="531611" y="227923"/>
            <a:ext cx="10396653" cy="2839599"/>
          </a:xfrm>
          <a:prstGeom prst="rect">
            <a:avLst/>
          </a:prstGeom>
        </p:spPr>
        <p:txBody>
          <a:bodyPr vert="horz" lIns="91440" tIns="45720" rIns="91440" bIns="45720" rtlCol="0" anchor="b">
            <a:normAutofit/>
          </a:bodyPr>
          <a:lstStyle/>
          <a:p>
            <a:pPr algn="ctr">
              <a:lnSpc>
                <a:spcPct val="90000"/>
              </a:lnSpc>
              <a:spcBef>
                <a:spcPct val="0"/>
              </a:spcBef>
              <a:spcAft>
                <a:spcPts val="600"/>
              </a:spcAft>
              <a:buClr>
                <a:schemeClr val="tx1"/>
              </a:buClr>
              <a:buSzPct val="80000"/>
            </a:pPr>
            <a:r>
              <a:rPr lang="en-US" sz="4400" b="1" dirty="0">
                <a:ln w="3175" cmpd="sng">
                  <a:noFill/>
                </a:ln>
                <a:solidFill>
                  <a:srgbClr val="FFFF00"/>
                </a:solidFill>
                <a:latin typeface="+mj-lt"/>
                <a:ea typeface="+mj-ea"/>
                <a:cs typeface="+mj-cs"/>
              </a:rPr>
              <a:t>2. The </a:t>
            </a:r>
            <a:r>
              <a:rPr lang="en-US" sz="4400" b="1" u="sng" dirty="0">
                <a:ln w="3175" cmpd="sng">
                  <a:noFill/>
                </a:ln>
                <a:solidFill>
                  <a:srgbClr val="FFFF00"/>
                </a:solidFill>
                <a:latin typeface="+mj-lt"/>
                <a:ea typeface="+mj-ea"/>
                <a:cs typeface="+mj-cs"/>
              </a:rPr>
              <a:t>Abandoned</a:t>
            </a:r>
            <a:r>
              <a:rPr lang="en-US" sz="4400" b="1" dirty="0">
                <a:ln w="3175" cmpd="sng">
                  <a:noFill/>
                </a:ln>
                <a:solidFill>
                  <a:srgbClr val="FFFF00"/>
                </a:solidFill>
                <a:latin typeface="+mj-lt"/>
                <a:ea typeface="+mj-ea"/>
                <a:cs typeface="+mj-cs"/>
              </a:rPr>
              <a:t> Marriage (11-14)</a:t>
            </a:r>
            <a:r>
              <a:rPr lang="en-US" sz="4400" i="1" dirty="0">
                <a:ln w="3175" cmpd="sng">
                  <a:noFill/>
                </a:ln>
                <a:latin typeface="+mj-lt"/>
                <a:ea typeface="+mj-ea"/>
                <a:cs typeface="+mj-cs"/>
              </a:rPr>
              <a:t>	</a:t>
            </a:r>
            <a:r>
              <a:rPr lang="en-US" sz="4000" dirty="0">
                <a:ln w="3175" cmpd="sng">
                  <a:noFill/>
                </a:ln>
                <a:latin typeface="+mj-lt"/>
                <a:ea typeface="+mj-ea"/>
                <a:cs typeface="+mj-cs"/>
              </a:rPr>
              <a:t>(Three sins of a nation.)</a:t>
            </a:r>
          </a:p>
          <a:p>
            <a:pPr>
              <a:lnSpc>
                <a:spcPct val="90000"/>
              </a:lnSpc>
              <a:spcBef>
                <a:spcPct val="0"/>
              </a:spcBef>
              <a:spcAft>
                <a:spcPts val="600"/>
              </a:spcAft>
              <a:buClr>
                <a:schemeClr val="tx1"/>
              </a:buClr>
              <a:buSzPct val="80000"/>
            </a:pPr>
            <a:endParaRPr lang="en-US" sz="4400" dirty="0">
              <a:ln w="3175" cmpd="sng">
                <a:noFill/>
              </a:ln>
              <a:latin typeface="+mj-lt"/>
              <a:ea typeface="+mj-ea"/>
              <a:cs typeface="+mj-cs"/>
            </a:endParaRPr>
          </a:p>
          <a:p>
            <a:pPr>
              <a:lnSpc>
                <a:spcPct val="90000"/>
              </a:lnSpc>
              <a:spcBef>
                <a:spcPct val="0"/>
              </a:spcBef>
              <a:spcAft>
                <a:spcPts val="600"/>
              </a:spcAft>
              <a:buClr>
                <a:schemeClr val="tx1"/>
              </a:buClr>
              <a:buSzPct val="80000"/>
            </a:pPr>
            <a:r>
              <a:rPr lang="en-US" sz="4800" i="1" dirty="0">
                <a:ln w="3175" cmpd="sng">
                  <a:noFill/>
                </a:ln>
                <a:solidFill>
                  <a:srgbClr val="FFFF00"/>
                </a:solidFill>
                <a:latin typeface="+mj-lt"/>
                <a:ea typeface="+mj-ea"/>
                <a:cs typeface="+mj-cs"/>
              </a:rPr>
              <a:t>  </a:t>
            </a:r>
            <a:r>
              <a:rPr lang="en-US" sz="4800" dirty="0">
                <a:ln w="3175" cmpd="sng">
                  <a:noFill/>
                </a:ln>
                <a:solidFill>
                  <a:srgbClr val="FFFF00"/>
                </a:solidFill>
                <a:latin typeface="+mj-lt"/>
                <a:ea typeface="+mj-ea"/>
                <a:cs typeface="+mj-cs"/>
              </a:rPr>
              <a:t>a.) </a:t>
            </a:r>
            <a:r>
              <a:rPr lang="en-US" sz="4800" b="1" dirty="0">
                <a:ln w="3175" cmpd="sng">
                  <a:noFill/>
                </a:ln>
                <a:solidFill>
                  <a:srgbClr val="FFFF00"/>
                </a:solidFill>
                <a:latin typeface="+mj-lt"/>
                <a:ea typeface="+mj-ea"/>
                <a:cs typeface="+mj-cs"/>
              </a:rPr>
              <a:t>The</a:t>
            </a:r>
            <a:r>
              <a:rPr lang="en-US" sz="4800" dirty="0">
                <a:ln w="3175" cmpd="sng">
                  <a:noFill/>
                </a:ln>
                <a:solidFill>
                  <a:srgbClr val="FFFF00"/>
                </a:solidFill>
                <a:latin typeface="+mj-lt"/>
                <a:ea typeface="+mj-ea"/>
                <a:cs typeface="+mj-cs"/>
              </a:rPr>
              <a:t> </a:t>
            </a:r>
            <a:r>
              <a:rPr lang="en-US" sz="4800" b="1" u="sng" dirty="0">
                <a:ln w="3175" cmpd="sng">
                  <a:noFill/>
                </a:ln>
                <a:solidFill>
                  <a:srgbClr val="FFFF00"/>
                </a:solidFill>
                <a:latin typeface="+mj-lt"/>
                <a:ea typeface="+mj-ea"/>
                <a:cs typeface="+mj-cs"/>
              </a:rPr>
              <a:t>Abomination</a:t>
            </a:r>
            <a:r>
              <a:rPr lang="en-US" sz="4800" dirty="0">
                <a:ln w="3175" cmpd="sng">
                  <a:noFill/>
                </a:ln>
                <a:solidFill>
                  <a:srgbClr val="FFFF00"/>
                </a:solidFill>
                <a:latin typeface="+mj-lt"/>
                <a:ea typeface="+mj-ea"/>
                <a:cs typeface="+mj-cs"/>
              </a:rPr>
              <a:t> (11-12)</a:t>
            </a:r>
          </a:p>
        </p:txBody>
      </p:sp>
      <p:grpSp>
        <p:nvGrpSpPr>
          <p:cNvPr id="22" name="Group 21">
            <a:extLst>
              <a:ext uri="{FF2B5EF4-FFF2-40B4-BE49-F238E27FC236}">
                <a16:creationId xmlns:a16="http://schemas.microsoft.com/office/drawing/2014/main" id="{EA75029C-64B9-41D0-9540-75846D4B0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4AF6B07A-A0CD-4593-B501-E1D50968C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C2E537-D046-43E9-B78A-8D770E4C0F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F1ED42C-32AB-4AA5-B9D5-2ADF552B03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2B69715-83DD-4F53-8564-D95D5D238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5BC2EBE-B4C1-42F9-9914-0F430C0600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7363C6D9-45C0-DE01-42E5-18B4BB7B230F}"/>
              </a:ext>
            </a:extLst>
          </p:cNvPr>
          <p:cNvSpPr/>
          <p:nvPr/>
        </p:nvSpPr>
        <p:spPr>
          <a:xfrm>
            <a:off x="534786" y="332685"/>
            <a:ext cx="11122428" cy="1831271"/>
          </a:xfrm>
          <a:prstGeom prst="rect">
            <a:avLst/>
          </a:prstGeom>
          <a:noFill/>
        </p:spPr>
        <p:txBody>
          <a:bodyPr wrap="square" lIns="91440" tIns="45720" rIns="91440" bIns="45720">
            <a:spAutoFit/>
          </a:bodyPr>
          <a:lstStyle/>
          <a:p>
            <a:pPr>
              <a:spcAft>
                <a:spcPts val="600"/>
              </a:spcAft>
            </a:pPr>
            <a:endParaRPr lang="en-US" sz="540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pPr>
              <a:spcAft>
                <a:spcPts val="600"/>
              </a:spcAft>
            </a:pPr>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8361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F549D2E-615D-1540-B542-248F867200B0}"/>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BF83F4C3-7425-C542-9896-696547177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64DAA954-F794-4ABE-75AE-09739C3E76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D95BD39-AFBA-B0B5-2A86-1DFA01F8D4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8C5DD06-30C8-E41F-5059-BF173218A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AAA4681-49E7-6FA2-0011-6F88E457D7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59D066-5C00-D4A9-3CEF-D70A341E35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11807FBB-2D95-C748-29BC-0813855D8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381904-3B12-EA21-9C6D-25B29786E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9" name="Group 18">
            <a:extLst>
              <a:ext uri="{FF2B5EF4-FFF2-40B4-BE49-F238E27FC236}">
                <a16:creationId xmlns:a16="http://schemas.microsoft.com/office/drawing/2014/main" id="{025015C2-7EA9-4DC7-F931-96DD1CCB63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A9FB0761-A775-3332-CCCE-A2D766ED04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F7ABA21-5BDE-DFDE-92FB-500AD76130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A1D0529-1DC3-7FEC-70BB-A6F3CD1946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3BB5B8A-749D-7C0A-4B7C-21AE4780B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465934F-CF25-93E2-84D7-F4305E4BF8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BAC47523-F74B-4DFD-D792-395D99460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DCA73D-E4B7-944B-7E2C-2A8D456223F2}"/>
              </a:ext>
            </a:extLst>
          </p:cNvPr>
          <p:cNvSpPr/>
          <p:nvPr/>
        </p:nvSpPr>
        <p:spPr>
          <a:xfrm>
            <a:off x="794940" y="762000"/>
            <a:ext cx="11509941" cy="5410200"/>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endParaRPr lang="en-US" sz="5400" dirty="0">
              <a:ln w="9525">
                <a:solidFill>
                  <a:schemeClr val="bg1"/>
                </a:solidFill>
                <a:prstDash val="solid"/>
              </a:ln>
              <a:solidFill>
                <a:srgbClr val="FFFFFF"/>
              </a:solidFill>
              <a:effectLst>
                <a:outerShdw blurRad="38100" dist="38100" dir="2700000" algn="tl">
                  <a:srgbClr val="000000">
                    <a:alpha val="43137"/>
                  </a:srgbClr>
                </a:outerShdw>
              </a:effectLst>
            </a:endParaRPr>
          </a:p>
          <a:p>
            <a:pPr>
              <a:spcBef>
                <a:spcPct val="20000"/>
              </a:spcBef>
              <a:spcAft>
                <a:spcPts val="600"/>
              </a:spcAft>
              <a:buClr>
                <a:schemeClr val="tx1"/>
              </a:buClr>
              <a:buSzPct val="80000"/>
            </a:pPr>
            <a:endParaRPr lang="en-US" dirty="0">
              <a:ln w="9525">
                <a:solidFill>
                  <a:schemeClr val="bg1"/>
                </a:solidFill>
                <a:prstDash val="solid"/>
              </a:ln>
              <a:solidFill>
                <a:srgbClr val="FFFFFF"/>
              </a:solidFill>
            </a:endParaRPr>
          </a:p>
        </p:txBody>
      </p:sp>
      <p:sp>
        <p:nvSpPr>
          <p:cNvPr id="5" name="TextBox 4">
            <a:extLst>
              <a:ext uri="{FF2B5EF4-FFF2-40B4-BE49-F238E27FC236}">
                <a16:creationId xmlns:a16="http://schemas.microsoft.com/office/drawing/2014/main" id="{2B71810C-9108-65D3-A862-AF1DF5410649}"/>
              </a:ext>
            </a:extLst>
          </p:cNvPr>
          <p:cNvSpPr txBox="1"/>
          <p:nvPr/>
        </p:nvSpPr>
        <p:spPr>
          <a:xfrm>
            <a:off x="1460067" y="141316"/>
            <a:ext cx="10651888" cy="6394127"/>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Malachi 2:11-12 (ESV)</a:t>
            </a:r>
          </a:p>
          <a:p>
            <a:endParaRPr lang="en-US" sz="3600" dirty="0">
              <a:effectLst>
                <a:outerShdw blurRad="38100" dist="38100" dir="2700000" algn="tl">
                  <a:srgbClr val="000000">
                    <a:alpha val="43137"/>
                  </a:srgbClr>
                </a:outerShdw>
              </a:effectLst>
            </a:endParaRPr>
          </a:p>
          <a:p>
            <a:r>
              <a:rPr lang="en-US" sz="3600" dirty="0">
                <a:solidFill>
                  <a:srgbClr val="FFFF00"/>
                </a:solidFill>
                <a:effectLst>
                  <a:outerShdw blurRad="38100" dist="38100" dir="2700000" algn="tl">
                    <a:srgbClr val="000000">
                      <a:alpha val="43137"/>
                    </a:srgbClr>
                  </a:outerShdw>
                </a:effectLst>
              </a:rPr>
              <a:t>“Judah has been faithless, and ABOMINATION has been committed in Israel and in Jerusalem. For Judah has profaned the sanctuary of the Lord, which He loves, and has married the daughter of a foreign god.”</a:t>
            </a:r>
          </a:p>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“May the Lord cut off from the tents of Jacob any descendant of the man who does this, who brings an offering to the Lord of hosts!”</a:t>
            </a:r>
          </a:p>
        </p:txBody>
      </p:sp>
    </p:spTree>
    <p:extLst>
      <p:ext uri="{BB962C8B-B14F-4D97-AF65-F5344CB8AC3E}">
        <p14:creationId xmlns:p14="http://schemas.microsoft.com/office/powerpoint/2010/main" val="79048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E5E0B65-C2AB-64F2-F404-C0EC6A1C8040}"/>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3271D-1CB4-AE4C-7F7F-87B0B8ED2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6307F87-DF1B-38B5-A000-1E55097DCA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6C022C-6BE5-17A4-FED7-0786A2DDC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C482A3D-DEDF-41DF-D7EA-625A9067D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0CB47C8-75B7-A1D3-462C-065767FEBD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F201052-672C-26A2-9F52-042293967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couple exchanging rings">
            <a:extLst>
              <a:ext uri="{FF2B5EF4-FFF2-40B4-BE49-F238E27FC236}">
                <a16:creationId xmlns:a16="http://schemas.microsoft.com/office/drawing/2014/main" id="{CC2FEE10-0A41-F649-C895-9E89593B3869}"/>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t="15730"/>
          <a:stretch/>
        </p:blipFill>
        <p:spPr>
          <a:xfrm>
            <a:off x="12180" y="-32945"/>
            <a:ext cx="12191980" cy="6857990"/>
          </a:xfrm>
          <a:prstGeom prst="rect">
            <a:avLst/>
          </a:prstGeom>
        </p:spPr>
      </p:pic>
      <p:sp>
        <p:nvSpPr>
          <p:cNvPr id="4" name="TextBox 3">
            <a:extLst>
              <a:ext uri="{FF2B5EF4-FFF2-40B4-BE49-F238E27FC236}">
                <a16:creationId xmlns:a16="http://schemas.microsoft.com/office/drawing/2014/main" id="{7ABC33FD-D0AF-E25C-DD43-B104FB465BF9}"/>
              </a:ext>
            </a:extLst>
          </p:cNvPr>
          <p:cNvSpPr txBox="1"/>
          <p:nvPr/>
        </p:nvSpPr>
        <p:spPr>
          <a:xfrm>
            <a:off x="531611" y="227924"/>
            <a:ext cx="10396653" cy="5358230"/>
          </a:xfrm>
          <a:prstGeom prst="rect">
            <a:avLst/>
          </a:prstGeom>
        </p:spPr>
        <p:txBody>
          <a:bodyPr vert="horz" lIns="91440" tIns="45720" rIns="91440" bIns="45720" rtlCol="0" anchor="b">
            <a:normAutofit/>
          </a:bodyPr>
          <a:lstStyle/>
          <a:p>
            <a:pPr algn="ctr">
              <a:lnSpc>
                <a:spcPct val="90000"/>
              </a:lnSpc>
              <a:spcBef>
                <a:spcPct val="0"/>
              </a:spcBef>
              <a:spcAft>
                <a:spcPts val="600"/>
              </a:spcAft>
              <a:buClr>
                <a:schemeClr val="tx1"/>
              </a:buClr>
              <a:buSzPct val="80000"/>
            </a:pPr>
            <a:r>
              <a:rPr lang="en-US" sz="4400" b="1" dirty="0">
                <a:ln w="3175" cmpd="sng">
                  <a:noFill/>
                </a:ln>
                <a:solidFill>
                  <a:srgbClr val="FFFF00"/>
                </a:solidFill>
                <a:latin typeface="+mj-lt"/>
                <a:ea typeface="+mj-ea"/>
                <a:cs typeface="+mj-cs"/>
              </a:rPr>
              <a:t>2. The </a:t>
            </a:r>
            <a:r>
              <a:rPr lang="en-US" sz="4400" b="1" u="sng" dirty="0">
                <a:ln w="3175" cmpd="sng">
                  <a:noFill/>
                </a:ln>
                <a:solidFill>
                  <a:srgbClr val="FFFF00"/>
                </a:solidFill>
                <a:latin typeface="+mj-lt"/>
                <a:ea typeface="+mj-ea"/>
                <a:cs typeface="+mj-cs"/>
              </a:rPr>
              <a:t>Abandoned</a:t>
            </a:r>
            <a:r>
              <a:rPr lang="en-US" sz="4400" b="1" dirty="0">
                <a:ln w="3175" cmpd="sng">
                  <a:noFill/>
                </a:ln>
                <a:solidFill>
                  <a:srgbClr val="FFFF00"/>
                </a:solidFill>
                <a:latin typeface="+mj-lt"/>
                <a:ea typeface="+mj-ea"/>
                <a:cs typeface="+mj-cs"/>
              </a:rPr>
              <a:t> Marriage (11-14)</a:t>
            </a:r>
            <a:r>
              <a:rPr lang="en-US" sz="4400" i="1" dirty="0">
                <a:ln w="3175" cmpd="sng">
                  <a:noFill/>
                </a:ln>
                <a:latin typeface="+mj-lt"/>
                <a:ea typeface="+mj-ea"/>
                <a:cs typeface="+mj-cs"/>
              </a:rPr>
              <a:t>	</a:t>
            </a:r>
            <a:r>
              <a:rPr lang="en-US" sz="4000" dirty="0">
                <a:ln w="3175" cmpd="sng">
                  <a:noFill/>
                </a:ln>
                <a:latin typeface="+mj-lt"/>
                <a:ea typeface="+mj-ea"/>
                <a:cs typeface="+mj-cs"/>
              </a:rPr>
              <a:t>(Three sins of a nation.)</a:t>
            </a:r>
          </a:p>
          <a:p>
            <a:pPr>
              <a:lnSpc>
                <a:spcPct val="90000"/>
              </a:lnSpc>
              <a:spcBef>
                <a:spcPct val="0"/>
              </a:spcBef>
              <a:spcAft>
                <a:spcPts val="600"/>
              </a:spcAft>
              <a:buClr>
                <a:schemeClr val="tx1"/>
              </a:buClr>
              <a:buSzPct val="80000"/>
            </a:pPr>
            <a:endParaRPr lang="en-US" sz="4400" dirty="0">
              <a:ln w="3175" cmpd="sng">
                <a:noFill/>
              </a:ln>
              <a:latin typeface="+mj-lt"/>
              <a:ea typeface="+mj-ea"/>
              <a:cs typeface="+mj-cs"/>
            </a:endParaRPr>
          </a:p>
          <a:p>
            <a:pPr>
              <a:lnSpc>
                <a:spcPct val="90000"/>
              </a:lnSpc>
              <a:spcBef>
                <a:spcPct val="0"/>
              </a:spcBef>
              <a:spcAft>
                <a:spcPts val="600"/>
              </a:spcAft>
              <a:buClr>
                <a:schemeClr val="tx1"/>
              </a:buClr>
              <a:buSzPct val="80000"/>
            </a:pPr>
            <a:r>
              <a:rPr lang="en-US" sz="4400" i="1" dirty="0">
                <a:ln w="3175" cmpd="sng">
                  <a:noFill/>
                </a:ln>
                <a:latin typeface="+mj-lt"/>
                <a:ea typeface="+mj-ea"/>
                <a:cs typeface="+mj-cs"/>
              </a:rPr>
              <a:t>     </a:t>
            </a:r>
            <a:r>
              <a:rPr lang="en-US" sz="4400" dirty="0">
                <a:ln w="3175" cmpd="sng">
                  <a:noFill/>
                </a:ln>
                <a:latin typeface="+mj-lt"/>
                <a:ea typeface="+mj-ea"/>
                <a:cs typeface="+mj-cs"/>
              </a:rPr>
              <a:t>a.) </a:t>
            </a:r>
            <a:r>
              <a:rPr lang="en-US" sz="4400" b="1" dirty="0">
                <a:ln w="3175" cmpd="sng">
                  <a:noFill/>
                </a:ln>
                <a:latin typeface="+mj-lt"/>
                <a:ea typeface="+mj-ea"/>
                <a:cs typeface="+mj-cs"/>
              </a:rPr>
              <a:t>The</a:t>
            </a:r>
            <a:r>
              <a:rPr lang="en-US" sz="4400" dirty="0">
                <a:ln w="3175" cmpd="sng">
                  <a:noFill/>
                </a:ln>
                <a:latin typeface="+mj-lt"/>
                <a:ea typeface="+mj-ea"/>
                <a:cs typeface="+mj-cs"/>
              </a:rPr>
              <a:t> </a:t>
            </a:r>
            <a:r>
              <a:rPr lang="en-US" sz="4400" b="1" u="sng" dirty="0">
                <a:ln w="3175" cmpd="sng">
                  <a:noFill/>
                </a:ln>
                <a:latin typeface="+mj-lt"/>
                <a:ea typeface="+mj-ea"/>
                <a:cs typeface="+mj-cs"/>
              </a:rPr>
              <a:t>Abomination</a:t>
            </a:r>
            <a:r>
              <a:rPr lang="en-US" sz="4400" dirty="0">
                <a:ln w="3175" cmpd="sng">
                  <a:noFill/>
                </a:ln>
                <a:latin typeface="+mj-lt"/>
                <a:ea typeface="+mj-ea"/>
                <a:cs typeface="+mj-cs"/>
              </a:rPr>
              <a:t> (11-12)</a:t>
            </a:r>
          </a:p>
          <a:p>
            <a:pPr>
              <a:lnSpc>
                <a:spcPct val="90000"/>
              </a:lnSpc>
              <a:spcBef>
                <a:spcPct val="0"/>
              </a:spcBef>
              <a:spcAft>
                <a:spcPts val="600"/>
              </a:spcAft>
              <a:buClr>
                <a:schemeClr val="tx1"/>
              </a:buClr>
              <a:buSzPct val="80000"/>
            </a:pPr>
            <a:endParaRPr lang="en-US" sz="4800" dirty="0">
              <a:ln w="3175" cmpd="sng">
                <a:noFill/>
              </a:ln>
              <a:latin typeface="+mj-lt"/>
              <a:ea typeface="+mj-ea"/>
              <a:cs typeface="+mj-cs"/>
            </a:endParaRPr>
          </a:p>
          <a:p>
            <a:pPr>
              <a:lnSpc>
                <a:spcPct val="90000"/>
              </a:lnSpc>
              <a:spcBef>
                <a:spcPct val="0"/>
              </a:spcBef>
              <a:spcAft>
                <a:spcPts val="600"/>
              </a:spcAft>
              <a:buClr>
                <a:schemeClr val="tx1"/>
              </a:buClr>
              <a:buSzPct val="80000"/>
            </a:pPr>
            <a:r>
              <a:rPr lang="en-US" sz="8000" dirty="0">
                <a:ln w="3175" cmpd="sng">
                  <a:noFill/>
                </a:ln>
                <a:latin typeface="+mj-lt"/>
                <a:ea typeface="+mj-ea"/>
                <a:cs typeface="+mj-cs"/>
              </a:rPr>
              <a:t> </a:t>
            </a:r>
            <a:r>
              <a:rPr lang="en-US" sz="8000" dirty="0">
                <a:ln w="3175" cmpd="sng">
                  <a:noFill/>
                </a:ln>
                <a:solidFill>
                  <a:srgbClr val="FFFF00"/>
                </a:solidFill>
                <a:latin typeface="+mj-lt"/>
                <a:ea typeface="+mj-ea"/>
                <a:cs typeface="+mj-cs"/>
              </a:rPr>
              <a:t>b.) The </a:t>
            </a:r>
            <a:r>
              <a:rPr lang="en-US" sz="8000" b="1" u="sng" dirty="0">
                <a:ln w="3175" cmpd="sng">
                  <a:noFill/>
                </a:ln>
                <a:solidFill>
                  <a:srgbClr val="FFFF00"/>
                </a:solidFill>
                <a:latin typeface="+mj-lt"/>
                <a:ea typeface="+mj-ea"/>
                <a:cs typeface="+mj-cs"/>
              </a:rPr>
              <a:t>Altar</a:t>
            </a:r>
            <a:r>
              <a:rPr lang="en-US" sz="8000" dirty="0">
                <a:ln w="3175" cmpd="sng">
                  <a:noFill/>
                </a:ln>
                <a:solidFill>
                  <a:srgbClr val="FFFF00"/>
                </a:solidFill>
                <a:latin typeface="+mj-lt"/>
                <a:ea typeface="+mj-ea"/>
                <a:cs typeface="+mj-cs"/>
              </a:rPr>
              <a:t>       (13)</a:t>
            </a:r>
          </a:p>
          <a:p>
            <a:pPr>
              <a:lnSpc>
                <a:spcPct val="90000"/>
              </a:lnSpc>
              <a:spcBef>
                <a:spcPct val="0"/>
              </a:spcBef>
              <a:spcAft>
                <a:spcPts val="600"/>
              </a:spcAft>
              <a:buClr>
                <a:schemeClr val="tx1"/>
              </a:buClr>
              <a:buSzPct val="80000"/>
            </a:pPr>
            <a:endParaRPr lang="en-US" sz="4800" dirty="0">
              <a:ln w="3175" cmpd="sng">
                <a:noFill/>
              </a:ln>
              <a:latin typeface="+mj-lt"/>
              <a:ea typeface="+mj-ea"/>
              <a:cs typeface="+mj-cs"/>
            </a:endParaRPr>
          </a:p>
        </p:txBody>
      </p:sp>
      <p:grpSp>
        <p:nvGrpSpPr>
          <p:cNvPr id="22" name="Group 21">
            <a:extLst>
              <a:ext uri="{FF2B5EF4-FFF2-40B4-BE49-F238E27FC236}">
                <a16:creationId xmlns:a16="http://schemas.microsoft.com/office/drawing/2014/main" id="{352FFF9E-D233-C6D6-2AE2-603F4E309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19BDF38C-D740-51BD-6942-906A1797C2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6AE30E5-3134-BD17-05A4-09A1D3C1F2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4D9E843-61CE-BEBD-88D5-D0DB46973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3991EC9-5F0D-18B0-A62B-D147E048EC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9B084A3-FFDB-CB64-BE16-71A3FE48DF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A35EB44B-B595-A6BA-1F6D-DAF36E9C893C}"/>
              </a:ext>
            </a:extLst>
          </p:cNvPr>
          <p:cNvSpPr/>
          <p:nvPr/>
        </p:nvSpPr>
        <p:spPr>
          <a:xfrm>
            <a:off x="534786" y="332685"/>
            <a:ext cx="11122428" cy="1831271"/>
          </a:xfrm>
          <a:prstGeom prst="rect">
            <a:avLst/>
          </a:prstGeom>
          <a:noFill/>
        </p:spPr>
        <p:txBody>
          <a:bodyPr wrap="square" lIns="91440" tIns="45720" rIns="91440" bIns="45720">
            <a:spAutoFit/>
          </a:bodyPr>
          <a:lstStyle/>
          <a:p>
            <a:pPr>
              <a:spcAft>
                <a:spcPts val="600"/>
              </a:spcAft>
            </a:pPr>
            <a:endParaRPr lang="en-US" sz="540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pPr>
              <a:spcAft>
                <a:spcPts val="600"/>
              </a:spcAft>
            </a:pPr>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0157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DA24BCC-383B-E524-BD21-EA2CC40AA74C}"/>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BE0CAA5-3717-64AD-C888-A86E4E27D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2934689-9C33-5346-989E-296D7DBC42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2A720B-211A-AB47-11E3-CC7F99AAC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9645C5-0A65-FD15-4425-F2C71857F5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AC27CA-B2B9-C095-7FCC-718F05E9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EF9C0261-C088-0E06-BE53-CFBC8D032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313817-6367-57B0-BACF-74417718EEFD}"/>
              </a:ext>
            </a:extLst>
          </p:cNvPr>
          <p:cNvSpPr txBox="1"/>
          <p:nvPr/>
        </p:nvSpPr>
        <p:spPr>
          <a:xfrm>
            <a:off x="682423" y="2828434"/>
            <a:ext cx="11355589" cy="4779036"/>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buClr>
                <a:schemeClr val="tx1"/>
              </a:buClr>
              <a:buSzPct val="80000"/>
            </a:pPr>
            <a:endParaRPr lang="en-US" sz="4400" dirty="0">
              <a:ln w="3175" cmpd="sng">
                <a:noFill/>
              </a:ln>
              <a:solidFill>
                <a:srgbClr val="FFFF00"/>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buClr>
                <a:schemeClr val="tx1"/>
              </a:buClr>
              <a:buSzPct val="80000"/>
            </a:pPr>
            <a:r>
              <a:rPr lang="en-US" sz="5200" dirty="0">
                <a:ln w="3175" cmpd="sng">
                  <a:noFill/>
                </a:ln>
                <a:solidFill>
                  <a:srgbClr val="FFFF00"/>
                </a:solidFill>
                <a:effectLst>
                  <a:outerShdw blurRad="38100" dist="38100" dir="2700000" algn="tl">
                    <a:srgbClr val="000000">
                      <a:alpha val="43137"/>
                    </a:srgbClr>
                  </a:outerShdw>
                </a:effectLst>
                <a:latin typeface="+mj-lt"/>
                <a:ea typeface="+mj-ea"/>
                <a:cs typeface="+mj-cs"/>
              </a:rPr>
              <a:t>“And this second thing you do. You cover the Lord’s altar with tears, with weeping and groaning because He no longer regards the offering or accepts it with favor from your hand.”</a:t>
            </a:r>
          </a:p>
          <a:p>
            <a:pPr algn="ctr">
              <a:lnSpc>
                <a:spcPct val="90000"/>
              </a:lnSpc>
              <a:spcBef>
                <a:spcPct val="0"/>
              </a:spcBef>
              <a:spcAft>
                <a:spcPts val="600"/>
              </a:spcAft>
              <a:buClr>
                <a:schemeClr val="tx1"/>
              </a:buClr>
              <a:buSzPct val="80000"/>
            </a:pPr>
            <a:endParaRPr lang="en-US" sz="4400"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buClr>
                <a:schemeClr val="tx1"/>
              </a:buClr>
              <a:buSzPct val="80000"/>
            </a:pPr>
            <a:endParaRPr lang="en-US" sz="8000"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grpSp>
        <p:nvGrpSpPr>
          <p:cNvPr id="22" name="Group 21">
            <a:extLst>
              <a:ext uri="{FF2B5EF4-FFF2-40B4-BE49-F238E27FC236}">
                <a16:creationId xmlns:a16="http://schemas.microsoft.com/office/drawing/2014/main" id="{C7B8655D-BCCA-C606-2461-89219B2117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FE16E5B9-599D-31AF-E9F5-ADD50A7072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FD3B53E-92AE-36EB-B471-D376B03915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24187C-1C87-4EE0-AC80-FEAB9AE398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8879C35-A47E-2200-FFF5-FA19C665B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C3378E-8594-CFF2-2BBB-4A7F1713CC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333A021-F3E2-FDFC-F463-2D443F35F4B2}"/>
              </a:ext>
            </a:extLst>
          </p:cNvPr>
          <p:cNvSpPr txBox="1"/>
          <p:nvPr/>
        </p:nvSpPr>
        <p:spPr>
          <a:xfrm>
            <a:off x="2468880" y="490451"/>
            <a:ext cx="64922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rPr>
              <a:t>Malachi 2:13 (ESV)</a:t>
            </a:r>
          </a:p>
        </p:txBody>
      </p:sp>
    </p:spTree>
    <p:extLst>
      <p:ext uri="{BB962C8B-B14F-4D97-AF65-F5344CB8AC3E}">
        <p14:creationId xmlns:p14="http://schemas.microsoft.com/office/powerpoint/2010/main" val="142919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1A82FBA-C03E-4B1F-0FC7-585AD08221F0}"/>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476FDD-AF49-AA7E-F12D-DBDAAD4EEA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B3BE0D-787A-932C-5F9D-0EB98729D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3C70819-D417-2B3D-81BB-58ECF6F86B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F076209-DC4E-159A-1317-C0F2B1F21A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D2FF48F-7A6C-8B98-6D21-DE92B23C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A0DB83B-2F8B-30C9-8D79-C038A5632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couple exchanging rings">
            <a:extLst>
              <a:ext uri="{FF2B5EF4-FFF2-40B4-BE49-F238E27FC236}">
                <a16:creationId xmlns:a16="http://schemas.microsoft.com/office/drawing/2014/main" id="{401D82E4-1DE7-84C6-1068-F45821A05BE0}"/>
              </a:ext>
            </a:extLst>
          </p:cNvPr>
          <p:cNvPicPr>
            <a:picLocks noChangeAspect="1"/>
          </p:cNvPicPr>
          <p:nvPr/>
        </p:nvPicPr>
        <p:blipFill>
          <a:blip r:embed="rId3">
            <a:alphaModFix amt="25000"/>
            <a:extLst>
              <a:ext uri="{28A0092B-C50C-407E-A947-70E740481C1C}">
                <a14:useLocalDpi xmlns:a14="http://schemas.microsoft.com/office/drawing/2010/main" val="0"/>
              </a:ext>
            </a:extLst>
          </a:blip>
          <a:srcRect t="15730"/>
          <a:stretch/>
        </p:blipFill>
        <p:spPr>
          <a:xfrm>
            <a:off x="12180" y="-32945"/>
            <a:ext cx="12191980" cy="6857990"/>
          </a:xfrm>
          <a:prstGeom prst="rect">
            <a:avLst/>
          </a:prstGeom>
        </p:spPr>
      </p:pic>
      <p:sp>
        <p:nvSpPr>
          <p:cNvPr id="4" name="TextBox 3">
            <a:extLst>
              <a:ext uri="{FF2B5EF4-FFF2-40B4-BE49-F238E27FC236}">
                <a16:creationId xmlns:a16="http://schemas.microsoft.com/office/drawing/2014/main" id="{B2791880-10BF-1C11-3297-8A9F9ED4D3C6}"/>
              </a:ext>
            </a:extLst>
          </p:cNvPr>
          <p:cNvSpPr txBox="1"/>
          <p:nvPr/>
        </p:nvSpPr>
        <p:spPr>
          <a:xfrm>
            <a:off x="531611" y="227923"/>
            <a:ext cx="10396653" cy="6197815"/>
          </a:xfrm>
          <a:prstGeom prst="rect">
            <a:avLst/>
          </a:prstGeom>
        </p:spPr>
        <p:txBody>
          <a:bodyPr vert="horz" lIns="91440" tIns="45720" rIns="91440" bIns="45720" rtlCol="0" anchor="b">
            <a:normAutofit/>
          </a:bodyPr>
          <a:lstStyle/>
          <a:p>
            <a:pPr algn="ctr">
              <a:lnSpc>
                <a:spcPct val="90000"/>
              </a:lnSpc>
              <a:spcBef>
                <a:spcPct val="0"/>
              </a:spcBef>
              <a:spcAft>
                <a:spcPts val="600"/>
              </a:spcAft>
              <a:buClr>
                <a:schemeClr val="tx1"/>
              </a:buClr>
              <a:buSzPct val="80000"/>
            </a:pPr>
            <a:r>
              <a:rPr lang="en-US" sz="4400" b="1" dirty="0">
                <a:ln w="3175" cmpd="sng">
                  <a:noFill/>
                </a:ln>
                <a:solidFill>
                  <a:srgbClr val="FFFF00"/>
                </a:solidFill>
                <a:latin typeface="+mj-lt"/>
                <a:ea typeface="+mj-ea"/>
                <a:cs typeface="+mj-cs"/>
              </a:rPr>
              <a:t>2. The </a:t>
            </a:r>
            <a:r>
              <a:rPr lang="en-US" sz="4400" b="1" u="sng" dirty="0">
                <a:ln w="3175" cmpd="sng">
                  <a:noFill/>
                </a:ln>
                <a:solidFill>
                  <a:srgbClr val="FFFF00"/>
                </a:solidFill>
                <a:latin typeface="+mj-lt"/>
                <a:ea typeface="+mj-ea"/>
                <a:cs typeface="+mj-cs"/>
              </a:rPr>
              <a:t>Abandoned</a:t>
            </a:r>
            <a:r>
              <a:rPr lang="en-US" sz="4400" b="1" dirty="0">
                <a:ln w="3175" cmpd="sng">
                  <a:noFill/>
                </a:ln>
                <a:solidFill>
                  <a:srgbClr val="FFFF00"/>
                </a:solidFill>
                <a:latin typeface="+mj-lt"/>
                <a:ea typeface="+mj-ea"/>
                <a:cs typeface="+mj-cs"/>
              </a:rPr>
              <a:t> Marriage (11-14)</a:t>
            </a:r>
            <a:r>
              <a:rPr lang="en-US" sz="4400" i="1" dirty="0">
                <a:ln w="3175" cmpd="sng">
                  <a:noFill/>
                </a:ln>
                <a:latin typeface="+mj-lt"/>
                <a:ea typeface="+mj-ea"/>
                <a:cs typeface="+mj-cs"/>
              </a:rPr>
              <a:t>	</a:t>
            </a:r>
            <a:r>
              <a:rPr lang="en-US" sz="4000" dirty="0">
                <a:ln w="3175" cmpd="sng">
                  <a:noFill/>
                </a:ln>
                <a:latin typeface="+mj-lt"/>
                <a:ea typeface="+mj-ea"/>
                <a:cs typeface="+mj-cs"/>
              </a:rPr>
              <a:t>(Three sins of a nation.)</a:t>
            </a:r>
          </a:p>
          <a:p>
            <a:pPr>
              <a:lnSpc>
                <a:spcPct val="90000"/>
              </a:lnSpc>
              <a:spcBef>
                <a:spcPct val="0"/>
              </a:spcBef>
              <a:spcAft>
                <a:spcPts val="600"/>
              </a:spcAft>
              <a:buClr>
                <a:schemeClr val="tx1"/>
              </a:buClr>
              <a:buSzPct val="80000"/>
            </a:pPr>
            <a:endParaRPr lang="en-US" sz="4000" dirty="0">
              <a:ln w="3175" cmpd="sng">
                <a:noFill/>
              </a:ln>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buClr>
                <a:schemeClr val="tx1"/>
              </a:buClr>
              <a:buSzPct val="80000"/>
            </a:pPr>
            <a:r>
              <a:rPr lang="en-US" sz="4400" i="1" dirty="0">
                <a:ln w="3175" cmpd="sng">
                  <a:noFill/>
                </a:ln>
                <a:effectLst>
                  <a:outerShdw blurRad="38100" dist="38100" dir="2700000" algn="tl">
                    <a:srgbClr val="000000">
                      <a:alpha val="43137"/>
                    </a:srgbClr>
                  </a:outerShdw>
                </a:effectLst>
                <a:latin typeface="+mj-lt"/>
                <a:ea typeface="+mj-ea"/>
                <a:cs typeface="+mj-cs"/>
              </a:rPr>
              <a:t>     </a:t>
            </a:r>
            <a:r>
              <a:rPr lang="en-US" sz="4400" dirty="0">
                <a:ln w="3175" cmpd="sng">
                  <a:noFill/>
                </a:ln>
                <a:effectLst>
                  <a:outerShdw blurRad="38100" dist="38100" dir="2700000" algn="tl">
                    <a:srgbClr val="000000">
                      <a:alpha val="43137"/>
                    </a:srgbClr>
                  </a:outerShdw>
                </a:effectLst>
                <a:latin typeface="+mj-lt"/>
                <a:ea typeface="+mj-ea"/>
                <a:cs typeface="+mj-cs"/>
              </a:rPr>
              <a:t>a.) </a:t>
            </a:r>
            <a:r>
              <a:rPr lang="en-US" sz="4400" b="1" dirty="0">
                <a:ln w="3175" cmpd="sng">
                  <a:noFill/>
                </a:ln>
                <a:effectLst>
                  <a:outerShdw blurRad="38100" dist="38100" dir="2700000" algn="tl">
                    <a:srgbClr val="000000">
                      <a:alpha val="43137"/>
                    </a:srgbClr>
                  </a:outerShdw>
                </a:effectLst>
                <a:latin typeface="+mj-lt"/>
                <a:ea typeface="+mj-ea"/>
                <a:cs typeface="+mj-cs"/>
              </a:rPr>
              <a:t>The</a:t>
            </a:r>
            <a:r>
              <a:rPr lang="en-US" sz="4400" dirty="0">
                <a:ln w="3175" cmpd="sng">
                  <a:noFill/>
                </a:ln>
                <a:effectLst>
                  <a:outerShdw blurRad="38100" dist="38100" dir="2700000" algn="tl">
                    <a:srgbClr val="000000">
                      <a:alpha val="43137"/>
                    </a:srgbClr>
                  </a:outerShdw>
                </a:effectLst>
                <a:latin typeface="+mj-lt"/>
                <a:ea typeface="+mj-ea"/>
                <a:cs typeface="+mj-cs"/>
              </a:rPr>
              <a:t> </a:t>
            </a:r>
            <a:r>
              <a:rPr lang="en-US" sz="4400" b="1" u="sng" dirty="0">
                <a:ln w="3175" cmpd="sng">
                  <a:noFill/>
                </a:ln>
                <a:effectLst>
                  <a:outerShdw blurRad="38100" dist="38100" dir="2700000" algn="tl">
                    <a:srgbClr val="000000">
                      <a:alpha val="43137"/>
                    </a:srgbClr>
                  </a:outerShdw>
                </a:effectLst>
                <a:latin typeface="+mj-lt"/>
                <a:ea typeface="+mj-ea"/>
                <a:cs typeface="+mj-cs"/>
              </a:rPr>
              <a:t>Abomination</a:t>
            </a:r>
            <a:r>
              <a:rPr lang="en-US" sz="4400" dirty="0">
                <a:ln w="3175" cmpd="sng">
                  <a:noFill/>
                </a:ln>
                <a:effectLst>
                  <a:outerShdw blurRad="38100" dist="38100" dir="2700000" algn="tl">
                    <a:srgbClr val="000000">
                      <a:alpha val="43137"/>
                    </a:srgbClr>
                  </a:outerShdw>
                </a:effectLst>
                <a:latin typeface="+mj-lt"/>
                <a:ea typeface="+mj-ea"/>
                <a:cs typeface="+mj-cs"/>
              </a:rPr>
              <a:t> (11-12)</a:t>
            </a:r>
          </a:p>
          <a:p>
            <a:pPr>
              <a:lnSpc>
                <a:spcPct val="90000"/>
              </a:lnSpc>
              <a:spcBef>
                <a:spcPct val="0"/>
              </a:spcBef>
              <a:spcAft>
                <a:spcPts val="600"/>
              </a:spcAft>
              <a:buClr>
                <a:schemeClr val="tx1"/>
              </a:buClr>
              <a:buSzPct val="80000"/>
            </a:pPr>
            <a:endParaRPr lang="en-US" sz="4400" dirty="0">
              <a:ln w="3175" cmpd="sng">
                <a:noFill/>
              </a:ln>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buClr>
                <a:schemeClr val="tx1"/>
              </a:buClr>
              <a:buSzPct val="80000"/>
            </a:pPr>
            <a:r>
              <a:rPr lang="en-US" sz="4400" dirty="0">
                <a:ln w="3175" cmpd="sng">
                  <a:noFill/>
                </a:ln>
                <a:effectLst>
                  <a:outerShdw blurRad="38100" dist="38100" dir="2700000" algn="tl">
                    <a:srgbClr val="000000">
                      <a:alpha val="43137"/>
                    </a:srgbClr>
                  </a:outerShdw>
                </a:effectLst>
                <a:latin typeface="+mj-lt"/>
                <a:ea typeface="+mj-ea"/>
                <a:cs typeface="+mj-cs"/>
              </a:rPr>
              <a:t>     b.) The </a:t>
            </a:r>
            <a:r>
              <a:rPr lang="en-US" sz="4400" b="1" u="sng" dirty="0">
                <a:ln w="3175" cmpd="sng">
                  <a:noFill/>
                </a:ln>
                <a:effectLst>
                  <a:outerShdw blurRad="38100" dist="38100" dir="2700000" algn="tl">
                    <a:srgbClr val="000000">
                      <a:alpha val="43137"/>
                    </a:srgbClr>
                  </a:outerShdw>
                </a:effectLst>
                <a:latin typeface="+mj-lt"/>
                <a:ea typeface="+mj-ea"/>
                <a:cs typeface="+mj-cs"/>
              </a:rPr>
              <a:t>Altar</a:t>
            </a:r>
            <a:r>
              <a:rPr lang="en-US" sz="4400" dirty="0">
                <a:ln w="3175" cmpd="sng">
                  <a:noFill/>
                </a:ln>
                <a:effectLst>
                  <a:outerShdw blurRad="38100" dist="38100" dir="2700000" algn="tl">
                    <a:srgbClr val="000000">
                      <a:alpha val="43137"/>
                    </a:srgbClr>
                  </a:outerShdw>
                </a:effectLst>
                <a:latin typeface="+mj-lt"/>
                <a:ea typeface="+mj-ea"/>
                <a:cs typeface="+mj-cs"/>
              </a:rPr>
              <a:t> (13)</a:t>
            </a:r>
          </a:p>
          <a:p>
            <a:pPr>
              <a:lnSpc>
                <a:spcPct val="90000"/>
              </a:lnSpc>
              <a:spcBef>
                <a:spcPct val="0"/>
              </a:spcBef>
              <a:spcAft>
                <a:spcPts val="600"/>
              </a:spcAft>
              <a:buClr>
                <a:schemeClr val="tx1"/>
              </a:buClr>
              <a:buSzPct val="80000"/>
            </a:pPr>
            <a:endParaRPr lang="en-US" sz="4800" dirty="0">
              <a:ln w="3175" cmpd="sng">
                <a:noFill/>
              </a:ln>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buClr>
                <a:schemeClr val="tx1"/>
              </a:buClr>
              <a:buSzPct val="80000"/>
            </a:pPr>
            <a:r>
              <a:rPr lang="en-US" sz="8000" dirty="0">
                <a:ln w="3175" cmpd="sng">
                  <a:noFill/>
                </a:ln>
                <a:effectLst>
                  <a:outerShdw blurRad="38100" dist="38100" dir="2700000" algn="tl">
                    <a:srgbClr val="000000">
                      <a:alpha val="43137"/>
                    </a:srgbClr>
                  </a:outerShdw>
                </a:effectLst>
                <a:latin typeface="+mj-lt"/>
                <a:ea typeface="+mj-ea"/>
                <a:cs typeface="+mj-cs"/>
              </a:rPr>
              <a:t> </a:t>
            </a:r>
            <a:r>
              <a:rPr lang="en-US" sz="8000" dirty="0">
                <a:ln w="3175" cmpd="sng">
                  <a:noFill/>
                </a:ln>
                <a:solidFill>
                  <a:srgbClr val="FFFF00"/>
                </a:solidFill>
                <a:effectLst>
                  <a:outerShdw blurRad="38100" dist="38100" dir="2700000" algn="tl">
                    <a:srgbClr val="000000">
                      <a:alpha val="43137"/>
                    </a:srgbClr>
                  </a:outerShdw>
                </a:effectLst>
                <a:latin typeface="+mj-lt"/>
                <a:ea typeface="+mj-ea"/>
                <a:cs typeface="+mj-cs"/>
              </a:rPr>
              <a:t>c.) The </a:t>
            </a:r>
            <a:r>
              <a:rPr lang="en-US" sz="8000" b="1" u="sng" dirty="0">
                <a:ln w="3175" cmpd="sng">
                  <a:noFill/>
                </a:ln>
                <a:solidFill>
                  <a:srgbClr val="FFFF00"/>
                </a:solidFill>
                <a:effectLst>
                  <a:outerShdw blurRad="38100" dist="38100" dir="2700000" algn="tl">
                    <a:srgbClr val="000000">
                      <a:alpha val="43137"/>
                    </a:srgbClr>
                  </a:outerShdw>
                </a:effectLst>
                <a:latin typeface="+mj-lt"/>
                <a:ea typeface="+mj-ea"/>
                <a:cs typeface="+mj-cs"/>
              </a:rPr>
              <a:t>Affair</a:t>
            </a:r>
            <a:r>
              <a:rPr lang="en-US" sz="8000" b="1" dirty="0">
                <a:ln w="3175" cmpd="sng">
                  <a:noFill/>
                </a:ln>
                <a:solidFill>
                  <a:srgbClr val="FFFF00"/>
                </a:solidFill>
                <a:effectLst>
                  <a:outerShdw blurRad="38100" dist="38100" dir="2700000" algn="tl">
                    <a:srgbClr val="000000">
                      <a:alpha val="43137"/>
                    </a:srgbClr>
                  </a:outerShdw>
                </a:effectLst>
                <a:latin typeface="+mj-lt"/>
                <a:ea typeface="+mj-ea"/>
                <a:cs typeface="+mj-cs"/>
              </a:rPr>
              <a:t>    </a:t>
            </a:r>
            <a:r>
              <a:rPr lang="en-US" sz="8000" dirty="0">
                <a:ln w="3175" cmpd="sng">
                  <a:noFill/>
                </a:ln>
                <a:solidFill>
                  <a:srgbClr val="FFFF00"/>
                </a:solidFill>
                <a:effectLst>
                  <a:outerShdw blurRad="38100" dist="38100" dir="2700000" algn="tl">
                    <a:srgbClr val="000000">
                      <a:alpha val="43137"/>
                    </a:srgbClr>
                  </a:outerShdw>
                </a:effectLst>
                <a:latin typeface="+mj-lt"/>
                <a:ea typeface="+mj-ea"/>
                <a:cs typeface="+mj-cs"/>
              </a:rPr>
              <a:t>(14)</a:t>
            </a:r>
          </a:p>
        </p:txBody>
      </p:sp>
      <p:grpSp>
        <p:nvGrpSpPr>
          <p:cNvPr id="22" name="Group 21">
            <a:extLst>
              <a:ext uri="{FF2B5EF4-FFF2-40B4-BE49-F238E27FC236}">
                <a16:creationId xmlns:a16="http://schemas.microsoft.com/office/drawing/2014/main" id="{541A0BCB-6567-675A-1FF9-C7B9E93D8E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14ECA307-F063-B33A-5EC4-704CA6B317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726DB4D-BF79-792F-7F0C-37607F559D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F2F5ED9-F6F6-9571-B132-823A8C3857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F2D882E-9522-4164-B18F-331B63A9C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9073987-D6EE-4D02-BDB5-D1683387D3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A7BD7630-90BA-B5F6-1F4F-4E43EDA831F0}"/>
              </a:ext>
            </a:extLst>
          </p:cNvPr>
          <p:cNvSpPr/>
          <p:nvPr/>
        </p:nvSpPr>
        <p:spPr>
          <a:xfrm>
            <a:off x="534786" y="332685"/>
            <a:ext cx="11122428" cy="1831271"/>
          </a:xfrm>
          <a:prstGeom prst="rect">
            <a:avLst/>
          </a:prstGeom>
          <a:noFill/>
        </p:spPr>
        <p:txBody>
          <a:bodyPr wrap="square" lIns="91440" tIns="45720" rIns="91440" bIns="45720">
            <a:spAutoFit/>
          </a:bodyPr>
          <a:lstStyle/>
          <a:p>
            <a:pPr>
              <a:spcAft>
                <a:spcPts val="600"/>
              </a:spcAft>
            </a:pPr>
            <a:endParaRPr lang="en-US" sz="540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pPr>
              <a:spcAft>
                <a:spcPts val="600"/>
              </a:spcAft>
            </a:pPr>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7339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DE1F675-A74E-831F-3665-284B10E90293}"/>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E5DF94-C335-660A-FA62-C07825469D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E09445-057D-E56A-47C0-7AFCE0F4E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C4096CD-C122-391D-B8C6-30E3047607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7B507DE-8670-80C6-AABF-2E747F700E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CD3B8EF-F7E1-8B51-CDCC-B63EB4940F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09D5C5D-8FA9-680A-3C8B-912331E0C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48AC9D-E908-C089-FE9B-174DAF1D5B67}"/>
              </a:ext>
            </a:extLst>
          </p:cNvPr>
          <p:cNvSpPr txBox="1"/>
          <p:nvPr/>
        </p:nvSpPr>
        <p:spPr>
          <a:xfrm>
            <a:off x="689956" y="2310938"/>
            <a:ext cx="11431183" cy="5099859"/>
          </a:xfrm>
          <a:prstGeom prst="rect">
            <a:avLst/>
          </a:prstGeom>
        </p:spPr>
        <p:txBody>
          <a:bodyPr vert="horz" lIns="91440" tIns="45720" rIns="91440" bIns="45720" rtlCol="0" anchor="b">
            <a:normAutofit fontScale="85000" lnSpcReduction="20000"/>
          </a:bodyPr>
          <a:lstStyle/>
          <a:p>
            <a:pPr>
              <a:lnSpc>
                <a:spcPct val="120000"/>
              </a:lnSpc>
              <a:spcBef>
                <a:spcPct val="0"/>
              </a:spcBef>
              <a:spcAft>
                <a:spcPts val="600"/>
              </a:spcAft>
              <a:buClr>
                <a:schemeClr val="tx1"/>
              </a:buClr>
              <a:buSzPct val="80000"/>
            </a:pPr>
            <a:endParaRPr lang="en-US" sz="4400" dirty="0">
              <a:ln w="3175" cmpd="sng">
                <a:noFill/>
              </a:ln>
              <a:solidFill>
                <a:srgbClr val="FFFF00"/>
              </a:solidFill>
              <a:effectLst>
                <a:outerShdw blurRad="38100" dist="38100" dir="2700000" algn="tl">
                  <a:srgbClr val="000000">
                    <a:alpha val="43137"/>
                  </a:srgbClr>
                </a:outerShdw>
              </a:effectLst>
              <a:latin typeface="+mj-lt"/>
              <a:ea typeface="+mj-ea"/>
              <a:cs typeface="+mj-cs"/>
            </a:endParaRPr>
          </a:p>
          <a:p>
            <a:pPr>
              <a:lnSpc>
                <a:spcPct val="120000"/>
              </a:lnSpc>
              <a:spcBef>
                <a:spcPct val="0"/>
              </a:spcBef>
              <a:spcAft>
                <a:spcPts val="600"/>
              </a:spcAft>
              <a:buClr>
                <a:schemeClr val="tx1"/>
              </a:buClr>
              <a:buSzPct val="80000"/>
            </a:pPr>
            <a:r>
              <a:rPr lang="en-US" sz="5200" dirty="0">
                <a:ln w="3175" cmpd="sng">
                  <a:noFill/>
                </a:ln>
                <a:solidFill>
                  <a:srgbClr val="FFFF00"/>
                </a:solidFill>
                <a:effectLst>
                  <a:outerShdw blurRad="38100" dist="38100" dir="2700000" algn="tl">
                    <a:srgbClr val="000000">
                      <a:alpha val="43137"/>
                    </a:srgbClr>
                  </a:outerShdw>
                </a:effectLst>
                <a:latin typeface="+mj-lt"/>
                <a:ea typeface="+mj-ea"/>
                <a:cs typeface="+mj-cs"/>
              </a:rPr>
              <a:t>But you say, “Why does He not?” Because the Lord was witness between you and the wife of your youth, to whom you have been faithless, though she is your companion and your wife by covenant.</a:t>
            </a:r>
          </a:p>
          <a:p>
            <a:pPr algn="ctr">
              <a:lnSpc>
                <a:spcPct val="90000"/>
              </a:lnSpc>
              <a:spcBef>
                <a:spcPct val="0"/>
              </a:spcBef>
              <a:spcAft>
                <a:spcPts val="600"/>
              </a:spcAft>
              <a:buClr>
                <a:schemeClr val="tx1"/>
              </a:buClr>
              <a:buSzPct val="80000"/>
            </a:pPr>
            <a:endParaRPr lang="en-US" sz="4400" b="1" dirty="0">
              <a:ln w="3175" cmpd="sng">
                <a:noFill/>
              </a:ln>
              <a:solidFill>
                <a:srgbClr val="FFFF00"/>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buClr>
                <a:schemeClr val="tx1"/>
              </a:buClr>
              <a:buSzPct val="80000"/>
            </a:pPr>
            <a:endParaRPr lang="en-US" sz="8000" dirty="0">
              <a:ln w="3175" cmpd="sng">
                <a:noFill/>
              </a:ln>
              <a:solidFill>
                <a:srgbClr val="FFFF00"/>
              </a:solidFill>
              <a:effectLst>
                <a:outerShdw blurRad="38100" dist="38100" dir="2700000" algn="tl">
                  <a:srgbClr val="000000">
                    <a:alpha val="43137"/>
                  </a:srgbClr>
                </a:outerShdw>
              </a:effectLst>
              <a:latin typeface="+mj-lt"/>
              <a:ea typeface="+mj-ea"/>
              <a:cs typeface="+mj-cs"/>
            </a:endParaRPr>
          </a:p>
        </p:txBody>
      </p:sp>
      <p:grpSp>
        <p:nvGrpSpPr>
          <p:cNvPr id="22" name="Group 21">
            <a:extLst>
              <a:ext uri="{FF2B5EF4-FFF2-40B4-BE49-F238E27FC236}">
                <a16:creationId xmlns:a16="http://schemas.microsoft.com/office/drawing/2014/main" id="{226F4889-C8F1-CDEB-7421-7A6A2EF57E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8367CCA3-2CFB-E402-1997-4E5D872F9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E93217C-3762-D8AB-17CA-31840DF00B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E09349B-E34E-EF5F-5A10-10B8B53E11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95B7165-E428-DB27-8958-142B3752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F8789B-B9C2-7DA0-80AC-B52320FE78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C9D76D57-3B38-2D2A-36FF-C76FCE320D9A}"/>
              </a:ext>
            </a:extLst>
          </p:cNvPr>
          <p:cNvSpPr txBox="1"/>
          <p:nvPr/>
        </p:nvSpPr>
        <p:spPr>
          <a:xfrm>
            <a:off x="2468880" y="490451"/>
            <a:ext cx="649224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rPr>
              <a:t>Malachi 2:14 (ESV)</a:t>
            </a:r>
          </a:p>
        </p:txBody>
      </p:sp>
    </p:spTree>
    <p:extLst>
      <p:ext uri="{BB962C8B-B14F-4D97-AF65-F5344CB8AC3E}">
        <p14:creationId xmlns:p14="http://schemas.microsoft.com/office/powerpoint/2010/main" val="367506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heart plushy">
            <a:extLst>
              <a:ext uri="{FF2B5EF4-FFF2-40B4-BE49-F238E27FC236}">
                <a16:creationId xmlns:a16="http://schemas.microsoft.com/office/drawing/2014/main" id="{62554864-9C31-7344-5110-AEB6E88166D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7201" b="8529"/>
          <a:stretch/>
        </p:blipFill>
        <p:spPr>
          <a:xfrm>
            <a:off x="1353312" y="1375839"/>
            <a:ext cx="12192000" cy="6857990"/>
          </a:xfrm>
          <a:prstGeom prst="rect">
            <a:avLst/>
          </a:prstGeom>
        </p:spPr>
      </p:pic>
      <p:sp>
        <p:nvSpPr>
          <p:cNvPr id="2" name="Title 1">
            <a:extLst>
              <a:ext uri="{FF2B5EF4-FFF2-40B4-BE49-F238E27FC236}">
                <a16:creationId xmlns:a16="http://schemas.microsoft.com/office/drawing/2014/main" id="{2E8A7D9D-0C26-906B-F160-974DA191E693}"/>
              </a:ext>
            </a:extLst>
          </p:cNvPr>
          <p:cNvSpPr>
            <a:spLocks noGrp="1"/>
          </p:cNvSpPr>
          <p:nvPr>
            <p:ph type="title"/>
          </p:nvPr>
        </p:nvSpPr>
        <p:spPr>
          <a:xfrm>
            <a:off x="558668" y="-59266"/>
            <a:ext cx="10429904" cy="2971801"/>
          </a:xfrm>
        </p:spPr>
        <p:txBody>
          <a:bodyPr vert="horz" lIns="91440" tIns="45720" rIns="91440" bIns="45720" rtlCol="0" anchor="b">
            <a:normAutofit/>
          </a:bodyPr>
          <a:lstStyle/>
          <a:p>
            <a:pPr algn="ctr">
              <a:lnSpc>
                <a:spcPct val="90000"/>
              </a:lnSpc>
            </a:pPr>
            <a:r>
              <a:rPr lang="en-US" sz="4800" b="1" cap="none" dirty="0">
                <a:effectLst>
                  <a:outerShdw blurRad="38100" dist="38100" dir="2700000" algn="tl">
                    <a:srgbClr val="000000">
                      <a:alpha val="43137"/>
                    </a:srgbClr>
                  </a:outerShdw>
                </a:effectLst>
              </a:rPr>
              <a:t>3. The Heart of the Matter (15-16)</a:t>
            </a:r>
            <a:br>
              <a:rPr lang="en-US" sz="4800" b="1" cap="none" dirty="0">
                <a:effectLst>
                  <a:outerShdw blurRad="38100" dist="38100" dir="2700000" algn="tl">
                    <a:srgbClr val="000000">
                      <a:alpha val="43137"/>
                    </a:srgbClr>
                  </a:outerShdw>
                </a:effectLst>
              </a:rPr>
            </a:br>
            <a:br>
              <a:rPr lang="en-US" sz="4800" b="1"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a:t>
            </a:r>
            <a:r>
              <a:rPr lang="en-US" sz="3600" i="1" cap="none" dirty="0">
                <a:effectLst>
                  <a:outerShdw blurRad="38100" dist="38100" dir="2700000" algn="tl">
                    <a:srgbClr val="000000">
                      <a:alpha val="43137"/>
                    </a:srgbClr>
                  </a:outerShdw>
                </a:effectLst>
              </a:rPr>
              <a:t>Three points to ponder.)</a:t>
            </a:r>
            <a:endParaRPr lang="en-US" sz="4800" cap="none"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C5827CB-E7FD-4040-53FC-344FA8FC6097}"/>
              </a:ext>
            </a:extLst>
          </p:cNvPr>
          <p:cNvSpPr>
            <a:spLocks noGrp="1"/>
          </p:cNvSpPr>
          <p:nvPr>
            <p:ph type="body" idx="1"/>
          </p:nvPr>
        </p:nvSpPr>
        <p:spPr>
          <a:xfrm>
            <a:off x="1049746" y="3625848"/>
            <a:ext cx="10016837" cy="1947333"/>
          </a:xfrm>
        </p:spPr>
        <p:txBody>
          <a:bodyPr vert="horz" lIns="91440" tIns="45720" rIns="91440" bIns="45720" rtlCol="0" anchor="t">
            <a:normAutofit/>
          </a:bodyPr>
          <a:lstStyle/>
          <a:p>
            <a:r>
              <a:rPr lang="en-US" sz="5400" dirty="0">
                <a:solidFill>
                  <a:schemeClr val="tx1"/>
                </a:solidFill>
              </a:rPr>
              <a:t>a.) </a:t>
            </a:r>
            <a:r>
              <a:rPr lang="en-US" sz="5400" b="1" u="sng" dirty="0">
                <a:solidFill>
                  <a:srgbClr val="FFFF00"/>
                </a:solidFill>
              </a:rPr>
              <a:t>Spiritual</a:t>
            </a:r>
            <a:r>
              <a:rPr lang="en-US" sz="5400" dirty="0">
                <a:solidFill>
                  <a:schemeClr val="tx1"/>
                </a:solidFill>
              </a:rPr>
              <a:t> Purpose (15a)</a:t>
            </a:r>
          </a:p>
        </p:txBody>
      </p:sp>
    </p:spTree>
    <p:extLst>
      <p:ext uri="{BB962C8B-B14F-4D97-AF65-F5344CB8AC3E}">
        <p14:creationId xmlns:p14="http://schemas.microsoft.com/office/powerpoint/2010/main" val="87965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5B52-C3ED-839B-A334-2926EE8D36E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EC8AC6E-151E-CDA6-7637-A2843C6160E5}"/>
              </a:ext>
            </a:extLst>
          </p:cNvPr>
          <p:cNvSpPr/>
          <p:nvPr/>
        </p:nvSpPr>
        <p:spPr>
          <a:xfrm>
            <a:off x="534786" y="332685"/>
            <a:ext cx="11122428" cy="1754326"/>
          </a:xfrm>
          <a:prstGeom prst="rect">
            <a:avLst/>
          </a:prstGeom>
          <a:noFill/>
        </p:spPr>
        <p:txBody>
          <a:bodyPr wrap="square" lIns="91440" tIns="45720" rIns="91440" bIns="45720">
            <a:spAutoFit/>
          </a:bodyPr>
          <a:lstStyle/>
          <a:p>
            <a:endParaRPr lang="en-US" sz="5400"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2" name="TextBox 1">
            <a:extLst>
              <a:ext uri="{FF2B5EF4-FFF2-40B4-BE49-F238E27FC236}">
                <a16:creationId xmlns:a16="http://schemas.microsoft.com/office/drawing/2014/main" id="{48157A67-A840-D8FF-54E5-DFCDACC0A85B}"/>
              </a:ext>
            </a:extLst>
          </p:cNvPr>
          <p:cNvSpPr txBox="1"/>
          <p:nvPr/>
        </p:nvSpPr>
        <p:spPr>
          <a:xfrm>
            <a:off x="1296785" y="440574"/>
            <a:ext cx="10127672" cy="4247317"/>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Malachi 2:15a</a:t>
            </a:r>
          </a:p>
          <a:p>
            <a:endParaRPr lang="en-US" sz="5400" dirty="0">
              <a:effectLst>
                <a:outerShdw blurRad="38100" dist="38100" dir="2700000" algn="tl">
                  <a:srgbClr val="000000">
                    <a:alpha val="43137"/>
                  </a:srgbClr>
                </a:outerShdw>
              </a:effectLst>
            </a:endParaRPr>
          </a:p>
          <a:p>
            <a:r>
              <a:rPr lang="en-US" sz="5400" b="1" dirty="0">
                <a:solidFill>
                  <a:srgbClr val="FFFF00"/>
                </a:solidFill>
                <a:effectLst>
                  <a:outerShdw blurRad="38100" dist="38100" dir="2700000" algn="tl">
                    <a:srgbClr val="000000">
                      <a:alpha val="43137"/>
                    </a:srgbClr>
                  </a:outerShdw>
                </a:effectLst>
              </a:rPr>
              <a:t>“Did He not make them one, with a portion of the Spirit in their union?”</a:t>
            </a:r>
          </a:p>
        </p:txBody>
      </p:sp>
    </p:spTree>
    <p:extLst>
      <p:ext uri="{BB962C8B-B14F-4D97-AF65-F5344CB8AC3E}">
        <p14:creationId xmlns:p14="http://schemas.microsoft.com/office/powerpoint/2010/main" val="130463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9EA6C-5970-EAB4-7834-4A3442B7CBB9}"/>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6F8415B-DA20-7F70-7CB2-A74D16515B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2783FB9-16EF-3D7D-8675-4CFADD6304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3467521-0272-CDA8-5DD5-7C26A6CE20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152C8C5-6868-9E56-19A0-2BDC019DDC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3F430BE-C947-FC46-1F8C-6F2028494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34817B13-1477-F910-7852-799AC0BF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heart plushy">
            <a:extLst>
              <a:ext uri="{FF2B5EF4-FFF2-40B4-BE49-F238E27FC236}">
                <a16:creationId xmlns:a16="http://schemas.microsoft.com/office/drawing/2014/main" id="{0A333D02-D4CD-72D9-E3A0-6ACA2D4233A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7201" b="8529"/>
          <a:stretch/>
        </p:blipFill>
        <p:spPr>
          <a:xfrm>
            <a:off x="1353312" y="1375839"/>
            <a:ext cx="12192000" cy="6857990"/>
          </a:xfrm>
          <a:prstGeom prst="rect">
            <a:avLst/>
          </a:prstGeom>
        </p:spPr>
      </p:pic>
      <p:sp>
        <p:nvSpPr>
          <p:cNvPr id="2" name="Title 1">
            <a:extLst>
              <a:ext uri="{FF2B5EF4-FFF2-40B4-BE49-F238E27FC236}">
                <a16:creationId xmlns:a16="http://schemas.microsoft.com/office/drawing/2014/main" id="{22892F7F-01EF-E3C9-7566-56EFD8A8B473}"/>
              </a:ext>
            </a:extLst>
          </p:cNvPr>
          <p:cNvSpPr>
            <a:spLocks noGrp="1"/>
          </p:cNvSpPr>
          <p:nvPr>
            <p:ph type="title"/>
          </p:nvPr>
        </p:nvSpPr>
        <p:spPr>
          <a:xfrm>
            <a:off x="558668" y="-59265"/>
            <a:ext cx="10429904" cy="2255572"/>
          </a:xfrm>
        </p:spPr>
        <p:txBody>
          <a:bodyPr vert="horz" lIns="91440" tIns="45720" rIns="91440" bIns="45720" rtlCol="0" anchor="b">
            <a:normAutofit/>
          </a:bodyPr>
          <a:lstStyle/>
          <a:p>
            <a:pPr algn="ctr">
              <a:lnSpc>
                <a:spcPct val="90000"/>
              </a:lnSpc>
            </a:pPr>
            <a:r>
              <a:rPr lang="en-US" sz="4800" b="1" cap="none" dirty="0">
                <a:effectLst>
                  <a:outerShdw blurRad="38100" dist="38100" dir="2700000" algn="tl">
                    <a:srgbClr val="000000">
                      <a:alpha val="43137"/>
                    </a:srgbClr>
                  </a:outerShdw>
                </a:effectLst>
              </a:rPr>
              <a:t>3. The </a:t>
            </a:r>
            <a:r>
              <a:rPr lang="en-US" sz="4800" b="1" u="sng" cap="none" dirty="0">
                <a:solidFill>
                  <a:srgbClr val="FFFF00"/>
                </a:solidFill>
                <a:effectLst>
                  <a:outerShdw blurRad="38100" dist="38100" dir="2700000" algn="tl">
                    <a:srgbClr val="000000">
                      <a:alpha val="43137"/>
                    </a:srgbClr>
                  </a:outerShdw>
                </a:effectLst>
              </a:rPr>
              <a:t>Heart</a:t>
            </a:r>
            <a:r>
              <a:rPr lang="en-US" sz="4800" b="1" cap="none" dirty="0">
                <a:effectLst>
                  <a:outerShdw blurRad="38100" dist="38100" dir="2700000" algn="tl">
                    <a:srgbClr val="000000">
                      <a:alpha val="43137"/>
                    </a:srgbClr>
                  </a:outerShdw>
                </a:effectLst>
              </a:rPr>
              <a:t> of the Matter (15-16)</a:t>
            </a:r>
            <a:br>
              <a:rPr lang="en-US" sz="3600" b="1" cap="none" dirty="0">
                <a:effectLst>
                  <a:outerShdw blurRad="38100" dist="38100" dir="2700000" algn="tl">
                    <a:srgbClr val="000000">
                      <a:alpha val="43137"/>
                    </a:srgbClr>
                  </a:outerShdw>
                </a:effectLst>
              </a:rPr>
            </a:br>
            <a:br>
              <a:rPr lang="en-US" sz="3600" b="1"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a:t>
            </a:r>
            <a:r>
              <a:rPr lang="en-US" sz="3600" i="1" cap="none" dirty="0">
                <a:effectLst>
                  <a:outerShdw blurRad="38100" dist="38100" dir="2700000" algn="tl">
                    <a:srgbClr val="000000">
                      <a:alpha val="43137"/>
                    </a:srgbClr>
                  </a:outerShdw>
                </a:effectLst>
              </a:rPr>
              <a:t>Three points to ponder.)</a:t>
            </a:r>
            <a:endParaRPr lang="en-US" sz="4800" cap="none"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23C73AFB-6F21-1EC1-D300-DE26BD547D55}"/>
              </a:ext>
            </a:extLst>
          </p:cNvPr>
          <p:cNvSpPr>
            <a:spLocks noGrp="1"/>
          </p:cNvSpPr>
          <p:nvPr>
            <p:ph type="body" idx="1"/>
          </p:nvPr>
        </p:nvSpPr>
        <p:spPr>
          <a:xfrm>
            <a:off x="1468051" y="3083193"/>
            <a:ext cx="10041776" cy="3443282"/>
          </a:xfrm>
        </p:spPr>
        <p:txBody>
          <a:bodyPr vert="horz" lIns="91440" tIns="45720" rIns="91440" bIns="45720" rtlCol="0" anchor="t">
            <a:normAutofit/>
          </a:bodyPr>
          <a:lstStyle/>
          <a:p>
            <a:r>
              <a:rPr lang="en-US" sz="3800" dirty="0">
                <a:solidFill>
                  <a:schemeClr val="tx1"/>
                </a:solidFill>
                <a:effectLst>
                  <a:outerShdw blurRad="38100" dist="38100" dir="2700000" algn="tl">
                    <a:srgbClr val="000000">
                      <a:alpha val="43137"/>
                    </a:srgbClr>
                  </a:outerShdw>
                </a:effectLst>
              </a:rPr>
              <a:t>a.) </a:t>
            </a:r>
            <a:r>
              <a:rPr lang="en-US" sz="3800" b="1" u="sng" dirty="0">
                <a:solidFill>
                  <a:srgbClr val="FFFF00"/>
                </a:solidFill>
                <a:effectLst>
                  <a:outerShdw blurRad="38100" dist="38100" dir="2700000" algn="tl">
                    <a:srgbClr val="000000">
                      <a:alpha val="43137"/>
                    </a:srgbClr>
                  </a:outerShdw>
                </a:effectLst>
              </a:rPr>
              <a:t>Spiritual</a:t>
            </a:r>
            <a:r>
              <a:rPr lang="en-US" sz="3800" dirty="0">
                <a:solidFill>
                  <a:schemeClr val="tx1"/>
                </a:solidFill>
                <a:effectLst>
                  <a:outerShdw blurRad="38100" dist="38100" dir="2700000" algn="tl">
                    <a:srgbClr val="000000">
                      <a:alpha val="43137"/>
                    </a:srgbClr>
                  </a:outerShdw>
                </a:effectLst>
              </a:rPr>
              <a:t> Purpose (15a)</a:t>
            </a:r>
          </a:p>
          <a:p>
            <a:r>
              <a:rPr lang="en-US" sz="6000" dirty="0">
                <a:solidFill>
                  <a:schemeClr val="tx1"/>
                </a:solidFill>
                <a:effectLst>
                  <a:outerShdw blurRad="38100" dist="38100" dir="2700000" algn="tl">
                    <a:srgbClr val="000000">
                      <a:alpha val="43137"/>
                    </a:srgbClr>
                  </a:outerShdw>
                </a:effectLst>
              </a:rPr>
              <a:t>b.) </a:t>
            </a:r>
            <a:r>
              <a:rPr lang="en-US" sz="6000" b="1" u="sng" dirty="0">
                <a:solidFill>
                  <a:srgbClr val="FFFF00"/>
                </a:solidFill>
                <a:effectLst>
                  <a:outerShdw blurRad="38100" dist="38100" dir="2700000" algn="tl">
                    <a:srgbClr val="000000">
                      <a:alpha val="43137"/>
                    </a:srgbClr>
                  </a:outerShdw>
                </a:effectLst>
              </a:rPr>
              <a:t>Standing</a:t>
            </a:r>
            <a:r>
              <a:rPr lang="en-US" sz="6000" dirty="0">
                <a:solidFill>
                  <a:schemeClr val="tx1"/>
                </a:solidFill>
                <a:effectLst>
                  <a:outerShdw blurRad="38100" dist="38100" dir="2700000" algn="tl">
                    <a:srgbClr val="000000">
                      <a:alpha val="43137"/>
                    </a:srgbClr>
                  </a:outerShdw>
                </a:effectLst>
              </a:rPr>
              <a:t> Guard (15b)</a:t>
            </a:r>
          </a:p>
        </p:txBody>
      </p:sp>
    </p:spTree>
    <p:extLst>
      <p:ext uri="{BB962C8B-B14F-4D97-AF65-F5344CB8AC3E}">
        <p14:creationId xmlns:p14="http://schemas.microsoft.com/office/powerpoint/2010/main" val="69294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E330-CCDD-3C73-22E7-5A11AAC03E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214EA84-78C0-B1AF-9EB9-A7B6BA7ADEFC}"/>
              </a:ext>
            </a:extLst>
          </p:cNvPr>
          <p:cNvSpPr/>
          <p:nvPr/>
        </p:nvSpPr>
        <p:spPr>
          <a:xfrm>
            <a:off x="534786" y="332685"/>
            <a:ext cx="11122428" cy="1754326"/>
          </a:xfrm>
          <a:prstGeom prst="rect">
            <a:avLst/>
          </a:prstGeom>
          <a:noFill/>
        </p:spPr>
        <p:txBody>
          <a:bodyPr wrap="square" lIns="91440" tIns="45720" rIns="91440" bIns="45720">
            <a:spAutoFit/>
          </a:bodyPr>
          <a:lstStyle/>
          <a:p>
            <a:endParaRPr lang="en-US" sz="5400"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2" name="TextBox 1">
            <a:extLst>
              <a:ext uri="{FF2B5EF4-FFF2-40B4-BE49-F238E27FC236}">
                <a16:creationId xmlns:a16="http://schemas.microsoft.com/office/drawing/2014/main" id="{08CE9E16-BC29-84A0-72DD-A82E9FCD5904}"/>
              </a:ext>
            </a:extLst>
          </p:cNvPr>
          <p:cNvSpPr txBox="1"/>
          <p:nvPr/>
        </p:nvSpPr>
        <p:spPr>
          <a:xfrm>
            <a:off x="847899" y="266007"/>
            <a:ext cx="10958945" cy="590931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Malachi 2:15b</a:t>
            </a:r>
          </a:p>
          <a:p>
            <a:endParaRPr lang="en-US" sz="5400" dirty="0">
              <a:effectLst>
                <a:outerShdw blurRad="38100" dist="38100" dir="2700000" algn="tl">
                  <a:srgbClr val="000000">
                    <a:alpha val="43137"/>
                  </a:srgbClr>
                </a:outerShdw>
              </a:effectLst>
            </a:endParaRPr>
          </a:p>
          <a:p>
            <a:r>
              <a:rPr lang="en-US" sz="5400" b="1" dirty="0">
                <a:solidFill>
                  <a:srgbClr val="FFFF00"/>
                </a:solidFill>
                <a:effectLst>
                  <a:outerShdw blurRad="38100" dist="38100" dir="2700000" algn="tl">
                    <a:srgbClr val="000000">
                      <a:alpha val="43137"/>
                    </a:srgbClr>
                  </a:outerShdw>
                </a:effectLst>
              </a:rPr>
              <a:t>“And what was the one God seeking? Godly offspring. So guard yourselves in your spirit, and let none of you be faithless to the wife of your youth.”</a:t>
            </a:r>
          </a:p>
        </p:txBody>
      </p:sp>
    </p:spTree>
    <p:extLst>
      <p:ext uri="{BB962C8B-B14F-4D97-AF65-F5344CB8AC3E}">
        <p14:creationId xmlns:p14="http://schemas.microsoft.com/office/powerpoint/2010/main" val="317395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D9A2C-3F5A-0162-45E4-8E695039AC8A}"/>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BC032ED-3326-4B4C-4D17-45788F32D5C5}"/>
              </a:ext>
            </a:extLst>
          </p:cNvPr>
          <p:cNvSpPr/>
          <p:nvPr/>
        </p:nvSpPr>
        <p:spPr>
          <a:xfrm>
            <a:off x="731520" y="3429000"/>
            <a:ext cx="10000211" cy="53617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FC6550CB-F0C2-12DC-6E06-8E5A9164FCF8}"/>
              </a:ext>
            </a:extLst>
          </p:cNvPr>
          <p:cNvSpPr/>
          <p:nvPr/>
        </p:nvSpPr>
        <p:spPr>
          <a:xfrm rot="18845156">
            <a:off x="9712787" y="2187009"/>
            <a:ext cx="1784438" cy="82329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10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0C7C43-68A2-5B65-01A0-8738BE3D4EB2}"/>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1D2E695-0E4A-88A2-59C4-FD1F41EA27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B713691-1BC9-914B-5817-2FFFBF9547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C9EB52-C98E-0378-DD8C-790A9FC9DD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580EA4E-11EF-654A-2FA9-3B402A2221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8F04BC8-00C3-7C93-0C7A-CD84F12B2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1E6A6132-E93B-5CA6-204B-D351D6B5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heart plushy">
            <a:extLst>
              <a:ext uri="{FF2B5EF4-FFF2-40B4-BE49-F238E27FC236}">
                <a16:creationId xmlns:a16="http://schemas.microsoft.com/office/drawing/2014/main" id="{CD598AB5-954B-C41C-950C-CB711E99DC87}"/>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7201" b="8529"/>
          <a:stretch/>
        </p:blipFill>
        <p:spPr>
          <a:xfrm>
            <a:off x="1353312" y="1375839"/>
            <a:ext cx="12192000" cy="6857990"/>
          </a:xfrm>
          <a:prstGeom prst="rect">
            <a:avLst/>
          </a:prstGeom>
        </p:spPr>
      </p:pic>
      <p:sp>
        <p:nvSpPr>
          <p:cNvPr id="2" name="Title 1">
            <a:extLst>
              <a:ext uri="{FF2B5EF4-FFF2-40B4-BE49-F238E27FC236}">
                <a16:creationId xmlns:a16="http://schemas.microsoft.com/office/drawing/2014/main" id="{927F241B-016D-54F4-542C-DD8E448D14DD}"/>
              </a:ext>
            </a:extLst>
          </p:cNvPr>
          <p:cNvSpPr>
            <a:spLocks noGrp="1"/>
          </p:cNvSpPr>
          <p:nvPr>
            <p:ph type="title"/>
          </p:nvPr>
        </p:nvSpPr>
        <p:spPr>
          <a:xfrm>
            <a:off x="558668" y="-59265"/>
            <a:ext cx="10429904" cy="2255572"/>
          </a:xfrm>
        </p:spPr>
        <p:txBody>
          <a:bodyPr vert="horz" lIns="91440" tIns="45720" rIns="91440" bIns="45720" rtlCol="0" anchor="b">
            <a:normAutofit/>
          </a:bodyPr>
          <a:lstStyle/>
          <a:p>
            <a:pPr algn="ctr">
              <a:lnSpc>
                <a:spcPct val="90000"/>
              </a:lnSpc>
            </a:pPr>
            <a:r>
              <a:rPr lang="en-US" sz="4800" b="1" cap="none" dirty="0">
                <a:effectLst>
                  <a:outerShdw blurRad="38100" dist="38100" dir="2700000" algn="tl">
                    <a:srgbClr val="000000">
                      <a:alpha val="43137"/>
                    </a:srgbClr>
                  </a:outerShdw>
                </a:effectLst>
              </a:rPr>
              <a:t>3. The </a:t>
            </a:r>
            <a:r>
              <a:rPr lang="en-US" sz="4800" b="1" u="sng" cap="none" dirty="0">
                <a:solidFill>
                  <a:srgbClr val="FFFF00"/>
                </a:solidFill>
                <a:effectLst>
                  <a:outerShdw blurRad="38100" dist="38100" dir="2700000" algn="tl">
                    <a:srgbClr val="000000">
                      <a:alpha val="43137"/>
                    </a:srgbClr>
                  </a:outerShdw>
                </a:effectLst>
              </a:rPr>
              <a:t>Heart</a:t>
            </a:r>
            <a:r>
              <a:rPr lang="en-US" sz="4800" b="1" cap="none" dirty="0">
                <a:effectLst>
                  <a:outerShdw blurRad="38100" dist="38100" dir="2700000" algn="tl">
                    <a:srgbClr val="000000">
                      <a:alpha val="43137"/>
                    </a:srgbClr>
                  </a:outerShdw>
                </a:effectLst>
              </a:rPr>
              <a:t> of the Matter (15-16)</a:t>
            </a:r>
            <a:br>
              <a:rPr lang="en-US" sz="3600" b="1" cap="none" dirty="0">
                <a:effectLst>
                  <a:outerShdw blurRad="38100" dist="38100" dir="2700000" algn="tl">
                    <a:srgbClr val="000000">
                      <a:alpha val="43137"/>
                    </a:srgbClr>
                  </a:outerShdw>
                </a:effectLst>
              </a:rPr>
            </a:br>
            <a:br>
              <a:rPr lang="en-US" sz="3600" b="1" cap="none" dirty="0">
                <a:effectLst>
                  <a:outerShdw blurRad="38100" dist="38100" dir="2700000" algn="tl">
                    <a:srgbClr val="000000">
                      <a:alpha val="43137"/>
                    </a:srgbClr>
                  </a:outerShdw>
                </a:effectLst>
              </a:rPr>
            </a:br>
            <a:r>
              <a:rPr lang="en-US" sz="3600" cap="none" dirty="0">
                <a:effectLst>
                  <a:outerShdw blurRad="38100" dist="38100" dir="2700000" algn="tl">
                    <a:srgbClr val="000000">
                      <a:alpha val="43137"/>
                    </a:srgbClr>
                  </a:outerShdw>
                </a:effectLst>
              </a:rPr>
              <a:t>(</a:t>
            </a:r>
            <a:r>
              <a:rPr lang="en-US" sz="3600" i="1" cap="none" dirty="0">
                <a:effectLst>
                  <a:outerShdw blurRad="38100" dist="38100" dir="2700000" algn="tl">
                    <a:srgbClr val="000000">
                      <a:alpha val="43137"/>
                    </a:srgbClr>
                  </a:outerShdw>
                </a:effectLst>
              </a:rPr>
              <a:t>Three points to ponder.)</a:t>
            </a:r>
            <a:endParaRPr lang="en-US" sz="4800" cap="none"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634164-5E6C-ECAB-D174-2EA2298AA59B}"/>
              </a:ext>
            </a:extLst>
          </p:cNvPr>
          <p:cNvSpPr>
            <a:spLocks noGrp="1"/>
          </p:cNvSpPr>
          <p:nvPr>
            <p:ph type="body" idx="1"/>
          </p:nvPr>
        </p:nvSpPr>
        <p:spPr>
          <a:xfrm>
            <a:off x="1085665" y="3187437"/>
            <a:ext cx="10569961" cy="3443282"/>
          </a:xfrm>
        </p:spPr>
        <p:txBody>
          <a:bodyPr vert="horz" lIns="91440" tIns="45720" rIns="91440" bIns="45720" rtlCol="0" anchor="t">
            <a:normAutofit/>
          </a:bodyPr>
          <a:lstStyle/>
          <a:p>
            <a:r>
              <a:rPr lang="en-US" sz="3800" dirty="0">
                <a:solidFill>
                  <a:schemeClr val="tx1"/>
                </a:solidFill>
                <a:effectLst>
                  <a:outerShdw blurRad="38100" dist="38100" dir="2700000" algn="tl">
                    <a:srgbClr val="000000">
                      <a:alpha val="43137"/>
                    </a:srgbClr>
                  </a:outerShdw>
                </a:effectLst>
              </a:rPr>
              <a:t>a.) </a:t>
            </a:r>
            <a:r>
              <a:rPr lang="en-US" sz="3800" b="1" u="sng" dirty="0">
                <a:solidFill>
                  <a:schemeClr val="tx1"/>
                </a:solidFill>
                <a:effectLst>
                  <a:outerShdw blurRad="38100" dist="38100" dir="2700000" algn="tl">
                    <a:srgbClr val="000000">
                      <a:alpha val="43137"/>
                    </a:srgbClr>
                  </a:outerShdw>
                </a:effectLst>
              </a:rPr>
              <a:t>Spiritual</a:t>
            </a:r>
            <a:r>
              <a:rPr lang="en-US" sz="3800" dirty="0">
                <a:solidFill>
                  <a:schemeClr val="tx1"/>
                </a:solidFill>
                <a:effectLst>
                  <a:outerShdw blurRad="38100" dist="38100" dir="2700000" algn="tl">
                    <a:srgbClr val="000000">
                      <a:alpha val="43137"/>
                    </a:srgbClr>
                  </a:outerShdw>
                </a:effectLst>
              </a:rPr>
              <a:t> Purpose (15a)</a:t>
            </a:r>
          </a:p>
          <a:p>
            <a:r>
              <a:rPr lang="en-US" sz="3800" dirty="0">
                <a:solidFill>
                  <a:schemeClr val="tx1"/>
                </a:solidFill>
                <a:effectLst>
                  <a:outerShdw blurRad="38100" dist="38100" dir="2700000" algn="tl">
                    <a:srgbClr val="000000">
                      <a:alpha val="43137"/>
                    </a:srgbClr>
                  </a:outerShdw>
                </a:effectLst>
              </a:rPr>
              <a:t>b.) </a:t>
            </a:r>
            <a:r>
              <a:rPr lang="en-US" sz="3800" b="1" u="sng" dirty="0">
                <a:solidFill>
                  <a:schemeClr val="tx1"/>
                </a:solidFill>
                <a:effectLst>
                  <a:outerShdw blurRad="38100" dist="38100" dir="2700000" algn="tl">
                    <a:srgbClr val="000000">
                      <a:alpha val="43137"/>
                    </a:srgbClr>
                  </a:outerShdw>
                </a:effectLst>
              </a:rPr>
              <a:t>Standing</a:t>
            </a:r>
            <a:r>
              <a:rPr lang="en-US" sz="3800" dirty="0">
                <a:solidFill>
                  <a:schemeClr val="tx1"/>
                </a:solidFill>
                <a:effectLst>
                  <a:outerShdw blurRad="38100" dist="38100" dir="2700000" algn="tl">
                    <a:srgbClr val="000000">
                      <a:alpha val="43137"/>
                    </a:srgbClr>
                  </a:outerShdw>
                </a:effectLst>
              </a:rPr>
              <a:t> Guard (15b)</a:t>
            </a:r>
          </a:p>
          <a:p>
            <a:r>
              <a:rPr lang="en-US" sz="6000" dirty="0">
                <a:solidFill>
                  <a:schemeClr val="tx1"/>
                </a:solidFill>
                <a:effectLst>
                  <a:outerShdw blurRad="38100" dist="38100" dir="2700000" algn="tl">
                    <a:srgbClr val="000000">
                      <a:alpha val="43137"/>
                    </a:srgbClr>
                  </a:outerShdw>
                </a:effectLst>
              </a:rPr>
              <a:t>c.) </a:t>
            </a:r>
            <a:r>
              <a:rPr lang="en-US" sz="6000" b="1" u="sng" dirty="0">
                <a:solidFill>
                  <a:srgbClr val="FFFF00"/>
                </a:solidFill>
                <a:effectLst>
                  <a:outerShdw blurRad="38100" dist="38100" dir="2700000" algn="tl">
                    <a:srgbClr val="000000">
                      <a:alpha val="43137"/>
                    </a:srgbClr>
                  </a:outerShdw>
                </a:effectLst>
              </a:rPr>
              <a:t>Sanctity</a:t>
            </a:r>
            <a:r>
              <a:rPr lang="en-US" sz="6000" dirty="0">
                <a:solidFill>
                  <a:schemeClr val="tx1"/>
                </a:solidFill>
                <a:effectLst>
                  <a:outerShdw blurRad="38100" dist="38100" dir="2700000" algn="tl">
                    <a:srgbClr val="000000">
                      <a:alpha val="43137"/>
                    </a:srgbClr>
                  </a:outerShdw>
                </a:effectLst>
              </a:rPr>
              <a:t> of Marriage (16)</a:t>
            </a:r>
          </a:p>
        </p:txBody>
      </p:sp>
    </p:spTree>
    <p:extLst>
      <p:ext uri="{BB962C8B-B14F-4D97-AF65-F5344CB8AC3E}">
        <p14:creationId xmlns:p14="http://schemas.microsoft.com/office/powerpoint/2010/main" val="272616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46A57-CEA4-62A1-9AF5-8D1AE33AD6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F28313-B0BA-B991-597A-D23EE61C9763}"/>
              </a:ext>
            </a:extLst>
          </p:cNvPr>
          <p:cNvSpPr/>
          <p:nvPr/>
        </p:nvSpPr>
        <p:spPr>
          <a:xfrm>
            <a:off x="534786" y="332685"/>
            <a:ext cx="11122428" cy="1754326"/>
          </a:xfrm>
          <a:prstGeom prst="rect">
            <a:avLst/>
          </a:prstGeom>
          <a:noFill/>
        </p:spPr>
        <p:txBody>
          <a:bodyPr wrap="square" lIns="91440" tIns="45720" rIns="91440" bIns="45720">
            <a:spAutoFit/>
          </a:bodyPr>
          <a:lstStyle/>
          <a:p>
            <a:endParaRPr lang="en-US" sz="5400"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r>
              <a:rPr lang="en-US" sz="5400"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endParaRPr lang="en-US" sz="72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2" name="TextBox 1">
            <a:extLst>
              <a:ext uri="{FF2B5EF4-FFF2-40B4-BE49-F238E27FC236}">
                <a16:creationId xmlns:a16="http://schemas.microsoft.com/office/drawing/2014/main" id="{BB632546-3B9C-0199-1C54-3623786DC543}"/>
              </a:ext>
            </a:extLst>
          </p:cNvPr>
          <p:cNvSpPr txBox="1"/>
          <p:nvPr/>
        </p:nvSpPr>
        <p:spPr>
          <a:xfrm>
            <a:off x="274320" y="232756"/>
            <a:ext cx="11845636" cy="6186309"/>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Malachi 2:16</a:t>
            </a:r>
          </a:p>
          <a:p>
            <a:pPr algn="ctr"/>
            <a:endParaRPr lang="en-US" sz="5400" b="1" dirty="0">
              <a:effectLst>
                <a:outerShdw blurRad="38100" dist="38100" dir="2700000" algn="tl">
                  <a:srgbClr val="000000">
                    <a:alpha val="43137"/>
                  </a:srgbClr>
                </a:outerShdw>
              </a:effectLst>
            </a:endParaRPr>
          </a:p>
          <a:p>
            <a:r>
              <a:rPr lang="en-US" sz="4800" b="1" dirty="0">
                <a:solidFill>
                  <a:srgbClr val="FFFF00"/>
                </a:solidFill>
                <a:effectLst>
                  <a:outerShdw blurRad="38100" dist="38100" dir="2700000" algn="tl">
                    <a:srgbClr val="000000">
                      <a:alpha val="43137"/>
                    </a:srgbClr>
                  </a:outerShdw>
                </a:effectLst>
              </a:rPr>
              <a:t>“For the man who does not love his wife but divorces her, says the Lord, the God of Israel, covers his garment with violence, says the Lord of hosts. So guard yourselves in your spirit, and do not be faithless.”</a:t>
            </a:r>
          </a:p>
        </p:txBody>
      </p:sp>
    </p:spTree>
    <p:extLst>
      <p:ext uri="{BB962C8B-B14F-4D97-AF65-F5344CB8AC3E}">
        <p14:creationId xmlns:p14="http://schemas.microsoft.com/office/powerpoint/2010/main" val="364573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94B66A-3D7E-F191-E0B8-95323B8B27B6}"/>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9D2C0AD-D47B-A74A-114C-EEE4A44861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DD15A4C-ADFE-3728-5CB6-D7CEBF4958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35F6FDA-E5CF-52E0-E454-B0E2E9C803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6F35D61-BE72-6817-DACF-9797D08C4C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B38C9B-4732-6E6C-EF39-B1D133A455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35B32AF5-B316-82D1-214E-1086B970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of earth from space">
            <a:extLst>
              <a:ext uri="{FF2B5EF4-FFF2-40B4-BE49-F238E27FC236}">
                <a16:creationId xmlns:a16="http://schemas.microsoft.com/office/drawing/2014/main" id="{7CB64299-9809-F948-09D7-0732B6AF58A2}"/>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l="889" r="-1" b="-1"/>
          <a:stretch/>
        </p:blipFill>
        <p:spPr>
          <a:xfrm>
            <a:off x="-12169" y="-8457"/>
            <a:ext cx="12192000" cy="6857990"/>
          </a:xfrm>
          <a:prstGeom prst="rect">
            <a:avLst/>
          </a:prstGeom>
        </p:spPr>
      </p:pic>
      <p:sp>
        <p:nvSpPr>
          <p:cNvPr id="3" name="Rectangle 2">
            <a:extLst>
              <a:ext uri="{FF2B5EF4-FFF2-40B4-BE49-F238E27FC236}">
                <a16:creationId xmlns:a16="http://schemas.microsoft.com/office/drawing/2014/main" id="{F074EA36-5B98-E47A-227B-7FF8D36496AD}"/>
              </a:ext>
            </a:extLst>
          </p:cNvPr>
          <p:cNvSpPr/>
          <p:nvPr/>
        </p:nvSpPr>
        <p:spPr>
          <a:xfrm>
            <a:off x="697740" y="365655"/>
            <a:ext cx="11031519" cy="6400800"/>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5400" b="1" cap="all" spc="0" dirty="0">
                <a:ln w="3175" cmpd="sng">
                  <a:noFill/>
                </a:ln>
                <a:latin typeface="+mj-lt"/>
                <a:ea typeface="+mj-ea"/>
                <a:cs typeface="+mj-cs"/>
              </a:rPr>
              <a:t>“</a:t>
            </a:r>
            <a:r>
              <a:rPr lang="en-US" sz="5400" b="1" u="sng" cap="all" spc="0" dirty="0">
                <a:ln w="3175" cmpd="sng">
                  <a:noFill/>
                </a:ln>
                <a:latin typeface="+mj-lt"/>
                <a:ea typeface="+mj-ea"/>
                <a:cs typeface="+mj-cs"/>
              </a:rPr>
              <a:t>Remaining Faithful </a:t>
            </a:r>
            <a:r>
              <a:rPr lang="en-US" sz="5400" b="1" u="sng" cap="all" dirty="0">
                <a:ln w="3175" cmpd="sng">
                  <a:noFill/>
                </a:ln>
                <a:latin typeface="+mj-lt"/>
                <a:ea typeface="+mj-ea"/>
                <a:cs typeface="+mj-cs"/>
              </a:rPr>
              <a:t>in a </a:t>
            </a:r>
            <a:r>
              <a:rPr lang="en-US" sz="5400" b="1" u="sng" cap="all" spc="0" dirty="0">
                <a:ln w="3175" cmpd="sng">
                  <a:noFill/>
                </a:ln>
                <a:latin typeface="+mj-lt"/>
                <a:ea typeface="+mj-ea"/>
                <a:cs typeface="+mj-cs"/>
              </a:rPr>
              <a:t>Fallen World</a:t>
            </a:r>
            <a:r>
              <a:rPr lang="en-US" sz="5400" b="1" cap="all" spc="0" dirty="0">
                <a:ln w="3175" cmpd="sng">
                  <a:noFill/>
                </a:ln>
                <a:latin typeface="+mj-lt"/>
                <a:ea typeface="+mj-ea"/>
                <a:cs typeface="+mj-cs"/>
              </a:rPr>
              <a:t>”</a:t>
            </a:r>
          </a:p>
          <a:p>
            <a:pPr>
              <a:lnSpc>
                <a:spcPct val="90000"/>
              </a:lnSpc>
              <a:spcBef>
                <a:spcPct val="0"/>
              </a:spcBef>
              <a:spcAft>
                <a:spcPts val="600"/>
              </a:spcAft>
            </a:pPr>
            <a:endParaRPr lang="en-US" sz="7200" b="1" cap="small" dirty="0">
              <a:ln w="3175" cmpd="sng">
                <a:noFill/>
              </a:ln>
              <a:solidFill>
                <a:srgbClr val="FFFF00"/>
              </a:solidFill>
              <a:latin typeface="+mj-lt"/>
              <a:ea typeface="+mj-ea"/>
              <a:cs typeface="+mj-cs"/>
            </a:endParaRPr>
          </a:p>
          <a:p>
            <a:pPr marL="3657600" lvl="6" indent="-914400">
              <a:lnSpc>
                <a:spcPct val="170000"/>
              </a:lnSpc>
              <a:spcBef>
                <a:spcPct val="0"/>
              </a:spcBef>
              <a:spcAft>
                <a:spcPts val="600"/>
              </a:spcAft>
              <a:buAutoNum type="arabicPeriod"/>
            </a:pPr>
            <a:r>
              <a:rPr lang="en-US" sz="6300" b="1" cap="small" dirty="0">
                <a:ln w="3175" cmpd="sng">
                  <a:noFill/>
                </a:ln>
                <a:solidFill>
                  <a:srgbClr val="FFFF00"/>
                </a:solidFill>
                <a:latin typeface="+mj-lt"/>
                <a:ea typeface="+mj-ea"/>
                <a:cs typeface="+mj-cs"/>
              </a:rPr>
              <a:t>The Spirit of </a:t>
            </a:r>
            <a:r>
              <a:rPr lang="en-US" sz="6300" b="1" u="sng" cap="small" dirty="0">
                <a:ln w="3175" cmpd="sng">
                  <a:noFill/>
                </a:ln>
                <a:solidFill>
                  <a:srgbClr val="FFFF00"/>
                </a:solidFill>
                <a:latin typeface="+mj-lt"/>
                <a:ea typeface="+mj-ea"/>
                <a:cs typeface="+mj-cs"/>
              </a:rPr>
              <a:t>Unity</a:t>
            </a:r>
          </a:p>
          <a:p>
            <a:pPr marL="3657600" lvl="6" indent="-914400">
              <a:lnSpc>
                <a:spcPct val="170000"/>
              </a:lnSpc>
              <a:spcBef>
                <a:spcPct val="0"/>
              </a:spcBef>
              <a:spcAft>
                <a:spcPts val="600"/>
              </a:spcAft>
              <a:buAutoNum type="arabicPeriod"/>
            </a:pPr>
            <a:r>
              <a:rPr lang="en-US" sz="6300" b="1" cap="small" dirty="0">
                <a:ln w="3175" cmpd="sng">
                  <a:noFill/>
                </a:ln>
                <a:solidFill>
                  <a:srgbClr val="FFFF00"/>
                </a:solidFill>
                <a:latin typeface="+mj-lt"/>
                <a:ea typeface="+mj-ea"/>
                <a:cs typeface="+mj-cs"/>
              </a:rPr>
              <a:t>The Abandoned </a:t>
            </a:r>
            <a:r>
              <a:rPr lang="en-US" sz="6300" b="1" u="sng" cap="small" dirty="0">
                <a:ln w="3175" cmpd="sng">
                  <a:noFill/>
                </a:ln>
                <a:solidFill>
                  <a:srgbClr val="FFFF00"/>
                </a:solidFill>
                <a:latin typeface="+mj-lt"/>
                <a:ea typeface="+mj-ea"/>
                <a:cs typeface="+mj-cs"/>
              </a:rPr>
              <a:t>Marriage</a:t>
            </a:r>
          </a:p>
          <a:p>
            <a:pPr marL="3657600" lvl="6" indent="-914400">
              <a:lnSpc>
                <a:spcPct val="170000"/>
              </a:lnSpc>
              <a:spcBef>
                <a:spcPct val="0"/>
              </a:spcBef>
              <a:spcAft>
                <a:spcPts val="600"/>
              </a:spcAft>
              <a:buAutoNum type="arabicPeriod"/>
            </a:pPr>
            <a:r>
              <a:rPr lang="en-US" sz="6300" b="1" cap="small" dirty="0">
                <a:ln w="3175" cmpd="sng">
                  <a:noFill/>
                </a:ln>
                <a:solidFill>
                  <a:srgbClr val="FFFF00"/>
                </a:solidFill>
                <a:latin typeface="+mj-lt"/>
                <a:ea typeface="+mj-ea"/>
                <a:cs typeface="+mj-cs"/>
              </a:rPr>
              <a:t>The </a:t>
            </a:r>
            <a:r>
              <a:rPr lang="en-US" sz="6300" b="1" u="sng" cap="small" dirty="0">
                <a:ln w="3175" cmpd="sng">
                  <a:noFill/>
                </a:ln>
                <a:solidFill>
                  <a:srgbClr val="FFFF00"/>
                </a:solidFill>
                <a:latin typeface="+mj-lt"/>
                <a:ea typeface="+mj-ea"/>
                <a:cs typeface="+mj-cs"/>
              </a:rPr>
              <a:t>Heart</a:t>
            </a:r>
            <a:r>
              <a:rPr lang="en-US" sz="6300" b="1" cap="small" dirty="0">
                <a:ln w="3175" cmpd="sng">
                  <a:noFill/>
                </a:ln>
                <a:solidFill>
                  <a:srgbClr val="FFFF00"/>
                </a:solidFill>
                <a:latin typeface="+mj-lt"/>
                <a:ea typeface="+mj-ea"/>
                <a:cs typeface="+mj-cs"/>
              </a:rPr>
              <a:t> of the Matter</a:t>
            </a:r>
          </a:p>
          <a:p>
            <a:pPr>
              <a:lnSpc>
                <a:spcPct val="90000"/>
              </a:lnSpc>
              <a:spcBef>
                <a:spcPct val="0"/>
              </a:spcBef>
              <a:spcAft>
                <a:spcPts val="600"/>
              </a:spcAft>
            </a:pPr>
            <a:endParaRPr lang="en-US" sz="3000" cap="all" spc="0" dirty="0">
              <a:ln w="3175" cmpd="sng">
                <a:noFill/>
              </a:ln>
              <a:latin typeface="+mj-lt"/>
              <a:ea typeface="+mj-ea"/>
              <a:cs typeface="+mj-cs"/>
            </a:endParaRPr>
          </a:p>
          <a:p>
            <a:pPr>
              <a:lnSpc>
                <a:spcPct val="90000"/>
              </a:lnSpc>
              <a:spcBef>
                <a:spcPct val="0"/>
              </a:spcBef>
              <a:spcAft>
                <a:spcPts val="600"/>
              </a:spcAft>
            </a:pPr>
            <a:endParaRPr lang="en-US" sz="3000" cap="all" spc="0" dirty="0">
              <a:ln w="3175" cmpd="sng">
                <a:noFill/>
              </a:ln>
              <a:latin typeface="+mj-lt"/>
              <a:ea typeface="+mj-ea"/>
              <a:cs typeface="+mj-cs"/>
            </a:endParaRPr>
          </a:p>
          <a:p>
            <a:pPr>
              <a:lnSpc>
                <a:spcPct val="90000"/>
              </a:lnSpc>
              <a:spcBef>
                <a:spcPct val="0"/>
              </a:spcBef>
              <a:spcAft>
                <a:spcPts val="600"/>
              </a:spcAft>
            </a:pPr>
            <a:endParaRPr lang="en-US" sz="3000" cap="all" spc="0" dirty="0">
              <a:ln w="3175" cmpd="sng">
                <a:noFill/>
              </a:ln>
              <a:latin typeface="+mj-lt"/>
              <a:ea typeface="+mj-ea"/>
              <a:cs typeface="+mj-cs"/>
            </a:endParaRPr>
          </a:p>
          <a:p>
            <a:pPr algn="r">
              <a:lnSpc>
                <a:spcPct val="90000"/>
              </a:lnSpc>
              <a:spcBef>
                <a:spcPct val="0"/>
              </a:spcBef>
              <a:spcAft>
                <a:spcPts val="600"/>
              </a:spcAft>
            </a:pPr>
            <a:endParaRPr lang="en-US" sz="4000" b="1" cap="all" spc="0" dirty="0">
              <a:ln w="3175" cmpd="sng">
                <a:noFill/>
              </a:ln>
              <a:latin typeface="+mj-lt"/>
              <a:ea typeface="+mj-ea"/>
              <a:cs typeface="+mj-cs"/>
            </a:endParaRPr>
          </a:p>
          <a:p>
            <a:pPr algn="r">
              <a:lnSpc>
                <a:spcPct val="90000"/>
              </a:lnSpc>
              <a:spcBef>
                <a:spcPct val="0"/>
              </a:spcBef>
              <a:spcAft>
                <a:spcPts val="600"/>
              </a:spcAft>
            </a:pPr>
            <a:r>
              <a:rPr lang="en-US" sz="4000" b="1" cap="all" spc="0" dirty="0">
                <a:ln w="3175" cmpd="sng">
                  <a:noFill/>
                </a:ln>
                <a:latin typeface="+mj-lt"/>
                <a:ea typeface="+mj-ea"/>
                <a:cs typeface="+mj-cs"/>
              </a:rPr>
              <a:t>Malachi 2:10-16</a:t>
            </a:r>
          </a:p>
        </p:txBody>
      </p:sp>
    </p:spTree>
    <p:extLst>
      <p:ext uri="{BB962C8B-B14F-4D97-AF65-F5344CB8AC3E}">
        <p14:creationId xmlns:p14="http://schemas.microsoft.com/office/powerpoint/2010/main" val="422326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9FF19-DE72-36B8-F494-284A46300BF0}"/>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42D9D8C-9C7E-28E8-6D35-B03FA959C277}"/>
              </a:ext>
            </a:extLst>
          </p:cNvPr>
          <p:cNvSpPr txBox="1"/>
          <p:nvPr/>
        </p:nvSpPr>
        <p:spPr>
          <a:xfrm>
            <a:off x="615142" y="116377"/>
            <a:ext cx="11163993" cy="9787295"/>
          </a:xfrm>
          <a:prstGeom prst="rect">
            <a:avLst/>
          </a:prstGeom>
          <a:noFill/>
        </p:spPr>
        <p:txBody>
          <a:bodyPr wrap="square" rtlCol="0">
            <a:spAutoFit/>
          </a:bodyPr>
          <a:lstStyle/>
          <a:p>
            <a:r>
              <a:rPr lang="en-US" sz="8000" dirty="0">
                <a:effectLst>
                  <a:outerShdw blurRad="38100" dist="38100" dir="2700000" algn="tl">
                    <a:srgbClr val="000000">
                      <a:alpha val="43137"/>
                    </a:srgbClr>
                  </a:outerShdw>
                </a:effectLst>
              </a:rPr>
              <a:t>Next week: </a:t>
            </a:r>
            <a:endParaRPr lang="en-US" sz="6000" dirty="0">
              <a:effectLst>
                <a:outerShdw blurRad="38100" dist="38100" dir="2700000" algn="tl">
                  <a:srgbClr val="000000">
                    <a:alpha val="43137"/>
                  </a:srgbClr>
                </a:outerShdw>
              </a:effectLst>
            </a:endParaRPr>
          </a:p>
          <a:p>
            <a:endParaRPr lang="en-US" dirty="0"/>
          </a:p>
          <a:p>
            <a:pPr algn="ctr"/>
            <a:r>
              <a:rPr lang="en-US" sz="5400" b="1" i="1" dirty="0">
                <a:solidFill>
                  <a:schemeClr val="accent6">
                    <a:lumMod val="75000"/>
                  </a:schemeClr>
                </a:solidFill>
                <a:effectLst>
                  <a:outerShdw blurRad="38100" dist="38100" dir="2700000" algn="tl">
                    <a:srgbClr val="000000">
                      <a:alpha val="43137"/>
                    </a:srgbClr>
                  </a:outerShdw>
                </a:effectLst>
              </a:rPr>
              <a:t>“</a:t>
            </a:r>
            <a:r>
              <a:rPr lang="en-US" sz="5400" b="1" i="1" u="sng" dirty="0">
                <a:solidFill>
                  <a:schemeClr val="accent6">
                    <a:lumMod val="75000"/>
                  </a:schemeClr>
                </a:solidFill>
                <a:effectLst>
                  <a:outerShdw blurRad="38100" dist="38100" dir="2700000" algn="tl">
                    <a:srgbClr val="000000">
                      <a:alpha val="43137"/>
                    </a:srgbClr>
                  </a:outerShdw>
                </a:effectLst>
              </a:rPr>
              <a:t>The Messenger of the Lord</a:t>
            </a:r>
            <a:r>
              <a:rPr lang="en-US" sz="5400" b="1" i="1" dirty="0">
                <a:solidFill>
                  <a:schemeClr val="accent6">
                    <a:lumMod val="75000"/>
                  </a:schemeClr>
                </a:solidFill>
                <a:effectLst>
                  <a:outerShdw blurRad="38100" dist="38100" dir="2700000" algn="tl">
                    <a:srgbClr val="000000">
                      <a:alpha val="43137"/>
                    </a:srgbClr>
                  </a:outerShdw>
                </a:effectLst>
              </a:rPr>
              <a:t>”</a:t>
            </a:r>
          </a:p>
          <a:p>
            <a:pPr algn="ctr"/>
            <a:endParaRPr lang="en-US" sz="4800" dirty="0">
              <a:effectLst>
                <a:outerShdw blurRad="38100" dist="38100" dir="2700000" algn="tl">
                  <a:srgbClr val="000000">
                    <a:alpha val="43137"/>
                  </a:srgbClr>
                </a:outerShdw>
              </a:effectLst>
            </a:endParaRPr>
          </a:p>
          <a:p>
            <a:pPr algn="ctr"/>
            <a:endParaRPr lang="en-US" sz="4400" dirty="0">
              <a:effectLst>
                <a:outerShdw blurRad="38100" dist="38100" dir="2700000" algn="tl">
                  <a:srgbClr val="000000">
                    <a:alpha val="43137"/>
                  </a:srgbClr>
                </a:outerShdw>
              </a:effectLst>
            </a:endParaRPr>
          </a:p>
          <a:p>
            <a:pPr algn="ctr"/>
            <a:r>
              <a:rPr lang="en-US" sz="6000" b="1" dirty="0">
                <a:solidFill>
                  <a:schemeClr val="accent6">
                    <a:lumMod val="75000"/>
                  </a:schemeClr>
                </a:solidFill>
                <a:effectLst>
                  <a:outerShdw blurRad="38100" dist="38100" dir="2700000" algn="tl">
                    <a:srgbClr val="000000">
                      <a:alpha val="43137"/>
                    </a:srgbClr>
                  </a:outerShdw>
                </a:effectLst>
              </a:rPr>
              <a:t>2:17-3:5</a:t>
            </a:r>
          </a:p>
          <a:p>
            <a:pPr algn="ctr"/>
            <a:endParaRPr lang="en-US" sz="2000" dirty="0">
              <a:effectLst>
                <a:outerShdw blurRad="38100" dist="38100" dir="2700000" algn="tl">
                  <a:srgbClr val="000000">
                    <a:alpha val="43137"/>
                  </a:srgbClr>
                </a:outerShdw>
              </a:effectLst>
            </a:endParaRPr>
          </a:p>
          <a:p>
            <a:pPr algn="ctr"/>
            <a:r>
              <a:rPr lang="en-US" sz="4400" b="1"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rPr>
              <a:t>Part 5 of 7 in the Sermon Series: </a:t>
            </a:r>
          </a:p>
          <a:p>
            <a:pPr algn="ctr"/>
            <a:r>
              <a:rPr lang="en-US" sz="4400" b="1"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rPr>
              <a:t>"</a:t>
            </a:r>
            <a:r>
              <a:rPr lang="en-US" sz="4400" b="1" u="sng"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rPr>
              <a:t>Return to Me: The Heartbeat of Malachi</a:t>
            </a:r>
            <a:r>
              <a:rPr lang="en-US" sz="4400" b="1"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rPr>
              <a:t>"</a:t>
            </a:r>
            <a:endParaRPr lang="en-US" sz="11500" dirty="0">
              <a:effectLst>
                <a:outerShdw blurRad="38100" dist="38100" dir="2700000" algn="tl">
                  <a:srgbClr val="000000">
                    <a:alpha val="43137"/>
                  </a:srgbClr>
                </a:outerShdw>
              </a:effectLst>
            </a:endParaRPr>
          </a:p>
          <a:p>
            <a:pPr algn="ctr"/>
            <a:endParaRPr lang="en-US" sz="5400" dirty="0">
              <a:effectLst>
                <a:outerShdw blurRad="38100" dist="38100" dir="2700000" algn="tl">
                  <a:srgbClr val="000000">
                    <a:alpha val="43137"/>
                  </a:srgbClr>
                </a:outerShdw>
              </a:effectLst>
            </a:endParaRPr>
          </a:p>
          <a:p>
            <a:pPr algn="ctr"/>
            <a:endParaRPr lang="en-US" sz="5400" dirty="0">
              <a:effectLst>
                <a:outerShdw blurRad="38100" dist="38100" dir="2700000" algn="tl">
                  <a:srgbClr val="000000">
                    <a:alpha val="43137"/>
                  </a:srgbClr>
                </a:outerShdw>
              </a:effectLst>
            </a:endParaRPr>
          </a:p>
          <a:p>
            <a:pPr algn="ctr"/>
            <a:endParaRPr lang="en-US" sz="3200" dirty="0">
              <a:effectLst>
                <a:outerShdw blurRad="38100" dist="38100" dir="2700000" algn="tl">
                  <a:srgbClr val="000000">
                    <a:alpha val="43137"/>
                  </a:srgbClr>
                </a:outerShdw>
              </a:effectLst>
            </a:endParaRPr>
          </a:p>
          <a:p>
            <a:pPr algn="ct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683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41F4E68-7640-0494-E69B-881C815CF16E}"/>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9" name="Straight Connector 48">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55" name="Rectangle 54">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19B2C05C-49F9-6C60-CA44-A8DDBCD09A83}"/>
              </a:ext>
            </a:extLst>
          </p:cNvPr>
          <p:cNvPicPr>
            <a:picLocks noChangeAspect="1"/>
          </p:cNvPicPr>
          <p:nvPr/>
        </p:nvPicPr>
        <p:blipFill>
          <a:blip r:embed="rId3">
            <a:extLst>
              <a:ext uri="{28A0092B-C50C-407E-A947-70E740481C1C}">
                <a14:useLocalDpi xmlns:a14="http://schemas.microsoft.com/office/drawing/2010/main" val="0"/>
              </a:ext>
            </a:extLst>
          </a:blip>
          <a:srcRect l="35140" r="30773" b="-1"/>
          <a:stretch/>
        </p:blipFill>
        <p:spPr>
          <a:xfrm>
            <a:off x="831" y="10"/>
            <a:ext cx="3502025" cy="6857990"/>
          </a:xfrm>
          <a:prstGeom prst="rect">
            <a:avLst/>
          </a:prstGeom>
          <a:effectLst>
            <a:innerShdw blurRad="57150" dist="38100" dir="14460000">
              <a:prstClr val="black">
                <a:alpha val="70000"/>
              </a:prstClr>
            </a:innerShdw>
          </a:effectLst>
        </p:spPr>
      </p:pic>
      <p:sp>
        <p:nvSpPr>
          <p:cNvPr id="3" name="Rectangle 2">
            <a:extLst>
              <a:ext uri="{FF2B5EF4-FFF2-40B4-BE49-F238E27FC236}">
                <a16:creationId xmlns:a16="http://schemas.microsoft.com/office/drawing/2014/main" id="{AA0D2114-55F7-4E91-9440-1B4E574A4172}"/>
              </a:ext>
            </a:extLst>
          </p:cNvPr>
          <p:cNvSpPr/>
          <p:nvPr/>
        </p:nvSpPr>
        <p:spPr>
          <a:xfrm>
            <a:off x="3502857" y="685800"/>
            <a:ext cx="8685968" cy="570668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5400" b="1" spc="0" dirty="0">
                <a:ln w="9525">
                  <a:solidFill>
                    <a:schemeClr val="bg1"/>
                  </a:solidFill>
                  <a:prstDash val="solid"/>
                </a:ln>
                <a:solidFill>
                  <a:srgbClr val="FFFF00"/>
                </a:solidFill>
                <a:effectLst>
                  <a:outerShdw blurRad="38100" dist="38100" dir="2700000" algn="tl">
                    <a:srgbClr val="000000">
                      <a:alpha val="43137"/>
                    </a:srgbClr>
                  </a:outerShdw>
                </a:effectLst>
              </a:rPr>
              <a:t>1. The Spirit of </a:t>
            </a:r>
            <a:r>
              <a:rPr lang="en-US" sz="5400" b="1" u="sng" spc="0" dirty="0">
                <a:ln w="9525">
                  <a:solidFill>
                    <a:schemeClr val="bg1"/>
                  </a:solidFill>
                  <a:prstDash val="solid"/>
                </a:ln>
                <a:solidFill>
                  <a:srgbClr val="FFFF00"/>
                </a:solidFill>
                <a:effectLst>
                  <a:outerShdw blurRad="38100" dist="38100" dir="2700000" algn="tl">
                    <a:srgbClr val="000000">
                      <a:alpha val="43137"/>
                    </a:srgbClr>
                  </a:outerShdw>
                </a:effectLst>
              </a:rPr>
              <a:t>Unity</a:t>
            </a:r>
            <a:r>
              <a:rPr lang="en-US" sz="5400" b="1" spc="0" dirty="0">
                <a:ln w="9525">
                  <a:solidFill>
                    <a:schemeClr val="bg1"/>
                  </a:solidFill>
                  <a:prstDash val="solid"/>
                </a:ln>
                <a:solidFill>
                  <a:srgbClr val="FFFF00"/>
                </a:solidFill>
                <a:effectLst>
                  <a:outerShdw blurRad="38100" dist="38100" dir="2700000" algn="tl">
                    <a:srgbClr val="000000">
                      <a:alpha val="43137"/>
                    </a:srgbClr>
                  </a:outerShdw>
                </a:effectLst>
              </a:rPr>
              <a:t> - (10)</a:t>
            </a:r>
          </a:p>
          <a:p>
            <a:pPr lvl="2">
              <a:spcBef>
                <a:spcPct val="20000"/>
              </a:spcBef>
              <a:spcAft>
                <a:spcPts val="600"/>
              </a:spcAft>
              <a:buClr>
                <a:schemeClr val="tx1"/>
              </a:buClr>
              <a:buSzPct val="80000"/>
            </a:pPr>
            <a:r>
              <a:rPr lang="en-US" sz="3200" b="1" i="1" spc="0" dirty="0">
                <a:ln w="9525">
                  <a:solidFill>
                    <a:schemeClr val="bg1"/>
                  </a:solidFill>
                  <a:prstDash val="solid"/>
                </a:ln>
                <a:solidFill>
                  <a:srgbClr val="FFFF00"/>
                </a:solidFill>
                <a:effectLst>
                  <a:outerShdw blurRad="38100" dist="38100" dir="2700000" algn="tl">
                    <a:srgbClr val="000000">
                      <a:alpha val="43137"/>
                    </a:srgbClr>
                  </a:outerShdw>
                </a:effectLst>
              </a:rPr>
              <a:t>(Three thing</a:t>
            </a:r>
            <a:r>
              <a:rPr lang="en-US" sz="3200" b="1" i="1" dirty="0">
                <a:ln w="9525">
                  <a:solidFill>
                    <a:schemeClr val="bg1"/>
                  </a:solidFill>
                  <a:prstDash val="solid"/>
                </a:ln>
                <a:solidFill>
                  <a:srgbClr val="FFFF00"/>
                </a:solidFill>
                <a:effectLst>
                  <a:outerShdw blurRad="38100" dist="38100" dir="2700000" algn="tl">
                    <a:srgbClr val="000000">
                      <a:alpha val="43137"/>
                    </a:srgbClr>
                  </a:outerShdw>
                </a:effectLst>
              </a:rPr>
              <a:t>s we have in common.)</a:t>
            </a:r>
            <a:endParaRPr lang="en-US" sz="3200" b="1" i="1" spc="0" dirty="0">
              <a:ln w="9525">
                <a:solidFill>
                  <a:schemeClr val="bg1"/>
                </a:solidFill>
                <a:prstDash val="solid"/>
              </a:ln>
              <a:solidFill>
                <a:srgbClr val="FFFF00"/>
              </a:solidFill>
              <a:effectLst>
                <a:outerShdw blurRad="38100" dist="38100" dir="2700000" algn="tl">
                  <a:srgbClr val="000000">
                    <a:alpha val="43137"/>
                  </a:srgbClr>
                </a:outerShdw>
              </a:effectLst>
            </a:endParaRPr>
          </a:p>
          <a:p>
            <a:pPr>
              <a:spcBef>
                <a:spcPct val="20000"/>
              </a:spcBef>
              <a:spcAft>
                <a:spcPts val="600"/>
              </a:spcAft>
              <a:buClr>
                <a:schemeClr val="tx1"/>
              </a:buClr>
              <a:buSzPct val="80000"/>
            </a:pPr>
            <a:endParaRPr lang="en-US" sz="4400" i="1" dirty="0">
              <a:ln w="9525">
                <a:solidFill>
                  <a:schemeClr val="bg1"/>
                </a:solidFill>
                <a:prstDash val="solid"/>
              </a:ln>
              <a:effectLst>
                <a:outerShdw blurRad="38100" dist="38100" dir="2700000" algn="tl">
                  <a:srgbClr val="000000">
                    <a:alpha val="43137"/>
                  </a:srgbClr>
                </a:outerShdw>
              </a:effectLst>
            </a:endParaRPr>
          </a:p>
          <a:p>
            <a:pPr>
              <a:spcBef>
                <a:spcPct val="20000"/>
              </a:spcBef>
              <a:spcAft>
                <a:spcPts val="600"/>
              </a:spcAft>
              <a:buClr>
                <a:schemeClr val="tx1"/>
              </a:buClr>
              <a:buSzPct val="80000"/>
            </a:pPr>
            <a:r>
              <a:rPr lang="en-US" sz="4400" b="1" i="1" dirty="0">
                <a:ln w="9525">
                  <a:solidFill>
                    <a:schemeClr val="bg1"/>
                  </a:solidFill>
                  <a:prstDash val="solid"/>
                </a:ln>
                <a:solidFill>
                  <a:srgbClr val="FFFF00"/>
                </a:solidFill>
                <a:effectLst>
                  <a:outerShdw blurRad="38100" dist="38100" dir="2700000" algn="tl">
                    <a:srgbClr val="000000">
                      <a:alpha val="43137"/>
                    </a:srgbClr>
                  </a:outerShdw>
                </a:effectLst>
              </a:rPr>
              <a:t>		</a:t>
            </a:r>
            <a:r>
              <a:rPr lang="en-US" sz="6000" b="1" dirty="0">
                <a:ln w="9525">
                  <a:solidFill>
                    <a:schemeClr val="bg1"/>
                  </a:solidFill>
                  <a:prstDash val="solid"/>
                </a:ln>
                <a:solidFill>
                  <a:srgbClr val="FFFF00"/>
                </a:solidFill>
                <a:effectLst>
                  <a:outerShdw blurRad="38100" dist="38100" dir="2700000" algn="tl">
                    <a:srgbClr val="000000">
                      <a:alpha val="43137"/>
                    </a:srgbClr>
                  </a:outerShdw>
                </a:effectLst>
              </a:rPr>
              <a:t>a.) Our </a:t>
            </a:r>
            <a:r>
              <a:rPr lang="en-US" sz="6000" b="1" u="sng" dirty="0">
                <a:ln w="9525">
                  <a:solidFill>
                    <a:schemeClr val="bg1"/>
                  </a:solidFill>
                  <a:prstDash val="solid"/>
                </a:ln>
                <a:solidFill>
                  <a:srgbClr val="FFFF00"/>
                </a:solidFill>
                <a:effectLst>
                  <a:outerShdw blurRad="38100" dist="38100" dir="2700000" algn="tl">
                    <a:srgbClr val="000000">
                      <a:alpha val="43137"/>
                    </a:srgbClr>
                  </a:outerShdw>
                </a:effectLst>
              </a:rPr>
              <a:t>Father</a:t>
            </a:r>
            <a:r>
              <a:rPr lang="en-US" sz="6000" b="1" dirty="0">
                <a:ln w="9525">
                  <a:solidFill>
                    <a:schemeClr val="bg1"/>
                  </a:solidFill>
                  <a:prstDash val="solid"/>
                </a:ln>
                <a:solidFill>
                  <a:srgbClr val="FFFF00"/>
                </a:solidFill>
                <a:effectLst>
                  <a:outerShdw blurRad="38100" dist="38100" dir="2700000" algn="tl">
                    <a:srgbClr val="000000">
                      <a:alpha val="43137"/>
                    </a:srgbClr>
                  </a:outerShdw>
                </a:effectLst>
              </a:rPr>
              <a:t> (10a)</a:t>
            </a:r>
          </a:p>
          <a:p>
            <a:pPr>
              <a:spcBef>
                <a:spcPct val="20000"/>
              </a:spcBef>
              <a:spcAft>
                <a:spcPts val="600"/>
              </a:spcAft>
              <a:buClr>
                <a:schemeClr val="tx1"/>
              </a:buClr>
              <a:buSzPct val="80000"/>
              <a:buFont typeface="Wingdings 3" panose="05040102010807070707" pitchFamily="18" charset="2"/>
              <a:buChar char=""/>
            </a:pPr>
            <a:endParaRPr lang="en-US" dirty="0">
              <a:ln w="9525">
                <a:solidFill>
                  <a:schemeClr val="bg1"/>
                </a:solidFill>
                <a:prstDash val="solid"/>
              </a:ln>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dirty="0">
              <a:ln w="9525">
                <a:solidFill>
                  <a:schemeClr val="bg1"/>
                </a:solidFill>
                <a:prstDash val="solid"/>
              </a:ln>
              <a:solidFill>
                <a:schemeClr val="bg2">
                  <a:lumMod val="75000"/>
                </a:schemeClr>
              </a:solidFill>
            </a:endParaRPr>
          </a:p>
        </p:txBody>
      </p:sp>
      <p:grpSp>
        <p:nvGrpSpPr>
          <p:cNvPr id="57" name="Group 56">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8" name="Straight Connector 57">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3524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773326-7B33-E6C5-48A7-1D0283580D02}"/>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C20D7A73-37F3-FD0A-C8BF-36876A6288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79E8FD3-4542-E29C-7932-7745ED823D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5EF7D8-9586-B1E5-4A39-61B8707602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1FCE459-3117-95DC-D1D4-C3432819DE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1A1CD2-2C38-702F-ED42-0592D5F7D2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3022CA4-5165-0875-8ABB-246BD8C08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CCF493FE-9C56-B6CA-A683-C3541EAFE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17">
            <a:extLst>
              <a:ext uri="{FF2B5EF4-FFF2-40B4-BE49-F238E27FC236}">
                <a16:creationId xmlns:a16="http://schemas.microsoft.com/office/drawing/2014/main" id="{D438D5F5-4D8F-010F-E3D5-8102E3988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D3FE37D1-2584-0687-942B-9847C746F4B4}"/>
              </a:ext>
            </a:extLst>
          </p:cNvPr>
          <p:cNvSpPr/>
          <p:nvPr/>
        </p:nvSpPr>
        <p:spPr>
          <a:xfrm>
            <a:off x="420075" y="383154"/>
            <a:ext cx="11410807" cy="4878802"/>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sz="4800" b="1" i="1" dirty="0">
                <a:ln w="9525">
                  <a:solidFill>
                    <a:schemeClr val="bg1"/>
                  </a:solidFill>
                  <a:prstDash val="solid"/>
                </a:ln>
                <a:effectLst>
                  <a:outerShdw blurRad="38100" dist="38100" dir="2700000" algn="tl">
                    <a:srgbClr val="000000">
                      <a:alpha val="43137"/>
                    </a:srgbClr>
                  </a:outerShdw>
                </a:effectLst>
              </a:rPr>
              <a:t>ESV - Malachi 2:10a</a:t>
            </a:r>
          </a:p>
          <a:p>
            <a:pPr>
              <a:spcBef>
                <a:spcPct val="20000"/>
              </a:spcBef>
              <a:spcAft>
                <a:spcPts val="600"/>
              </a:spcAft>
              <a:buClr>
                <a:schemeClr val="tx1"/>
              </a:buClr>
              <a:buSzPct val="80000"/>
              <a:buFont typeface="Wingdings 3" panose="05040102010807070707" pitchFamily="18" charset="2"/>
              <a:buChar char=""/>
            </a:pPr>
            <a:endParaRPr lang="en-US" sz="4800" b="1" i="1" dirty="0">
              <a:ln w="9525">
                <a:solidFill>
                  <a:schemeClr val="bg1"/>
                </a:solidFill>
                <a:prstDash val="solid"/>
              </a:ln>
              <a:effectLst>
                <a:outerShdw blurRad="38100" dist="38100" dir="2700000" algn="tl">
                  <a:srgbClr val="000000">
                    <a:alpha val="43137"/>
                  </a:srgbClr>
                </a:outerShdw>
              </a:effectLst>
            </a:endParaRPr>
          </a:p>
          <a:p>
            <a:pPr algn="ctr">
              <a:spcBef>
                <a:spcPct val="20000"/>
              </a:spcBef>
              <a:spcAft>
                <a:spcPts val="600"/>
              </a:spcAft>
              <a:buClr>
                <a:schemeClr val="tx1"/>
              </a:buClr>
              <a:buSzPct val="80000"/>
            </a:pP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“Have we not all </a:t>
            </a:r>
          </a:p>
          <a:p>
            <a:pPr algn="ctr">
              <a:spcBef>
                <a:spcPct val="20000"/>
              </a:spcBef>
              <a:spcAft>
                <a:spcPts val="600"/>
              </a:spcAft>
              <a:buClr>
                <a:schemeClr val="tx1"/>
              </a:buClr>
              <a:buSzPct val="80000"/>
            </a:pP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one Father?</a:t>
            </a:r>
          </a:p>
        </p:txBody>
      </p:sp>
      <p:grpSp>
        <p:nvGrpSpPr>
          <p:cNvPr id="31" name="Group 30">
            <a:extLst>
              <a:ext uri="{FF2B5EF4-FFF2-40B4-BE49-F238E27FC236}">
                <a16:creationId xmlns:a16="http://schemas.microsoft.com/office/drawing/2014/main" id="{A6D78A2F-CC2C-9A24-1E74-236034E681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2" name="Straight Connector 21">
              <a:extLst>
                <a:ext uri="{FF2B5EF4-FFF2-40B4-BE49-F238E27FC236}">
                  <a16:creationId xmlns:a16="http://schemas.microsoft.com/office/drawing/2014/main" id="{4AD32A36-99FE-B696-627F-5F421C4983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2157B99-E028-8ADB-E029-08F7718E4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9C1E445-82F1-1DA7-7B02-FD11C143A4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E2EB90B-DCB3-03FA-F40B-4DE8B0238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1414622-7081-8FE0-52C1-3A9EB34237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16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B30916C-00FB-6E2C-89F5-D1F207ABD22F}"/>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7" name="Straight Connector 36">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3" name="Rectangle 42">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D634AC61-1054-9999-302E-B1D5A4CF6DF0}"/>
              </a:ext>
            </a:extLst>
          </p:cNvPr>
          <p:cNvPicPr>
            <a:picLocks noChangeAspect="1"/>
          </p:cNvPicPr>
          <p:nvPr/>
        </p:nvPicPr>
        <p:blipFill>
          <a:blip r:embed="rId3">
            <a:duotone>
              <a:schemeClr val="bg2">
                <a:shade val="45000"/>
                <a:satMod val="135000"/>
              </a:schemeClr>
              <a:prstClr val="white"/>
            </a:duotone>
            <a:alphaModFix amt="15000"/>
            <a:extLst>
              <a:ext uri="{28A0092B-C50C-407E-A947-70E740481C1C}">
                <a14:useLocalDpi xmlns:a14="http://schemas.microsoft.com/office/drawing/2010/main" val="0"/>
              </a:ext>
            </a:extLst>
          </a:blip>
          <a:srcRect t="4901" b="10830"/>
          <a:stretch/>
        </p:blipFill>
        <p:spPr>
          <a:xfrm>
            <a:off x="20" y="10"/>
            <a:ext cx="12191980" cy="6857990"/>
          </a:xfrm>
          <a:prstGeom prst="rect">
            <a:avLst/>
          </a:prstGeom>
        </p:spPr>
      </p:pic>
      <p:sp>
        <p:nvSpPr>
          <p:cNvPr id="3" name="Rectangle 2">
            <a:extLst>
              <a:ext uri="{FF2B5EF4-FFF2-40B4-BE49-F238E27FC236}">
                <a16:creationId xmlns:a16="http://schemas.microsoft.com/office/drawing/2014/main" id="{FFD84290-6660-F8A7-C8A6-85B7CB97729E}"/>
              </a:ext>
            </a:extLst>
          </p:cNvPr>
          <p:cNvSpPr/>
          <p:nvPr/>
        </p:nvSpPr>
        <p:spPr>
          <a:xfrm>
            <a:off x="407325" y="34589"/>
            <a:ext cx="11604566" cy="6192982"/>
          </a:xfrm>
          <a:prstGeom prst="rect">
            <a:avLst/>
          </a:prstGeom>
        </p:spPr>
        <p:txBody>
          <a:bodyPr vert="horz" lIns="91440" tIns="45720" rIns="91440" bIns="45720" rtlCol="0" anchor="ctr">
            <a:normAutofit fontScale="92500"/>
          </a:bodyPr>
          <a:lstStyle/>
          <a:p>
            <a:pPr>
              <a:spcBef>
                <a:spcPct val="20000"/>
              </a:spcBef>
              <a:spcAft>
                <a:spcPts val="600"/>
              </a:spcAft>
              <a:buClr>
                <a:schemeClr val="tx1"/>
              </a:buClr>
              <a:buSzPct val="80000"/>
            </a:pPr>
            <a:r>
              <a:rPr lang="en-US" sz="7200" b="1" spc="0" dirty="0">
                <a:ln w="9525">
                  <a:solidFill>
                    <a:schemeClr val="bg1"/>
                  </a:solidFill>
                  <a:prstDash val="solid"/>
                </a:ln>
                <a:solidFill>
                  <a:srgbClr val="FFFF00"/>
                </a:solidFill>
                <a:effectLst>
                  <a:outerShdw blurRad="38100" dist="38100" dir="2700000" algn="tl">
                    <a:srgbClr val="000000">
                      <a:alpha val="43137"/>
                    </a:srgbClr>
                  </a:outerShdw>
                </a:effectLst>
              </a:rPr>
              <a:t>1. The Spirit of </a:t>
            </a:r>
            <a:r>
              <a:rPr lang="en-US" sz="7200" b="1" u="sng" spc="0" dirty="0">
                <a:ln w="9525">
                  <a:solidFill>
                    <a:schemeClr val="bg1"/>
                  </a:solidFill>
                  <a:prstDash val="solid"/>
                </a:ln>
                <a:solidFill>
                  <a:srgbClr val="FFFF00"/>
                </a:solidFill>
                <a:effectLst>
                  <a:outerShdw blurRad="38100" dist="38100" dir="2700000" algn="tl">
                    <a:srgbClr val="000000">
                      <a:alpha val="43137"/>
                    </a:srgbClr>
                  </a:outerShdw>
                </a:effectLst>
              </a:rPr>
              <a:t>Unity</a:t>
            </a:r>
            <a:r>
              <a:rPr lang="en-US" sz="7200" b="1" spc="0" dirty="0">
                <a:ln w="9525">
                  <a:solidFill>
                    <a:schemeClr val="bg1"/>
                  </a:solidFill>
                  <a:prstDash val="solid"/>
                </a:ln>
                <a:solidFill>
                  <a:srgbClr val="FFFF00"/>
                </a:solidFill>
                <a:effectLst>
                  <a:outerShdw blurRad="38100" dist="38100" dir="2700000" algn="tl">
                    <a:srgbClr val="000000">
                      <a:alpha val="43137"/>
                    </a:srgbClr>
                  </a:outerShdw>
                </a:effectLst>
              </a:rPr>
              <a:t> - (10)</a:t>
            </a:r>
          </a:p>
          <a:p>
            <a:pPr lvl="2">
              <a:spcBef>
                <a:spcPct val="20000"/>
              </a:spcBef>
              <a:spcAft>
                <a:spcPts val="600"/>
              </a:spcAft>
              <a:buClr>
                <a:schemeClr val="tx1"/>
              </a:buClr>
              <a:buSzPct val="80000"/>
            </a:pPr>
            <a:r>
              <a:rPr lang="en-US" sz="3200" b="1" i="1" spc="0" dirty="0">
                <a:ln w="9525">
                  <a:solidFill>
                    <a:schemeClr val="bg1"/>
                  </a:solidFill>
                  <a:prstDash val="solid"/>
                </a:ln>
                <a:effectLst>
                  <a:outerShdw blurRad="38100" dist="38100" dir="2700000" algn="tl">
                    <a:srgbClr val="000000">
                      <a:alpha val="43137"/>
                    </a:srgbClr>
                  </a:outerShdw>
                </a:effectLst>
              </a:rPr>
              <a:t>			(Three thing</a:t>
            </a:r>
            <a:r>
              <a:rPr lang="en-US" sz="3200" b="1" i="1" dirty="0">
                <a:ln w="9525">
                  <a:solidFill>
                    <a:schemeClr val="bg1"/>
                  </a:solidFill>
                  <a:prstDash val="solid"/>
                </a:ln>
                <a:effectLst>
                  <a:outerShdw blurRad="38100" dist="38100" dir="2700000" algn="tl">
                    <a:srgbClr val="000000">
                      <a:alpha val="43137"/>
                    </a:srgbClr>
                  </a:outerShdw>
                </a:effectLst>
              </a:rPr>
              <a:t>s we have in common.)</a:t>
            </a:r>
            <a:endParaRPr lang="en-US" sz="3200" b="1" i="1" spc="0" dirty="0">
              <a:ln w="9525">
                <a:solidFill>
                  <a:schemeClr val="bg1"/>
                </a:solidFill>
                <a:prstDash val="solid"/>
              </a:ln>
              <a:effectLst>
                <a:outerShdw blurRad="38100" dist="38100" dir="2700000" algn="tl">
                  <a:srgbClr val="000000">
                    <a:alpha val="43137"/>
                  </a:srgbClr>
                </a:outerShdw>
              </a:effectLst>
            </a:endParaRPr>
          </a:p>
          <a:p>
            <a:pPr>
              <a:spcBef>
                <a:spcPct val="20000"/>
              </a:spcBef>
              <a:spcAft>
                <a:spcPts val="600"/>
              </a:spcAft>
              <a:buClr>
                <a:schemeClr val="tx1"/>
              </a:buClr>
              <a:buSzPct val="80000"/>
            </a:pPr>
            <a:endParaRPr lang="en-US" sz="4400" i="1" dirty="0">
              <a:ln w="9525">
                <a:solidFill>
                  <a:schemeClr val="bg1"/>
                </a:solidFill>
                <a:prstDash val="solid"/>
              </a:ln>
              <a:effectLst>
                <a:outerShdw blurRad="38100" dist="38100" dir="2700000" algn="tl">
                  <a:srgbClr val="000000">
                    <a:alpha val="43137"/>
                  </a:srgbClr>
                </a:outerShdw>
              </a:effectLst>
            </a:endParaRPr>
          </a:p>
          <a:p>
            <a:pPr>
              <a:spcBef>
                <a:spcPct val="20000"/>
              </a:spcBef>
              <a:spcAft>
                <a:spcPts val="600"/>
              </a:spcAft>
              <a:buClr>
                <a:schemeClr val="tx1"/>
              </a:buClr>
              <a:buSzPct val="80000"/>
            </a:pPr>
            <a:r>
              <a:rPr lang="en-US" sz="4000" b="1" dirty="0">
                <a:ln w="9525">
                  <a:solidFill>
                    <a:schemeClr val="bg1"/>
                  </a:solidFill>
                  <a:prstDash val="solid"/>
                </a:ln>
                <a:effectLst>
                  <a:outerShdw blurRad="38100" dist="38100" dir="2700000" algn="tl">
                    <a:srgbClr val="000000">
                      <a:alpha val="43137"/>
                    </a:srgbClr>
                  </a:outerShdw>
                </a:effectLst>
              </a:rPr>
              <a:t>					a.) Our </a:t>
            </a:r>
            <a:r>
              <a:rPr lang="en-US" sz="4000" b="1" u="sng" dirty="0">
                <a:ln w="9525">
                  <a:solidFill>
                    <a:schemeClr val="bg1"/>
                  </a:solidFill>
                  <a:prstDash val="solid"/>
                </a:ln>
                <a:effectLst>
                  <a:outerShdw blurRad="38100" dist="38100" dir="2700000" algn="tl">
                    <a:srgbClr val="000000">
                      <a:alpha val="43137"/>
                    </a:srgbClr>
                  </a:outerShdw>
                </a:effectLst>
              </a:rPr>
              <a:t>Father</a:t>
            </a:r>
            <a:r>
              <a:rPr lang="en-US" sz="4000" b="1" dirty="0">
                <a:ln w="9525">
                  <a:solidFill>
                    <a:schemeClr val="bg1"/>
                  </a:solidFill>
                  <a:prstDash val="solid"/>
                </a:ln>
                <a:effectLst>
                  <a:outerShdw blurRad="38100" dist="38100" dir="2700000" algn="tl">
                    <a:srgbClr val="000000">
                      <a:alpha val="43137"/>
                    </a:srgbClr>
                  </a:outerShdw>
                </a:effectLst>
              </a:rPr>
              <a:t> (10a)</a:t>
            </a:r>
          </a:p>
          <a:p>
            <a:pPr>
              <a:spcBef>
                <a:spcPct val="20000"/>
              </a:spcBef>
              <a:spcAft>
                <a:spcPts val="600"/>
              </a:spcAft>
              <a:buClr>
                <a:schemeClr val="tx1"/>
              </a:buClr>
              <a:buSzPct val="80000"/>
            </a:pPr>
            <a:r>
              <a:rPr lang="en-US" sz="4400" b="1" dirty="0">
                <a:ln w="9525">
                  <a:solidFill>
                    <a:schemeClr val="bg1"/>
                  </a:solidFill>
                  <a:prstDash val="solid"/>
                </a:ln>
                <a:effectLst>
                  <a:outerShdw blurRad="38100" dist="38100" dir="2700000" algn="tl">
                    <a:srgbClr val="000000">
                      <a:alpha val="43137"/>
                    </a:srgbClr>
                  </a:outerShdw>
                </a:effectLst>
              </a:rPr>
              <a:t>	</a:t>
            </a:r>
            <a:r>
              <a:rPr lang="en-US" sz="5400" b="1" dirty="0">
                <a:ln w="9525">
                  <a:solidFill>
                    <a:schemeClr val="bg1"/>
                  </a:solidFill>
                  <a:prstDash val="solid"/>
                </a:ln>
                <a:effectLst>
                  <a:outerShdw blurRad="38100" dist="38100" dir="2700000" algn="tl">
                    <a:srgbClr val="000000">
                      <a:alpha val="43137"/>
                    </a:srgbClr>
                  </a:outerShdw>
                </a:effectLst>
              </a:rPr>
              <a:t>		</a:t>
            </a:r>
            <a:r>
              <a:rPr lang="en-US" sz="8000" b="1" dirty="0">
                <a:ln w="9525">
                  <a:solidFill>
                    <a:schemeClr val="bg1"/>
                  </a:solidFill>
                  <a:prstDash val="solid"/>
                </a:ln>
                <a:solidFill>
                  <a:srgbClr val="FFFF00"/>
                </a:solidFill>
                <a:effectLst>
                  <a:outerShdw blurRad="38100" dist="38100" dir="2700000" algn="tl">
                    <a:srgbClr val="000000">
                      <a:alpha val="43137"/>
                    </a:srgbClr>
                  </a:outerShdw>
                </a:effectLst>
              </a:rPr>
              <a:t>b.) Our </a:t>
            </a:r>
            <a:r>
              <a:rPr lang="en-US" sz="8000" b="1" u="sng" dirty="0">
                <a:ln w="9525">
                  <a:solidFill>
                    <a:schemeClr val="bg1"/>
                  </a:solidFill>
                  <a:prstDash val="solid"/>
                </a:ln>
                <a:solidFill>
                  <a:srgbClr val="FFFF00"/>
                </a:solidFill>
                <a:effectLst>
                  <a:outerShdw blurRad="38100" dist="38100" dir="2700000" algn="tl">
                    <a:srgbClr val="000000">
                      <a:alpha val="43137"/>
                    </a:srgbClr>
                  </a:outerShdw>
                </a:effectLst>
              </a:rPr>
              <a:t>Creator</a:t>
            </a:r>
            <a:r>
              <a:rPr lang="en-US" sz="8000" b="1" dirty="0">
                <a:ln w="9525">
                  <a:solidFill>
                    <a:schemeClr val="bg1"/>
                  </a:solidFill>
                  <a:prstDash val="solid"/>
                </a:ln>
                <a:solidFill>
                  <a:srgbClr val="FFFF00"/>
                </a:solidFill>
                <a:effectLst>
                  <a:outerShdw blurRad="38100" dist="38100" dir="2700000" algn="tl">
                    <a:srgbClr val="000000">
                      <a:alpha val="43137"/>
                    </a:srgbClr>
                  </a:outerShdw>
                </a:effectLst>
              </a:rPr>
              <a:t> (10b)</a:t>
            </a:r>
          </a:p>
          <a:p>
            <a:pPr>
              <a:spcBef>
                <a:spcPct val="20000"/>
              </a:spcBef>
              <a:spcAft>
                <a:spcPts val="600"/>
              </a:spcAft>
              <a:buClr>
                <a:schemeClr val="tx1"/>
              </a:buClr>
              <a:buSzPct val="80000"/>
              <a:buFont typeface="Wingdings 3" panose="05040102010807070707" pitchFamily="18" charset="2"/>
              <a:buChar char=""/>
            </a:pPr>
            <a:endParaRPr lang="en-US" dirty="0">
              <a:ln w="9525">
                <a:solidFill>
                  <a:schemeClr val="bg1"/>
                </a:solidFill>
                <a:prstDash val="solid"/>
              </a:ln>
              <a:solidFill>
                <a:schemeClr val="bg2">
                  <a:lumMod val="75000"/>
                </a:schemeClr>
              </a:solidFill>
            </a:endParaRPr>
          </a:p>
          <a:p>
            <a:pPr>
              <a:spcBef>
                <a:spcPct val="20000"/>
              </a:spcBef>
              <a:spcAft>
                <a:spcPts val="600"/>
              </a:spcAft>
              <a:buClr>
                <a:schemeClr val="tx1"/>
              </a:buClr>
              <a:buSzPct val="80000"/>
            </a:pPr>
            <a:r>
              <a:rPr lang="en-US" dirty="0">
                <a:ln w="9525">
                  <a:solidFill>
                    <a:schemeClr val="bg1"/>
                  </a:solidFill>
                  <a:prstDash val="solid"/>
                </a:ln>
                <a:solidFill>
                  <a:schemeClr val="bg2">
                    <a:lumMod val="75000"/>
                  </a:schemeClr>
                </a:solidFill>
              </a:rPr>
              <a:t>		</a:t>
            </a:r>
          </a:p>
        </p:txBody>
      </p:sp>
      <p:grpSp>
        <p:nvGrpSpPr>
          <p:cNvPr id="45" name="Group 44">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45">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4319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F689D2-08EB-E2E4-B7B5-9C858C626436}"/>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E7204C49-0D5E-2DBA-E03F-9580A9537A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60A6C2F4-E208-12CA-5384-1758D5F4E5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18E7039-B397-D925-D1EC-CD1C7E1603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4B5712-4E61-4695-3B34-88A40F777C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975E9A-311D-E442-6E31-EBAE8D00BF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B0DE60-D371-CED6-E6A3-3A1F4C0092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57426A38-12F2-A0D7-685B-F734B9384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17">
            <a:extLst>
              <a:ext uri="{FF2B5EF4-FFF2-40B4-BE49-F238E27FC236}">
                <a16:creationId xmlns:a16="http://schemas.microsoft.com/office/drawing/2014/main" id="{7C3AE9BA-21F6-71A1-CDF9-DEFFEFADA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A77ABB0A-7214-058D-7745-8744F88DC080}"/>
              </a:ext>
            </a:extLst>
          </p:cNvPr>
          <p:cNvSpPr/>
          <p:nvPr/>
        </p:nvSpPr>
        <p:spPr>
          <a:xfrm>
            <a:off x="420075" y="383154"/>
            <a:ext cx="11410807" cy="4190999"/>
          </a:xfrm>
          <a:prstGeom prst="rect">
            <a:avLst/>
          </a:prstGeom>
        </p:spPr>
        <p:txBody>
          <a:bodyPr vert="horz" lIns="91440" tIns="45720" rIns="91440" bIns="45720" rtlCol="0" anchor="ctr">
            <a:normAutofit lnSpcReduction="10000"/>
          </a:bodyPr>
          <a:lstStyle/>
          <a:p>
            <a:pPr>
              <a:spcBef>
                <a:spcPct val="20000"/>
              </a:spcBef>
              <a:spcAft>
                <a:spcPts val="600"/>
              </a:spcAft>
              <a:buClr>
                <a:schemeClr val="tx1"/>
              </a:buClr>
              <a:buSzPct val="80000"/>
            </a:pPr>
            <a:r>
              <a:rPr lang="en-US" sz="4800" b="1" i="1" dirty="0">
                <a:ln w="9525">
                  <a:solidFill>
                    <a:schemeClr val="bg1"/>
                  </a:solidFill>
                  <a:prstDash val="solid"/>
                </a:ln>
                <a:effectLst>
                  <a:outerShdw blurRad="38100" dist="38100" dir="2700000" algn="tl">
                    <a:srgbClr val="000000">
                      <a:alpha val="43137"/>
                    </a:srgbClr>
                  </a:outerShdw>
                </a:effectLst>
              </a:rPr>
              <a:t>ESV - Malachi 2:10b</a:t>
            </a:r>
          </a:p>
          <a:p>
            <a:pPr>
              <a:spcBef>
                <a:spcPct val="20000"/>
              </a:spcBef>
              <a:spcAft>
                <a:spcPts val="600"/>
              </a:spcAft>
              <a:buClr>
                <a:schemeClr val="tx1"/>
              </a:buClr>
              <a:buSzPct val="80000"/>
            </a:pPr>
            <a:endParaRPr lang="en-US" sz="4800" b="1" i="1" dirty="0">
              <a:ln w="9525">
                <a:solidFill>
                  <a:schemeClr val="bg1"/>
                </a:solidFill>
                <a:prstDash val="solid"/>
              </a:ln>
              <a:effectLst>
                <a:outerShdw blurRad="38100" dist="38100" dir="2700000" algn="tl">
                  <a:srgbClr val="000000">
                    <a:alpha val="43137"/>
                  </a:srgbClr>
                </a:outerShdw>
              </a:effectLst>
            </a:endParaRPr>
          </a:p>
          <a:p>
            <a:pPr algn="ctr">
              <a:spcBef>
                <a:spcPct val="20000"/>
              </a:spcBef>
              <a:spcAft>
                <a:spcPts val="600"/>
              </a:spcAft>
              <a:buClr>
                <a:schemeClr val="tx1"/>
              </a:buClr>
              <a:buSzPct val="80000"/>
            </a:pP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“Has not one God created us?”</a:t>
            </a:r>
          </a:p>
        </p:txBody>
      </p:sp>
      <p:grpSp>
        <p:nvGrpSpPr>
          <p:cNvPr id="31" name="Group 30">
            <a:extLst>
              <a:ext uri="{FF2B5EF4-FFF2-40B4-BE49-F238E27FC236}">
                <a16:creationId xmlns:a16="http://schemas.microsoft.com/office/drawing/2014/main" id="{2ECC2EC5-D4C8-9E8C-71A7-55103B1141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2" name="Straight Connector 21">
              <a:extLst>
                <a:ext uri="{FF2B5EF4-FFF2-40B4-BE49-F238E27FC236}">
                  <a16:creationId xmlns:a16="http://schemas.microsoft.com/office/drawing/2014/main" id="{A1C42491-7526-C44E-6AFB-83D3FEF53F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DEA0FDF-633D-0266-C6A3-687FAEDAEF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DD400F4-2E9C-56E3-DFC4-B51FC9C645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9350E95-638B-4986-0943-73F0131870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4C54FC9-8674-9A82-D736-DF4076B22B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100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3EF6EB-5C9B-5A49-D70E-E12E53549790}"/>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362D2DCB-C46A-9AB5-26EA-C689630130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8BAEEC1C-6039-1995-1E75-ED43FF7246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7B8F2C0-6C16-B07A-6CE5-08CB787DD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213039A-491F-9F5E-71B4-E43EE9660F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1C14C8-99E1-5509-3846-E2D9B50974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F18C47-7083-7227-F95B-835578F9F0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Sea of hands in the middle">
            <a:extLst>
              <a:ext uri="{FF2B5EF4-FFF2-40B4-BE49-F238E27FC236}">
                <a16:creationId xmlns:a16="http://schemas.microsoft.com/office/drawing/2014/main" id="{600EC1C4-3872-E36E-B8B6-59570E3D0F35}"/>
              </a:ext>
            </a:extLst>
          </p:cNvPr>
          <p:cNvPicPr>
            <a:picLocks noChangeAspect="1"/>
          </p:cNvPicPr>
          <p:nvPr/>
        </p:nvPicPr>
        <p:blipFill>
          <a:blip r:embed="rId3">
            <a:grayscl/>
            <a:extLst>
              <a:ext uri="{28A0092B-C50C-407E-A947-70E740481C1C}">
                <a14:useLocalDpi xmlns:a14="http://schemas.microsoft.com/office/drawing/2010/main" val="0"/>
              </a:ext>
            </a:extLst>
          </a:blip>
          <a:srcRect t="4901" b="10829"/>
          <a:stretch/>
        </p:blipFill>
        <p:spPr>
          <a:xfrm>
            <a:off x="12698" y="-9256"/>
            <a:ext cx="12192000" cy="6857990"/>
          </a:xfrm>
          <a:prstGeom prst="rect">
            <a:avLst/>
          </a:prstGeom>
        </p:spPr>
      </p:pic>
      <p:sp>
        <p:nvSpPr>
          <p:cNvPr id="29" name="Rectangle 28">
            <a:extLst>
              <a:ext uri="{FF2B5EF4-FFF2-40B4-BE49-F238E27FC236}">
                <a16:creationId xmlns:a16="http://schemas.microsoft.com/office/drawing/2014/main" id="{7D919C44-577E-E339-DDFC-9A7E21A2A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17">
            <a:extLst>
              <a:ext uri="{FF2B5EF4-FFF2-40B4-BE49-F238E27FC236}">
                <a16:creationId xmlns:a16="http://schemas.microsoft.com/office/drawing/2014/main" id="{D555874B-4E9F-3013-C5C0-0B1DFA204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8AE25BBA-7095-11B2-8649-D958E07E8B54}"/>
              </a:ext>
            </a:extLst>
          </p:cNvPr>
          <p:cNvSpPr/>
          <p:nvPr/>
        </p:nvSpPr>
        <p:spPr>
          <a:xfrm>
            <a:off x="207818" y="430876"/>
            <a:ext cx="11878887" cy="6319059"/>
          </a:xfrm>
          <a:prstGeom prst="rect">
            <a:avLst/>
          </a:prstGeom>
        </p:spPr>
        <p:txBody>
          <a:bodyPr vert="horz" lIns="91440" tIns="45720" rIns="91440" bIns="45720" rtlCol="0" anchor="ctr">
            <a:normAutofit lnSpcReduction="10000"/>
          </a:bodyPr>
          <a:lstStyle/>
          <a:p>
            <a:pPr>
              <a:spcBef>
                <a:spcPct val="20000"/>
              </a:spcBef>
              <a:spcAft>
                <a:spcPts val="600"/>
              </a:spcAft>
              <a:buClr>
                <a:schemeClr val="tx1"/>
              </a:buClr>
              <a:buSzPct val="80000"/>
            </a:pPr>
            <a:r>
              <a:rPr lang="en-US" sz="7200" b="1" spc="0" dirty="0">
                <a:ln w="9525">
                  <a:solidFill>
                    <a:schemeClr val="bg1"/>
                  </a:solidFill>
                  <a:prstDash val="solid"/>
                </a:ln>
                <a:solidFill>
                  <a:srgbClr val="FFFF00"/>
                </a:solidFill>
                <a:effectLst>
                  <a:outerShdw blurRad="38100" dist="38100" dir="2700000" algn="tl">
                    <a:srgbClr val="000000">
                      <a:alpha val="43137"/>
                    </a:srgbClr>
                  </a:outerShdw>
                </a:effectLst>
              </a:rPr>
              <a:t>1. The Spirit of </a:t>
            </a:r>
            <a:r>
              <a:rPr lang="en-US" sz="7200" b="1" u="sng" spc="0" dirty="0">
                <a:ln w="9525">
                  <a:solidFill>
                    <a:schemeClr val="bg1"/>
                  </a:solidFill>
                  <a:prstDash val="solid"/>
                </a:ln>
                <a:solidFill>
                  <a:srgbClr val="FFFF00"/>
                </a:solidFill>
                <a:effectLst>
                  <a:outerShdw blurRad="38100" dist="38100" dir="2700000" algn="tl">
                    <a:srgbClr val="000000">
                      <a:alpha val="43137"/>
                    </a:srgbClr>
                  </a:outerShdw>
                </a:effectLst>
              </a:rPr>
              <a:t>Unity</a:t>
            </a:r>
            <a:r>
              <a:rPr lang="en-US" sz="7200" b="1" spc="0" dirty="0">
                <a:ln w="9525">
                  <a:solidFill>
                    <a:schemeClr val="bg1"/>
                  </a:solidFill>
                  <a:prstDash val="solid"/>
                </a:ln>
                <a:solidFill>
                  <a:srgbClr val="FFFF00"/>
                </a:solidFill>
                <a:effectLst>
                  <a:outerShdw blurRad="38100" dist="38100" dir="2700000" algn="tl">
                    <a:srgbClr val="000000">
                      <a:alpha val="43137"/>
                    </a:srgbClr>
                  </a:outerShdw>
                </a:effectLst>
              </a:rPr>
              <a:t> - (10)</a:t>
            </a:r>
          </a:p>
          <a:p>
            <a:pPr lvl="2">
              <a:spcBef>
                <a:spcPct val="20000"/>
              </a:spcBef>
              <a:spcAft>
                <a:spcPts val="600"/>
              </a:spcAft>
              <a:buClr>
                <a:schemeClr val="tx1"/>
              </a:buClr>
              <a:buSzPct val="80000"/>
            </a:pPr>
            <a:r>
              <a:rPr lang="en-US" sz="4000" b="1" i="1" spc="0" dirty="0">
                <a:ln w="9525">
                  <a:solidFill>
                    <a:schemeClr val="bg1"/>
                  </a:solidFill>
                  <a:prstDash val="solid"/>
                </a:ln>
                <a:effectLst>
                  <a:outerShdw blurRad="38100" dist="38100" dir="2700000" algn="tl">
                    <a:srgbClr val="000000">
                      <a:alpha val="43137"/>
                    </a:srgbClr>
                  </a:outerShdw>
                </a:effectLst>
              </a:rPr>
              <a:t>(Three thing</a:t>
            </a:r>
            <a:r>
              <a:rPr lang="en-US" sz="4000" b="1" i="1" dirty="0">
                <a:ln w="9525">
                  <a:solidFill>
                    <a:schemeClr val="bg1"/>
                  </a:solidFill>
                  <a:prstDash val="solid"/>
                </a:ln>
                <a:effectLst>
                  <a:outerShdw blurRad="38100" dist="38100" dir="2700000" algn="tl">
                    <a:srgbClr val="000000">
                      <a:alpha val="43137"/>
                    </a:srgbClr>
                  </a:outerShdw>
                </a:effectLst>
              </a:rPr>
              <a:t>s we have in common.)</a:t>
            </a:r>
            <a:endParaRPr lang="en-US" sz="4000" b="1" i="1" spc="0" dirty="0">
              <a:ln w="9525">
                <a:solidFill>
                  <a:schemeClr val="bg1"/>
                </a:solidFill>
                <a:prstDash val="solid"/>
              </a:ln>
              <a:effectLst>
                <a:outerShdw blurRad="38100" dist="38100" dir="2700000" algn="tl">
                  <a:srgbClr val="000000">
                    <a:alpha val="43137"/>
                  </a:srgbClr>
                </a:outerShdw>
              </a:effectLst>
            </a:endParaRPr>
          </a:p>
          <a:p>
            <a:pPr>
              <a:spcBef>
                <a:spcPct val="20000"/>
              </a:spcBef>
              <a:spcAft>
                <a:spcPts val="600"/>
              </a:spcAft>
              <a:buClr>
                <a:schemeClr val="tx1"/>
              </a:buClr>
              <a:buSzPct val="80000"/>
            </a:pPr>
            <a:endParaRPr lang="en-US" sz="4300" i="1" dirty="0">
              <a:ln w="9525">
                <a:solidFill>
                  <a:schemeClr val="bg1"/>
                </a:solidFill>
                <a:prstDash val="solid"/>
              </a:ln>
              <a:solidFill>
                <a:srgbClr val="FFFF00"/>
              </a:solidFill>
              <a:effectLst>
                <a:outerShdw blurRad="38100" dist="38100" dir="2700000" algn="tl">
                  <a:srgbClr val="000000">
                    <a:alpha val="43137"/>
                  </a:srgbClr>
                </a:outerShdw>
              </a:effectLst>
            </a:endParaRPr>
          </a:p>
          <a:p>
            <a:pPr>
              <a:spcBef>
                <a:spcPct val="20000"/>
              </a:spcBef>
              <a:spcAft>
                <a:spcPts val="600"/>
              </a:spcAft>
              <a:buClr>
                <a:schemeClr val="tx1"/>
              </a:buClr>
              <a:buSzPct val="80000"/>
            </a:pPr>
            <a:r>
              <a:rPr lang="en-US" sz="2200" b="1" i="1" dirty="0">
                <a:ln w="9525">
                  <a:solidFill>
                    <a:schemeClr val="bg1"/>
                  </a:solidFill>
                  <a:prstDash val="solid"/>
                </a:ln>
                <a:effectLst>
                  <a:outerShdw blurRad="38100" dist="38100" dir="2700000" algn="tl">
                    <a:srgbClr val="000000">
                      <a:alpha val="43137"/>
                    </a:srgbClr>
                  </a:outerShdw>
                </a:effectLst>
              </a:rPr>
              <a:t>	</a:t>
            </a:r>
            <a:r>
              <a:rPr lang="en-US" sz="4300" b="1" i="1" dirty="0">
                <a:ln w="9525">
                  <a:solidFill>
                    <a:schemeClr val="bg1"/>
                  </a:solidFill>
                  <a:prstDash val="solid"/>
                </a:ln>
                <a:effectLst>
                  <a:outerShdw blurRad="38100" dist="38100" dir="2700000" algn="tl">
                    <a:srgbClr val="000000">
                      <a:alpha val="43137"/>
                    </a:srgbClr>
                  </a:outerShdw>
                </a:effectLst>
              </a:rPr>
              <a:t>	</a:t>
            </a:r>
            <a:r>
              <a:rPr lang="en-US" sz="3200" b="1" dirty="0">
                <a:ln w="9525">
                  <a:solidFill>
                    <a:schemeClr val="bg1"/>
                  </a:solidFill>
                  <a:prstDash val="solid"/>
                </a:ln>
                <a:effectLst>
                  <a:outerShdw blurRad="38100" dist="38100" dir="2700000" algn="tl">
                    <a:srgbClr val="000000">
                      <a:alpha val="43137"/>
                    </a:srgbClr>
                  </a:outerShdw>
                </a:effectLst>
              </a:rPr>
              <a:t>a.) Our </a:t>
            </a:r>
            <a:r>
              <a:rPr lang="en-US" sz="3200" b="1" u="sng" dirty="0">
                <a:ln w="9525">
                  <a:solidFill>
                    <a:schemeClr val="bg1"/>
                  </a:solidFill>
                  <a:prstDash val="solid"/>
                </a:ln>
                <a:solidFill>
                  <a:srgbClr val="FFFF00"/>
                </a:solidFill>
                <a:effectLst>
                  <a:outerShdw blurRad="38100" dist="38100" dir="2700000" algn="tl">
                    <a:srgbClr val="000000">
                      <a:alpha val="43137"/>
                    </a:srgbClr>
                  </a:outerShdw>
                </a:effectLst>
              </a:rPr>
              <a:t>Father</a:t>
            </a:r>
            <a:r>
              <a:rPr lang="en-US" sz="3200" b="1" dirty="0">
                <a:ln w="9525">
                  <a:solidFill>
                    <a:schemeClr val="bg1"/>
                  </a:solidFill>
                  <a:prstDash val="solid"/>
                </a:ln>
                <a:effectLst>
                  <a:outerShdw blurRad="38100" dist="38100" dir="2700000" algn="tl">
                    <a:srgbClr val="000000">
                      <a:alpha val="43137"/>
                    </a:srgbClr>
                  </a:outerShdw>
                </a:effectLst>
              </a:rPr>
              <a:t> (10a)</a:t>
            </a:r>
          </a:p>
          <a:p>
            <a:pPr>
              <a:spcBef>
                <a:spcPct val="20000"/>
              </a:spcBef>
              <a:spcAft>
                <a:spcPts val="600"/>
              </a:spcAft>
              <a:buClr>
                <a:schemeClr val="tx1"/>
              </a:buClr>
              <a:buSzPct val="80000"/>
            </a:pPr>
            <a:r>
              <a:rPr lang="en-US" sz="3200" b="1" dirty="0">
                <a:ln w="9525">
                  <a:solidFill>
                    <a:schemeClr val="bg1"/>
                  </a:solidFill>
                  <a:prstDash val="solid"/>
                </a:ln>
                <a:effectLst>
                  <a:outerShdw blurRad="38100" dist="38100" dir="2700000" algn="tl">
                    <a:srgbClr val="000000">
                      <a:alpha val="43137"/>
                    </a:srgbClr>
                  </a:outerShdw>
                </a:effectLst>
              </a:rPr>
              <a:t>		b.) Our </a:t>
            </a:r>
            <a:r>
              <a:rPr lang="en-US" sz="3200" b="1" u="sng" dirty="0">
                <a:ln w="9525">
                  <a:solidFill>
                    <a:schemeClr val="bg1"/>
                  </a:solidFill>
                  <a:prstDash val="solid"/>
                </a:ln>
                <a:solidFill>
                  <a:srgbClr val="FFFF00"/>
                </a:solidFill>
                <a:effectLst>
                  <a:outerShdw blurRad="38100" dist="38100" dir="2700000" algn="tl">
                    <a:srgbClr val="000000">
                      <a:alpha val="43137"/>
                    </a:srgbClr>
                  </a:outerShdw>
                </a:effectLst>
              </a:rPr>
              <a:t>Creator</a:t>
            </a:r>
            <a:r>
              <a:rPr lang="en-US" sz="3200" b="1" dirty="0">
                <a:ln w="9525">
                  <a:solidFill>
                    <a:schemeClr val="bg1"/>
                  </a:solidFill>
                  <a:prstDash val="solid"/>
                </a:ln>
                <a:effectLst>
                  <a:outerShdw blurRad="38100" dist="38100" dir="2700000" algn="tl">
                    <a:srgbClr val="000000">
                      <a:alpha val="43137"/>
                    </a:srgbClr>
                  </a:outerShdw>
                </a:effectLst>
              </a:rPr>
              <a:t> (10b)</a:t>
            </a:r>
          </a:p>
          <a:p>
            <a:pPr>
              <a:spcBef>
                <a:spcPct val="20000"/>
              </a:spcBef>
              <a:spcAft>
                <a:spcPts val="600"/>
              </a:spcAft>
              <a:buClr>
                <a:schemeClr val="tx1"/>
              </a:buClr>
              <a:buSzPct val="80000"/>
            </a:pPr>
            <a:r>
              <a:rPr lang="en-US" sz="6900" b="1" dirty="0">
                <a:ln w="9525">
                  <a:solidFill>
                    <a:schemeClr val="bg1"/>
                  </a:solidFill>
                  <a:prstDash val="solid"/>
                </a:ln>
                <a:effectLst>
                  <a:outerShdw blurRad="38100" dist="38100" dir="2700000" algn="tl">
                    <a:srgbClr val="000000">
                      <a:alpha val="43137"/>
                    </a:srgbClr>
                  </a:outerShdw>
                </a:effectLst>
              </a:rPr>
              <a:t>	  </a:t>
            </a:r>
            <a:r>
              <a:rPr lang="en-US" sz="7200" b="1" dirty="0">
                <a:ln w="9525">
                  <a:solidFill>
                    <a:schemeClr val="bg1"/>
                  </a:solidFill>
                  <a:prstDash val="solid"/>
                </a:ln>
                <a:effectLst>
                  <a:outerShdw blurRad="38100" dist="38100" dir="2700000" algn="tl">
                    <a:srgbClr val="000000">
                      <a:alpha val="43137"/>
                    </a:srgbClr>
                  </a:outerShdw>
                </a:effectLst>
              </a:rPr>
              <a:t>c.) Our </a:t>
            </a:r>
            <a:r>
              <a:rPr lang="en-US" sz="7200" b="1" u="sng" dirty="0">
                <a:ln w="9525">
                  <a:solidFill>
                    <a:schemeClr val="bg1"/>
                  </a:solidFill>
                  <a:prstDash val="solid"/>
                </a:ln>
                <a:solidFill>
                  <a:srgbClr val="FFFF00"/>
                </a:solidFill>
                <a:effectLst>
                  <a:outerShdw blurRad="38100" dist="38100" dir="2700000" algn="tl">
                    <a:srgbClr val="000000">
                      <a:alpha val="43137"/>
                    </a:srgbClr>
                  </a:outerShdw>
                </a:effectLst>
              </a:rPr>
              <a:t>Covenant</a:t>
            </a:r>
            <a:r>
              <a:rPr lang="en-US" sz="7200" b="1" dirty="0">
                <a:ln w="9525">
                  <a:solidFill>
                    <a:schemeClr val="bg1"/>
                  </a:solidFill>
                  <a:prstDash val="solid"/>
                </a:ln>
                <a:effectLst>
                  <a:outerShdw blurRad="38100" dist="38100" dir="2700000" algn="tl">
                    <a:srgbClr val="000000">
                      <a:alpha val="43137"/>
                    </a:srgbClr>
                  </a:outerShdw>
                </a:effectLst>
              </a:rPr>
              <a:t> (10c)</a:t>
            </a:r>
          </a:p>
          <a:p>
            <a:pPr>
              <a:spcBef>
                <a:spcPct val="20000"/>
              </a:spcBef>
              <a:spcAft>
                <a:spcPts val="600"/>
              </a:spcAft>
              <a:buClr>
                <a:schemeClr val="tx1"/>
              </a:buClr>
              <a:buSzPct val="80000"/>
            </a:pPr>
            <a:endParaRPr lang="en-US" dirty="0">
              <a:ln w="9525">
                <a:solidFill>
                  <a:schemeClr val="bg1"/>
                </a:solidFill>
                <a:prstDash val="solid"/>
              </a:ln>
              <a:effectLst>
                <a:outerShdw blurRad="38100" dist="38100" dir="2700000" algn="tl">
                  <a:srgbClr val="000000">
                    <a:alpha val="43137"/>
                  </a:srgbClr>
                </a:outerShdw>
              </a:effectLst>
            </a:endParaRPr>
          </a:p>
          <a:p>
            <a:pPr>
              <a:spcBef>
                <a:spcPct val="20000"/>
              </a:spcBef>
              <a:spcAft>
                <a:spcPts val="600"/>
              </a:spcAft>
              <a:buClr>
                <a:schemeClr val="tx1"/>
              </a:buClr>
              <a:buSzPct val="80000"/>
            </a:pPr>
            <a:r>
              <a:rPr lang="en-US" dirty="0">
                <a:ln w="9525">
                  <a:solidFill>
                    <a:schemeClr val="bg1"/>
                  </a:solidFill>
                  <a:prstDash val="solid"/>
                </a:ln>
                <a:effectLst>
                  <a:outerShdw blurRad="38100" dist="38100" dir="2700000" algn="tl">
                    <a:srgbClr val="000000">
                      <a:alpha val="43137"/>
                    </a:srgbClr>
                  </a:outerShdw>
                </a:effectLst>
              </a:rPr>
              <a:t>		</a:t>
            </a:r>
          </a:p>
        </p:txBody>
      </p:sp>
      <p:grpSp>
        <p:nvGrpSpPr>
          <p:cNvPr id="31" name="Group 30">
            <a:extLst>
              <a:ext uri="{FF2B5EF4-FFF2-40B4-BE49-F238E27FC236}">
                <a16:creationId xmlns:a16="http://schemas.microsoft.com/office/drawing/2014/main" id="{DE751713-AF34-528A-63A9-8EDC3ABC5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2" name="Straight Connector 21">
              <a:extLst>
                <a:ext uri="{FF2B5EF4-FFF2-40B4-BE49-F238E27FC236}">
                  <a16:creationId xmlns:a16="http://schemas.microsoft.com/office/drawing/2014/main" id="{98250769-9529-5931-6D98-6BA9503BC8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C305CB6-4996-4B57-30E9-FFDD3487C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9254BDC-57E2-2EC4-D24E-0D3E1A689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DCB6BFB-A5FF-A9C9-DD08-BDE50751AE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2E6DC4-376B-B80C-49AC-DD51EC793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816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E40C7F-10BB-DD3C-6D71-A02FB718BF86}"/>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263662C1-1390-8D3B-3CAC-D82126BD45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838FC0EC-9283-8A5E-91AE-CE9FD59DD8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263732A-B3B9-15CA-0B2D-E07405B0F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2B6691-E1B0-51FC-29A1-D801E8407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6009056-1060-ABD6-C4E3-46B326B56E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2D65ACD-7494-6C1D-AE5A-8C8D2915FD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EE5E092B-9FD2-91FC-0439-4B59F9850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17">
            <a:extLst>
              <a:ext uri="{FF2B5EF4-FFF2-40B4-BE49-F238E27FC236}">
                <a16:creationId xmlns:a16="http://schemas.microsoft.com/office/drawing/2014/main" id="{797DEF42-23EA-B950-7694-4E43A652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9525CB61-91CB-877C-E5C6-F05B012382C6}"/>
              </a:ext>
            </a:extLst>
          </p:cNvPr>
          <p:cNvSpPr/>
          <p:nvPr/>
        </p:nvSpPr>
        <p:spPr>
          <a:xfrm>
            <a:off x="420075" y="383154"/>
            <a:ext cx="11410807" cy="4190999"/>
          </a:xfrm>
          <a:prstGeom prst="rect">
            <a:avLst/>
          </a:prstGeom>
        </p:spPr>
        <p:txBody>
          <a:bodyPr vert="horz" lIns="91440" tIns="45720" rIns="91440" bIns="45720" rtlCol="0" anchor="ctr">
            <a:normAutofit fontScale="85000" lnSpcReduction="10000"/>
          </a:bodyPr>
          <a:lstStyle/>
          <a:p>
            <a:pPr>
              <a:spcBef>
                <a:spcPct val="20000"/>
              </a:spcBef>
              <a:spcAft>
                <a:spcPts val="600"/>
              </a:spcAft>
              <a:buClr>
                <a:schemeClr val="tx1"/>
              </a:buClr>
              <a:buSzPct val="80000"/>
            </a:pPr>
            <a:r>
              <a:rPr lang="en-US" sz="4800" b="1" i="1" dirty="0">
                <a:ln w="9525">
                  <a:solidFill>
                    <a:schemeClr val="bg1"/>
                  </a:solidFill>
                  <a:prstDash val="solid"/>
                </a:ln>
                <a:effectLst>
                  <a:outerShdw blurRad="38100" dist="38100" dir="2700000" algn="tl">
                    <a:srgbClr val="000000">
                      <a:alpha val="43137"/>
                    </a:srgbClr>
                  </a:outerShdw>
                </a:effectLst>
              </a:rPr>
              <a:t>ESV - Malachi 2:10c</a:t>
            </a:r>
          </a:p>
          <a:p>
            <a:pPr>
              <a:spcBef>
                <a:spcPct val="20000"/>
              </a:spcBef>
              <a:spcAft>
                <a:spcPts val="600"/>
              </a:spcAft>
              <a:buClr>
                <a:schemeClr val="tx1"/>
              </a:buClr>
              <a:buSzPct val="80000"/>
              <a:buFont typeface="Wingdings 3" panose="05040102010807070707" pitchFamily="18" charset="2"/>
              <a:buChar char=""/>
            </a:pPr>
            <a:endParaRPr lang="en-US" sz="4800" b="1" i="1" dirty="0">
              <a:ln w="9525">
                <a:solidFill>
                  <a:schemeClr val="bg1"/>
                </a:solidFill>
                <a:prstDash val="solid"/>
              </a:ln>
              <a:effectLst>
                <a:outerShdw blurRad="38100" dist="38100" dir="2700000" algn="tl">
                  <a:srgbClr val="000000">
                    <a:alpha val="43137"/>
                  </a:srgbClr>
                </a:outerShdw>
              </a:effectLst>
            </a:endParaRPr>
          </a:p>
          <a:p>
            <a:pPr algn="ctr">
              <a:spcBef>
                <a:spcPct val="20000"/>
              </a:spcBef>
              <a:spcAft>
                <a:spcPts val="600"/>
              </a:spcAft>
              <a:buClr>
                <a:schemeClr val="tx1"/>
              </a:buClr>
              <a:buSzPct val="80000"/>
            </a:pP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“Why then are we faithless to one another, </a:t>
            </a:r>
            <a:r>
              <a:rPr lang="en-US" sz="7200" b="1" i="1" u="sng" dirty="0">
                <a:ln w="9525">
                  <a:solidFill>
                    <a:schemeClr val="bg1"/>
                  </a:solidFill>
                  <a:prstDash val="solid"/>
                </a:ln>
                <a:effectLst>
                  <a:outerShdw blurRad="38100" dist="38100" dir="2700000" algn="tl">
                    <a:srgbClr val="000000">
                      <a:alpha val="43137"/>
                    </a:srgbClr>
                  </a:outerShdw>
                </a:effectLst>
              </a:rPr>
              <a:t>profaning</a:t>
            </a: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 the covenant of our fathers?”</a:t>
            </a:r>
          </a:p>
        </p:txBody>
      </p:sp>
      <p:grpSp>
        <p:nvGrpSpPr>
          <p:cNvPr id="31" name="Group 30">
            <a:extLst>
              <a:ext uri="{FF2B5EF4-FFF2-40B4-BE49-F238E27FC236}">
                <a16:creationId xmlns:a16="http://schemas.microsoft.com/office/drawing/2014/main" id="{58F180BC-FC1E-1D22-A8A1-F2B7879E5E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2" name="Straight Connector 21">
              <a:extLst>
                <a:ext uri="{FF2B5EF4-FFF2-40B4-BE49-F238E27FC236}">
                  <a16:creationId xmlns:a16="http://schemas.microsoft.com/office/drawing/2014/main" id="{22E2FCBB-C6CF-D86A-7FC4-F727C5A21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D800EF8-F0A7-74B6-F7E3-1538BB2B1B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765E336-A852-559A-B4AF-98F04C867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71C4719-EA5E-39EA-B819-2522599DF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ABB8F14-36B4-841C-752E-D81DCB524F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660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B0426E-9A55-3DE2-B9A9-57D93AF91150}"/>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50959BA0-2FD3-2EFC-4199-D19B619720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BEC468D9-CE62-9A6F-6084-0152ED42D1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CCC31EE-CA0C-2F21-DAFE-C7CE1FE37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B2A40-CEB4-F9DF-4D46-A8378E0318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91DCA3-E03E-FB88-8A40-BB024A175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230E5D2-0D98-26EA-A9A1-D3914FB967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311146A2-6AB0-E76B-8EA6-666D7DA50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17">
            <a:extLst>
              <a:ext uri="{FF2B5EF4-FFF2-40B4-BE49-F238E27FC236}">
                <a16:creationId xmlns:a16="http://schemas.microsoft.com/office/drawing/2014/main" id="{97968FEE-2391-463B-96A0-1541A1868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C23925C-3414-EB72-9DAC-33499F1ECF1D}"/>
              </a:ext>
            </a:extLst>
          </p:cNvPr>
          <p:cNvSpPr/>
          <p:nvPr/>
        </p:nvSpPr>
        <p:spPr>
          <a:xfrm>
            <a:off x="389008" y="187266"/>
            <a:ext cx="11410807" cy="5552133"/>
          </a:xfrm>
          <a:prstGeom prst="rect">
            <a:avLst/>
          </a:prstGeom>
        </p:spPr>
        <p:txBody>
          <a:bodyPr vert="horz" lIns="91440" tIns="45720" rIns="91440" bIns="45720" rtlCol="0" anchor="ctr">
            <a:normAutofit fontScale="70000" lnSpcReduction="20000"/>
          </a:bodyPr>
          <a:lstStyle/>
          <a:p>
            <a:pPr>
              <a:spcBef>
                <a:spcPct val="20000"/>
              </a:spcBef>
              <a:spcAft>
                <a:spcPts val="600"/>
              </a:spcAft>
              <a:buClr>
                <a:schemeClr val="tx1"/>
              </a:buClr>
              <a:buSzPct val="80000"/>
            </a:pPr>
            <a:endParaRPr lang="en-US" sz="4800" b="1" i="1" dirty="0">
              <a:ln w="9525">
                <a:solidFill>
                  <a:schemeClr val="bg1"/>
                </a:solidFill>
                <a:prstDash val="solid"/>
              </a:ln>
              <a:effectLst>
                <a:outerShdw blurRad="38100" dist="38100" dir="2700000" algn="tl">
                  <a:srgbClr val="000000">
                    <a:alpha val="43137"/>
                  </a:srgbClr>
                </a:outerShdw>
              </a:effectLst>
            </a:endParaRPr>
          </a:p>
          <a:p>
            <a:pPr algn="ctr">
              <a:spcBef>
                <a:spcPct val="20000"/>
              </a:spcBef>
              <a:spcAft>
                <a:spcPts val="600"/>
              </a:spcAft>
              <a:buClr>
                <a:schemeClr val="tx1"/>
              </a:buClr>
              <a:buSzPct val="80000"/>
            </a:pPr>
            <a:r>
              <a:rPr lang="en-US" sz="8000" b="1" i="1" dirty="0">
                <a:ln w="9525">
                  <a:solidFill>
                    <a:schemeClr val="bg1"/>
                  </a:solidFill>
                  <a:prstDash val="solid"/>
                </a:ln>
                <a:solidFill>
                  <a:srgbClr val="FFFF00"/>
                </a:solidFill>
                <a:effectLst>
                  <a:outerShdw blurRad="38100" dist="38100" dir="2700000" algn="tl">
                    <a:srgbClr val="000000">
                      <a:alpha val="43137"/>
                    </a:srgbClr>
                  </a:outerShdw>
                </a:effectLst>
              </a:rPr>
              <a:t>Two Types of Covenants:</a:t>
            </a:r>
          </a:p>
          <a:p>
            <a:pPr algn="ctr">
              <a:spcBef>
                <a:spcPct val="20000"/>
              </a:spcBef>
              <a:spcAft>
                <a:spcPts val="600"/>
              </a:spcAft>
              <a:buClr>
                <a:schemeClr val="tx1"/>
              </a:buClr>
              <a:buSzPct val="80000"/>
            </a:pPr>
            <a:endParaRPr lang="en-US" sz="7200" b="1" i="1" dirty="0">
              <a:ln w="9525">
                <a:solidFill>
                  <a:schemeClr val="bg1"/>
                </a:solidFill>
                <a:prstDash val="solid"/>
              </a:ln>
              <a:solidFill>
                <a:srgbClr val="FFFF00"/>
              </a:solidFill>
              <a:effectLst>
                <a:outerShdw blurRad="38100" dist="38100" dir="2700000" algn="tl">
                  <a:srgbClr val="000000">
                    <a:alpha val="43137"/>
                  </a:srgbClr>
                </a:outerShdw>
              </a:effectLst>
            </a:endParaRPr>
          </a:p>
          <a:p>
            <a:pPr marL="857250" indent="-857250">
              <a:spcBef>
                <a:spcPct val="20000"/>
              </a:spcBef>
              <a:spcAft>
                <a:spcPts val="600"/>
              </a:spcAft>
              <a:buClr>
                <a:schemeClr val="tx1"/>
              </a:buClr>
              <a:buSzPct val="80000"/>
              <a:buFont typeface="Arial" panose="020B0604020202020204" pitchFamily="34" charset="0"/>
              <a:buChar char="•"/>
            </a:pPr>
            <a:r>
              <a:rPr lang="en-US" sz="7200" b="1" u="sng" dirty="0">
                <a:ln w="9525">
                  <a:solidFill>
                    <a:schemeClr val="bg1"/>
                  </a:solidFill>
                  <a:prstDash val="solid"/>
                </a:ln>
                <a:effectLst>
                  <a:outerShdw blurRad="38100" dist="38100" dir="2700000" algn="tl">
                    <a:srgbClr val="000000">
                      <a:alpha val="43137"/>
                    </a:srgbClr>
                  </a:outerShdw>
                </a:effectLst>
              </a:rPr>
              <a:t>Bilateral</a:t>
            </a: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 (</a:t>
            </a:r>
            <a:r>
              <a:rPr lang="en-US" sz="7200" b="1" dirty="0">
                <a:ln w="9525">
                  <a:solidFill>
                    <a:schemeClr val="bg1"/>
                  </a:solidFill>
                  <a:prstDash val="solid"/>
                </a:ln>
                <a:solidFill>
                  <a:srgbClr val="FFFF00"/>
                </a:solidFill>
                <a:effectLst>
                  <a:outerShdw blurRad="38100" dist="38100" dir="2700000" algn="tl">
                    <a:srgbClr val="000000">
                      <a:alpha val="43137"/>
                    </a:srgbClr>
                  </a:outerShdw>
                </a:effectLst>
              </a:rPr>
              <a:t>if…then)</a:t>
            </a:r>
          </a:p>
          <a:p>
            <a:pPr marL="857250" indent="-857250">
              <a:spcBef>
                <a:spcPct val="20000"/>
              </a:spcBef>
              <a:spcAft>
                <a:spcPts val="600"/>
              </a:spcAft>
              <a:buClr>
                <a:schemeClr val="tx1"/>
              </a:buClr>
              <a:buSzPct val="80000"/>
              <a:buFont typeface="Arial" panose="020B0604020202020204" pitchFamily="34" charset="0"/>
              <a:buChar char="•"/>
            </a:pPr>
            <a:endParaRPr lang="en-US" sz="7200" b="1" i="1" dirty="0">
              <a:ln w="9525">
                <a:solidFill>
                  <a:schemeClr val="bg1"/>
                </a:solidFill>
                <a:prstDash val="solid"/>
              </a:ln>
              <a:solidFill>
                <a:srgbClr val="FFFF00"/>
              </a:solidFill>
              <a:effectLst>
                <a:outerShdw blurRad="38100" dist="38100" dir="2700000" algn="tl">
                  <a:srgbClr val="000000">
                    <a:alpha val="43137"/>
                  </a:srgbClr>
                </a:outerShdw>
              </a:effectLst>
            </a:endParaRPr>
          </a:p>
          <a:p>
            <a:pPr marL="857250" indent="-857250">
              <a:spcBef>
                <a:spcPct val="20000"/>
              </a:spcBef>
              <a:spcAft>
                <a:spcPts val="600"/>
              </a:spcAft>
              <a:buClr>
                <a:schemeClr val="tx1"/>
              </a:buClr>
              <a:buSzPct val="80000"/>
              <a:buFont typeface="Arial" panose="020B0604020202020204" pitchFamily="34" charset="0"/>
              <a:buChar char="•"/>
            </a:pPr>
            <a:r>
              <a:rPr lang="en-US" sz="7200" b="1" u="sng" dirty="0">
                <a:ln w="9525">
                  <a:solidFill>
                    <a:schemeClr val="bg1"/>
                  </a:solidFill>
                  <a:prstDash val="solid"/>
                </a:ln>
                <a:effectLst>
                  <a:outerShdw blurRad="38100" dist="38100" dir="2700000" algn="tl">
                    <a:srgbClr val="000000">
                      <a:alpha val="43137"/>
                    </a:srgbClr>
                  </a:outerShdw>
                </a:effectLst>
              </a:rPr>
              <a:t>Unilateral</a:t>
            </a:r>
            <a:r>
              <a:rPr lang="en-US" sz="7200" b="1" i="1" dirty="0">
                <a:ln w="9525">
                  <a:solidFill>
                    <a:schemeClr val="bg1"/>
                  </a:solidFill>
                  <a:prstDash val="solid"/>
                </a:ln>
                <a:solidFill>
                  <a:srgbClr val="FFFF00"/>
                </a:solidFill>
                <a:effectLst>
                  <a:outerShdw blurRad="38100" dist="38100" dir="2700000" algn="tl">
                    <a:srgbClr val="000000">
                      <a:alpha val="43137"/>
                    </a:srgbClr>
                  </a:outerShdw>
                </a:effectLst>
              </a:rPr>
              <a:t> (held issuing party accountable to the guarantee)</a:t>
            </a:r>
          </a:p>
        </p:txBody>
      </p:sp>
      <p:grpSp>
        <p:nvGrpSpPr>
          <p:cNvPr id="31" name="Group 30">
            <a:extLst>
              <a:ext uri="{FF2B5EF4-FFF2-40B4-BE49-F238E27FC236}">
                <a16:creationId xmlns:a16="http://schemas.microsoft.com/office/drawing/2014/main" id="{AAB94493-7B55-6843-1DFE-A5E7BFCB4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22" name="Straight Connector 21">
              <a:extLst>
                <a:ext uri="{FF2B5EF4-FFF2-40B4-BE49-F238E27FC236}">
                  <a16:creationId xmlns:a16="http://schemas.microsoft.com/office/drawing/2014/main" id="{63594599-A6AF-190D-EA30-25AB5AF088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08BF630-3AC6-3CF1-1559-88338159F6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6ECBAFA-C6E1-67BC-94B8-570A857532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C2BE403-F2B1-3CD4-537E-538C30A81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0640B3-1DAD-883D-257A-E85104EB9D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512414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651</TotalTime>
  <Words>744</Words>
  <Application>Microsoft Office PowerPoint</Application>
  <PresentationFormat>Widescreen</PresentationFormat>
  <Paragraphs>142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Heart of the Matter (15-16)  (Three points to ponder.)</vt:lpstr>
      <vt:lpstr>PowerPoint Presentation</vt:lpstr>
      <vt:lpstr>3. The Heart of the Matter (15-16)  (Three points to ponder.)</vt:lpstr>
      <vt:lpstr>PowerPoint Presentation</vt:lpstr>
      <vt:lpstr>3. The Heart of the Matter (15-16)  (Three points to ponder.)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1</cp:revision>
  <cp:lastPrinted>2024-11-03T02:05:07Z</cp:lastPrinted>
  <dcterms:created xsi:type="dcterms:W3CDTF">2024-10-23T19:31:28Z</dcterms:created>
  <dcterms:modified xsi:type="dcterms:W3CDTF">2024-11-03T15:00:47Z</dcterms:modified>
</cp:coreProperties>
</file>