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71" r:id="rId4"/>
    <p:sldId id="261" r:id="rId5"/>
    <p:sldId id="285" r:id="rId6"/>
    <p:sldId id="270" r:id="rId7"/>
    <p:sldId id="260" r:id="rId8"/>
    <p:sldId id="286" r:id="rId9"/>
    <p:sldId id="287" r:id="rId10"/>
    <p:sldId id="265" r:id="rId11"/>
    <p:sldId id="288" r:id="rId12"/>
    <p:sldId id="289" r:id="rId13"/>
    <p:sldId id="266" r:id="rId14"/>
    <p:sldId id="267" r:id="rId15"/>
    <p:sldId id="268" r:id="rId16"/>
    <p:sldId id="262" r:id="rId17"/>
    <p:sldId id="269" r:id="rId18"/>
    <p:sldId id="272" r:id="rId19"/>
    <p:sldId id="273" r:id="rId20"/>
    <p:sldId id="274" r:id="rId21"/>
    <p:sldId id="280" r:id="rId22"/>
    <p:sldId id="281" r:id="rId23"/>
    <p:sldId id="275" r:id="rId24"/>
    <p:sldId id="276" r:id="rId25"/>
    <p:sldId id="277" r:id="rId26"/>
    <p:sldId id="278" r:id="rId27"/>
    <p:sldId id="279" r:id="rId28"/>
    <p:sldId id="282" r:id="rId29"/>
    <p:sldId id="283" r:id="rId30"/>
    <p:sldId id="284" r:id="rId31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656D09-5BC8-47C0-BC05-C993E18F34D6}" v="86" dt="2024-10-19T15:52:00.7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7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Williamson" userId="a73da8032f1697b1" providerId="LiveId" clId="{98656D09-5BC8-47C0-BC05-C993E18F34D6}"/>
    <pc:docChg chg="undo custSel addSld delSld modSld sldOrd modNotesMaster">
      <pc:chgData name="David Williamson" userId="a73da8032f1697b1" providerId="LiveId" clId="{98656D09-5BC8-47C0-BC05-C993E18F34D6}" dt="2024-10-19T16:04:00.593" v="5945" actId="1076"/>
      <pc:docMkLst>
        <pc:docMk/>
      </pc:docMkLst>
      <pc:sldChg chg="addSp modSp mod setBg">
        <pc:chgData name="David Williamson" userId="a73da8032f1697b1" providerId="LiveId" clId="{98656D09-5BC8-47C0-BC05-C993E18F34D6}" dt="2024-10-19T15:15:24.580" v="5141" actId="6549"/>
        <pc:sldMkLst>
          <pc:docMk/>
          <pc:sldMk cId="1151232053" sldId="256"/>
        </pc:sldMkLst>
        <pc:spChg chg="mod">
          <ac:chgData name="David Williamson" userId="a73da8032f1697b1" providerId="LiveId" clId="{98656D09-5BC8-47C0-BC05-C993E18F34D6}" dt="2024-10-19T15:15:24.580" v="5141" actId="6549"/>
          <ac:spMkLst>
            <pc:docMk/>
            <pc:sldMk cId="1151232053" sldId="256"/>
            <ac:spMk id="2" creationId="{D6BD5980-3F26-ABAC-F8E1-A7CEAD6B41B0}"/>
          </ac:spMkLst>
        </pc:spChg>
        <pc:spChg chg="mod">
          <ac:chgData name="David Williamson" userId="a73da8032f1697b1" providerId="LiveId" clId="{98656D09-5BC8-47C0-BC05-C993E18F34D6}" dt="2024-10-19T13:58:54.942" v="298" actId="1076"/>
          <ac:spMkLst>
            <pc:docMk/>
            <pc:sldMk cId="1151232053" sldId="256"/>
            <ac:spMk id="3" creationId="{E8B15E79-39D1-1645-3746-C1FEE6D91BA7}"/>
          </ac:spMkLst>
        </pc:spChg>
        <pc:spChg chg="add mod">
          <ac:chgData name="David Williamson" userId="a73da8032f1697b1" providerId="LiveId" clId="{98656D09-5BC8-47C0-BC05-C993E18F34D6}" dt="2024-10-19T13:59:57.711" v="331" actId="1076"/>
          <ac:spMkLst>
            <pc:docMk/>
            <pc:sldMk cId="1151232053" sldId="256"/>
            <ac:spMk id="5" creationId="{04F1FC98-5A93-D6E5-A7D0-781603769075}"/>
          </ac:spMkLst>
        </pc:spChg>
        <pc:picChg chg="add mod">
          <ac:chgData name="David Williamson" userId="a73da8032f1697b1" providerId="LiveId" clId="{98656D09-5BC8-47C0-BC05-C993E18F34D6}" dt="2024-10-19T14:00:28.002" v="334" actId="1076"/>
          <ac:picMkLst>
            <pc:docMk/>
            <pc:sldMk cId="1151232053" sldId="256"/>
            <ac:picMk id="4" creationId="{58C16FCA-9851-3183-FA99-1B14867CF7B6}"/>
          </ac:picMkLst>
        </pc:picChg>
      </pc:sldChg>
      <pc:sldChg chg="addSp delSp modSp mod setBg">
        <pc:chgData name="David Williamson" userId="a73da8032f1697b1" providerId="LiveId" clId="{98656D09-5BC8-47C0-BC05-C993E18F34D6}" dt="2024-10-19T15:37:06.077" v="5645" actId="1076"/>
        <pc:sldMkLst>
          <pc:docMk/>
          <pc:sldMk cId="1050763213" sldId="257"/>
        </pc:sldMkLst>
        <pc:spChg chg="mod">
          <ac:chgData name="David Williamson" userId="a73da8032f1697b1" providerId="LiveId" clId="{98656D09-5BC8-47C0-BC05-C993E18F34D6}" dt="2024-10-19T15:37:06.077" v="5645" actId="1076"/>
          <ac:spMkLst>
            <pc:docMk/>
            <pc:sldMk cId="1050763213" sldId="257"/>
            <ac:spMk id="3" creationId="{E8B15E79-39D1-1645-3746-C1FEE6D91BA7}"/>
          </ac:spMkLst>
        </pc:spChg>
        <pc:spChg chg="add del">
          <ac:chgData name="David Williamson" userId="a73da8032f1697b1" providerId="LiveId" clId="{98656D09-5BC8-47C0-BC05-C993E18F34D6}" dt="2024-10-19T15:36:53.032" v="5641" actId="22"/>
          <ac:spMkLst>
            <pc:docMk/>
            <pc:sldMk cId="1050763213" sldId="257"/>
            <ac:spMk id="7" creationId="{DDC4BAF0-C189-AA93-3ECE-CF6FA6B96A61}"/>
          </ac:spMkLst>
        </pc:spChg>
        <pc:spChg chg="add">
          <ac:chgData name="David Williamson" userId="a73da8032f1697b1" providerId="LiveId" clId="{98656D09-5BC8-47C0-BC05-C993E18F34D6}" dt="2024-10-19T15:35:57.127" v="5594" actId="26606"/>
          <ac:spMkLst>
            <pc:docMk/>
            <pc:sldMk cId="1050763213" sldId="257"/>
            <ac:spMk id="8" creationId="{02DC0D56-2145-4CB8-979D-ADF8E921AF72}"/>
          </ac:spMkLst>
        </pc:spChg>
        <pc:spChg chg="add">
          <ac:chgData name="David Williamson" userId="a73da8032f1697b1" providerId="LiveId" clId="{98656D09-5BC8-47C0-BC05-C993E18F34D6}" dt="2024-10-19T15:35:57.127" v="5594" actId="26606"/>
          <ac:spMkLst>
            <pc:docMk/>
            <pc:sldMk cId="1050763213" sldId="257"/>
            <ac:spMk id="10" creationId="{272BB16D-1B1A-4782-92FD-2CF21910DF1C}"/>
          </ac:spMkLst>
        </pc:spChg>
      </pc:sldChg>
      <pc:sldChg chg="addSp delSp modSp new del mod setBg">
        <pc:chgData name="David Williamson" userId="a73da8032f1697b1" providerId="LiveId" clId="{98656D09-5BC8-47C0-BC05-C993E18F34D6}" dt="2024-10-19T13:55:07.275" v="200" actId="2696"/>
        <pc:sldMkLst>
          <pc:docMk/>
          <pc:sldMk cId="3819606612" sldId="258"/>
        </pc:sldMkLst>
        <pc:spChg chg="mod">
          <ac:chgData name="David Williamson" userId="a73da8032f1697b1" providerId="LiveId" clId="{98656D09-5BC8-47C0-BC05-C993E18F34D6}" dt="2024-10-19T13:54:21.757" v="195" actId="26606"/>
          <ac:spMkLst>
            <pc:docMk/>
            <pc:sldMk cId="3819606612" sldId="258"/>
            <ac:spMk id="2" creationId="{D4940F21-C967-373C-DA07-83F2CD8D6C75}"/>
          </ac:spMkLst>
        </pc:spChg>
        <pc:spChg chg="mod">
          <ac:chgData name="David Williamson" userId="a73da8032f1697b1" providerId="LiveId" clId="{98656D09-5BC8-47C0-BC05-C993E18F34D6}" dt="2024-10-19T13:54:21.757" v="195" actId="26606"/>
          <ac:spMkLst>
            <pc:docMk/>
            <pc:sldMk cId="3819606612" sldId="258"/>
            <ac:spMk id="3" creationId="{29FFFF11-A752-20CD-5DDA-BFFA1FD4CD69}"/>
          </ac:spMkLst>
        </pc:spChg>
        <pc:spChg chg="add">
          <ac:chgData name="David Williamson" userId="a73da8032f1697b1" providerId="LiveId" clId="{98656D09-5BC8-47C0-BC05-C993E18F34D6}" dt="2024-10-19T13:54:21.757" v="195" actId="26606"/>
          <ac:spMkLst>
            <pc:docMk/>
            <pc:sldMk cId="3819606612" sldId="258"/>
            <ac:spMk id="9" creationId="{8D77D416-66F5-413A-9B46-6289471B36B6}"/>
          </ac:spMkLst>
        </pc:spChg>
        <pc:picChg chg="add del">
          <ac:chgData name="David Williamson" userId="a73da8032f1697b1" providerId="LiveId" clId="{98656D09-5BC8-47C0-BC05-C993E18F34D6}" dt="2024-10-19T13:54:43.739" v="197" actId="478"/>
          <ac:picMkLst>
            <pc:docMk/>
            <pc:sldMk cId="3819606612" sldId="258"/>
            <ac:picMk id="5" creationId="{2AAB9101-A475-CDB5-B311-8E70B6DA541A}"/>
          </ac:picMkLst>
        </pc:picChg>
      </pc:sldChg>
      <pc:sldChg chg="modSp add del mod">
        <pc:chgData name="David Williamson" userId="a73da8032f1697b1" providerId="LiveId" clId="{98656D09-5BC8-47C0-BC05-C993E18F34D6}" dt="2024-10-19T15:46:05.536" v="5730" actId="2696"/>
        <pc:sldMkLst>
          <pc:docMk/>
          <pc:sldMk cId="1519039823" sldId="259"/>
        </pc:sldMkLst>
        <pc:spChg chg="mod">
          <ac:chgData name="David Williamson" userId="a73da8032f1697b1" providerId="LiveId" clId="{98656D09-5BC8-47C0-BC05-C993E18F34D6}" dt="2024-10-19T15:18:19.002" v="5144" actId="14100"/>
          <ac:spMkLst>
            <pc:docMk/>
            <pc:sldMk cId="1519039823" sldId="259"/>
            <ac:spMk id="3" creationId="{29FFFF11-A752-20CD-5DDA-BFFA1FD4CD69}"/>
          </ac:spMkLst>
        </pc:spChg>
      </pc:sldChg>
      <pc:sldChg chg="addSp delSp modSp add mod setBg">
        <pc:chgData name="David Williamson" userId="a73da8032f1697b1" providerId="LiveId" clId="{98656D09-5BC8-47C0-BC05-C993E18F34D6}" dt="2024-10-19T15:49:55.002" v="5772" actId="478"/>
        <pc:sldMkLst>
          <pc:docMk/>
          <pc:sldMk cId="2299795899" sldId="260"/>
        </pc:sldMkLst>
        <pc:spChg chg="mod">
          <ac:chgData name="David Williamson" userId="a73da8032f1697b1" providerId="LiveId" clId="{98656D09-5BC8-47C0-BC05-C993E18F34D6}" dt="2024-10-19T15:49:04.923" v="5766" actId="1076"/>
          <ac:spMkLst>
            <pc:docMk/>
            <pc:sldMk cId="2299795899" sldId="260"/>
            <ac:spMk id="2" creationId="{D4940F21-C967-373C-DA07-83F2CD8D6C75}"/>
          </ac:spMkLst>
        </pc:spChg>
        <pc:spChg chg="add del mod">
          <ac:chgData name="David Williamson" userId="a73da8032f1697b1" providerId="LiveId" clId="{98656D09-5BC8-47C0-BC05-C993E18F34D6}" dt="2024-10-19T15:47:15.984" v="5741" actId="26606"/>
          <ac:spMkLst>
            <pc:docMk/>
            <pc:sldMk cId="2299795899" sldId="260"/>
            <ac:spMk id="3" creationId="{29FFFF11-A752-20CD-5DDA-BFFA1FD4CD69}"/>
          </ac:spMkLst>
        </pc:spChg>
        <pc:spChg chg="add">
          <ac:chgData name="David Williamson" userId="a73da8032f1697b1" providerId="LiveId" clId="{98656D09-5BC8-47C0-BC05-C993E18F34D6}" dt="2024-10-19T15:47:15.984" v="5741" actId="26606"/>
          <ac:spMkLst>
            <pc:docMk/>
            <pc:sldMk cId="2299795899" sldId="260"/>
            <ac:spMk id="13" creationId="{619B3503-D505-49AA-97C1-B299D58DB436}"/>
          </ac:spMkLst>
        </pc:spChg>
        <pc:spChg chg="add">
          <ac:chgData name="David Williamson" userId="a73da8032f1697b1" providerId="LiveId" clId="{98656D09-5BC8-47C0-BC05-C993E18F34D6}" dt="2024-10-19T15:47:15.984" v="5741" actId="26606"/>
          <ac:spMkLst>
            <pc:docMk/>
            <pc:sldMk cId="2299795899" sldId="260"/>
            <ac:spMk id="14" creationId="{E39A2319-946A-4C65-9B7C-1F86E9B1B57C}"/>
          </ac:spMkLst>
        </pc:spChg>
        <pc:graphicFrameChg chg="add del">
          <ac:chgData name="David Williamson" userId="a73da8032f1697b1" providerId="LiveId" clId="{98656D09-5BC8-47C0-BC05-C993E18F34D6}" dt="2024-10-19T15:47:08.101" v="5734" actId="26606"/>
          <ac:graphicFrameMkLst>
            <pc:docMk/>
            <pc:sldMk cId="2299795899" sldId="260"/>
            <ac:graphicFrameMk id="5" creationId="{ECC0791C-9E40-CEF4-E768-8DCDE61BBD6F}"/>
          </ac:graphicFrameMkLst>
        </pc:graphicFrameChg>
        <pc:graphicFrameChg chg="add del">
          <ac:chgData name="David Williamson" userId="a73da8032f1697b1" providerId="LiveId" clId="{98656D09-5BC8-47C0-BC05-C993E18F34D6}" dt="2024-10-19T15:47:10.233" v="5736" actId="26606"/>
          <ac:graphicFrameMkLst>
            <pc:docMk/>
            <pc:sldMk cId="2299795899" sldId="260"/>
            <ac:graphicFrameMk id="7" creationId="{29C1CB08-C435-6A47-CA58-B325B99BA3A4}"/>
          </ac:graphicFrameMkLst>
        </pc:graphicFrameChg>
        <pc:graphicFrameChg chg="add del">
          <ac:chgData name="David Williamson" userId="a73da8032f1697b1" providerId="LiveId" clId="{98656D09-5BC8-47C0-BC05-C993E18F34D6}" dt="2024-10-19T15:47:12.681" v="5738" actId="26606"/>
          <ac:graphicFrameMkLst>
            <pc:docMk/>
            <pc:sldMk cId="2299795899" sldId="260"/>
            <ac:graphicFrameMk id="9" creationId="{0013779B-6A55-FD45-410D-000E05B77A9E}"/>
          </ac:graphicFrameMkLst>
        </pc:graphicFrameChg>
        <pc:graphicFrameChg chg="add del">
          <ac:chgData name="David Williamson" userId="a73da8032f1697b1" providerId="LiveId" clId="{98656D09-5BC8-47C0-BC05-C993E18F34D6}" dt="2024-10-19T15:47:15.937" v="5740" actId="26606"/>
          <ac:graphicFrameMkLst>
            <pc:docMk/>
            <pc:sldMk cId="2299795899" sldId="260"/>
            <ac:graphicFrameMk id="11" creationId="{FDE14833-2141-A6FE-1ACD-9974FBA56D33}"/>
          </ac:graphicFrameMkLst>
        </pc:graphicFrameChg>
        <pc:graphicFrameChg chg="add mod modGraphic">
          <ac:chgData name="David Williamson" userId="a73da8032f1697b1" providerId="LiveId" clId="{98656D09-5BC8-47C0-BC05-C993E18F34D6}" dt="2024-10-19T15:49:55.002" v="5772" actId="478"/>
          <ac:graphicFrameMkLst>
            <pc:docMk/>
            <pc:sldMk cId="2299795899" sldId="260"/>
            <ac:graphicFrameMk id="15" creationId="{32E4B954-7DFA-09DF-9A19-4088B47C39FC}"/>
          </ac:graphicFrameMkLst>
        </pc:graphicFrameChg>
      </pc:sldChg>
      <pc:sldChg chg="addSp modSp add mod setBg">
        <pc:chgData name="David Williamson" userId="a73da8032f1697b1" providerId="LiveId" clId="{98656D09-5BC8-47C0-BC05-C993E18F34D6}" dt="2024-10-19T15:46:26.751" v="5732" actId="6549"/>
        <pc:sldMkLst>
          <pc:docMk/>
          <pc:sldMk cId="423506009" sldId="261"/>
        </pc:sldMkLst>
        <pc:spChg chg="mod">
          <ac:chgData name="David Williamson" userId="a73da8032f1697b1" providerId="LiveId" clId="{98656D09-5BC8-47C0-BC05-C993E18F34D6}" dt="2024-10-19T15:42:35.998" v="5711" actId="113"/>
          <ac:spMkLst>
            <pc:docMk/>
            <pc:sldMk cId="423506009" sldId="261"/>
            <ac:spMk id="2" creationId="{D4940F21-C967-373C-DA07-83F2CD8D6C75}"/>
          </ac:spMkLst>
        </pc:spChg>
        <pc:spChg chg="mod">
          <ac:chgData name="David Williamson" userId="a73da8032f1697b1" providerId="LiveId" clId="{98656D09-5BC8-47C0-BC05-C993E18F34D6}" dt="2024-10-19T15:46:26.751" v="5732" actId="6549"/>
          <ac:spMkLst>
            <pc:docMk/>
            <pc:sldMk cId="423506009" sldId="261"/>
            <ac:spMk id="3" creationId="{29FFFF11-A752-20CD-5DDA-BFFA1FD4CD69}"/>
          </ac:spMkLst>
        </pc:spChg>
        <pc:spChg chg="add">
          <ac:chgData name="David Williamson" userId="a73da8032f1697b1" providerId="LiveId" clId="{98656D09-5BC8-47C0-BC05-C993E18F34D6}" dt="2024-10-19T15:41:54.648" v="5705" actId="26606"/>
          <ac:spMkLst>
            <pc:docMk/>
            <pc:sldMk cId="423506009" sldId="261"/>
            <ac:spMk id="9" creationId="{229B61F6-561C-44B1-809D-51A2F295F329}"/>
          </ac:spMkLst>
        </pc:spChg>
        <pc:picChg chg="add">
          <ac:chgData name="David Williamson" userId="a73da8032f1697b1" providerId="LiveId" clId="{98656D09-5BC8-47C0-BC05-C993E18F34D6}" dt="2024-10-19T15:41:54.648" v="5705" actId="26606"/>
          <ac:picMkLst>
            <pc:docMk/>
            <pc:sldMk cId="423506009" sldId="261"/>
            <ac:picMk id="5" creationId="{0019B6DE-1E35-85D9-6913-B4AB95D29972}"/>
          </ac:picMkLst>
        </pc:picChg>
      </pc:sldChg>
      <pc:sldChg chg="addSp modSp new mod setBg">
        <pc:chgData name="David Williamson" userId="a73da8032f1697b1" providerId="LiveId" clId="{98656D09-5BC8-47C0-BC05-C993E18F34D6}" dt="2024-10-19T15:57:18.206" v="5820" actId="1076"/>
        <pc:sldMkLst>
          <pc:docMk/>
          <pc:sldMk cId="334251233" sldId="262"/>
        </pc:sldMkLst>
        <pc:spChg chg="mod">
          <ac:chgData name="David Williamson" userId="a73da8032f1697b1" providerId="LiveId" clId="{98656D09-5BC8-47C0-BC05-C993E18F34D6}" dt="2024-10-19T15:57:00.932" v="5810" actId="14100"/>
          <ac:spMkLst>
            <pc:docMk/>
            <pc:sldMk cId="334251233" sldId="262"/>
            <ac:spMk id="2" creationId="{D58FBE33-6CA5-71D8-4404-46F7DA8652CD}"/>
          </ac:spMkLst>
        </pc:spChg>
        <pc:spChg chg="mod">
          <ac:chgData name="David Williamson" userId="a73da8032f1697b1" providerId="LiveId" clId="{98656D09-5BC8-47C0-BC05-C993E18F34D6}" dt="2024-10-19T15:57:18.206" v="5820" actId="1076"/>
          <ac:spMkLst>
            <pc:docMk/>
            <pc:sldMk cId="334251233" sldId="262"/>
            <ac:spMk id="3" creationId="{F7431E63-D00C-F65A-54EE-831432119666}"/>
          </ac:spMkLst>
        </pc:spChg>
        <pc:spChg chg="add">
          <ac:chgData name="David Williamson" userId="a73da8032f1697b1" providerId="LiveId" clId="{98656D09-5BC8-47C0-BC05-C993E18F34D6}" dt="2024-10-19T15:56:49.422" v="5805" actId="26606"/>
          <ac:spMkLst>
            <pc:docMk/>
            <pc:sldMk cId="334251233" sldId="262"/>
            <ac:spMk id="9" creationId="{229B61F6-561C-44B1-809D-51A2F295F329}"/>
          </ac:spMkLst>
        </pc:spChg>
        <pc:picChg chg="add">
          <ac:chgData name="David Williamson" userId="a73da8032f1697b1" providerId="LiveId" clId="{98656D09-5BC8-47C0-BC05-C993E18F34D6}" dt="2024-10-19T15:56:49.422" v="5805" actId="26606"/>
          <ac:picMkLst>
            <pc:docMk/>
            <pc:sldMk cId="334251233" sldId="262"/>
            <ac:picMk id="5" creationId="{31A04DD7-AD69-BB42-9194-8E6BD7AA6FB0}"/>
          </ac:picMkLst>
        </pc:picChg>
      </pc:sldChg>
      <pc:sldChg chg="addSp modSp add del mod">
        <pc:chgData name="David Williamson" userId="a73da8032f1697b1" providerId="LiveId" clId="{98656D09-5BC8-47C0-BC05-C993E18F34D6}" dt="2024-10-19T15:53:49.852" v="5797" actId="47"/>
        <pc:sldMkLst>
          <pc:docMk/>
          <pc:sldMk cId="2489485699" sldId="263"/>
        </pc:sldMkLst>
        <pc:spChg chg="mod">
          <ac:chgData name="David Williamson" userId="a73da8032f1697b1" providerId="LiveId" clId="{98656D09-5BC8-47C0-BC05-C993E18F34D6}" dt="2024-10-19T14:01:43.229" v="409" actId="20577"/>
          <ac:spMkLst>
            <pc:docMk/>
            <pc:sldMk cId="2489485699" sldId="263"/>
            <ac:spMk id="2" creationId="{D4940F21-C967-373C-DA07-83F2CD8D6C75}"/>
          </ac:spMkLst>
        </pc:spChg>
        <pc:spChg chg="mod">
          <ac:chgData name="David Williamson" userId="a73da8032f1697b1" providerId="LiveId" clId="{98656D09-5BC8-47C0-BC05-C993E18F34D6}" dt="2024-10-19T14:04:47.182" v="550" actId="6549"/>
          <ac:spMkLst>
            <pc:docMk/>
            <pc:sldMk cId="2489485699" sldId="263"/>
            <ac:spMk id="3" creationId="{29FFFF11-A752-20CD-5DDA-BFFA1FD4CD69}"/>
          </ac:spMkLst>
        </pc:spChg>
        <pc:picChg chg="add mod">
          <ac:chgData name="David Williamson" userId="a73da8032f1697b1" providerId="LiveId" clId="{98656D09-5BC8-47C0-BC05-C993E18F34D6}" dt="2024-10-19T14:02:59.408" v="491"/>
          <ac:picMkLst>
            <pc:docMk/>
            <pc:sldMk cId="2489485699" sldId="263"/>
            <ac:picMk id="4" creationId="{B74A043E-EDCE-5ACE-1C6B-58A1D9D2E798}"/>
          </ac:picMkLst>
        </pc:picChg>
      </pc:sldChg>
      <pc:sldChg chg="modSp add del mod">
        <pc:chgData name="David Williamson" userId="a73da8032f1697b1" providerId="LiveId" clId="{98656D09-5BC8-47C0-BC05-C993E18F34D6}" dt="2024-10-19T15:53:51.223" v="5798" actId="47"/>
        <pc:sldMkLst>
          <pc:docMk/>
          <pc:sldMk cId="3783824484" sldId="264"/>
        </pc:sldMkLst>
        <pc:spChg chg="mod">
          <ac:chgData name="David Williamson" userId="a73da8032f1697b1" providerId="LiveId" clId="{98656D09-5BC8-47C0-BC05-C993E18F34D6}" dt="2024-10-19T14:04:42.344" v="549" actId="6549"/>
          <ac:spMkLst>
            <pc:docMk/>
            <pc:sldMk cId="3783824484" sldId="264"/>
            <ac:spMk id="3" creationId="{29FFFF11-A752-20CD-5DDA-BFFA1FD4CD69}"/>
          </ac:spMkLst>
        </pc:spChg>
      </pc:sldChg>
      <pc:sldChg chg="addSp delSp modSp add mod setBg">
        <pc:chgData name="David Williamson" userId="a73da8032f1697b1" providerId="LiveId" clId="{98656D09-5BC8-47C0-BC05-C993E18F34D6}" dt="2024-10-19T15:52:01.783" v="5794" actId="108"/>
        <pc:sldMkLst>
          <pc:docMk/>
          <pc:sldMk cId="1371642724" sldId="265"/>
        </pc:sldMkLst>
        <pc:spChg chg="mod">
          <ac:chgData name="David Williamson" userId="a73da8032f1697b1" providerId="LiveId" clId="{98656D09-5BC8-47C0-BC05-C993E18F34D6}" dt="2024-10-19T15:52:01.783" v="5794" actId="108"/>
          <ac:spMkLst>
            <pc:docMk/>
            <pc:sldMk cId="1371642724" sldId="265"/>
            <ac:spMk id="2" creationId="{D4940F21-C967-373C-DA07-83F2CD8D6C75}"/>
          </ac:spMkLst>
        </pc:spChg>
        <pc:spChg chg="del mod">
          <ac:chgData name="David Williamson" userId="a73da8032f1697b1" providerId="LiveId" clId="{98656D09-5BC8-47C0-BC05-C993E18F34D6}" dt="2024-10-19T15:50:58.769" v="5773" actId="26606"/>
          <ac:spMkLst>
            <pc:docMk/>
            <pc:sldMk cId="1371642724" sldId="265"/>
            <ac:spMk id="3" creationId="{29FFFF11-A752-20CD-5DDA-BFFA1FD4CD69}"/>
          </ac:spMkLst>
        </pc:spChg>
        <pc:spChg chg="add del">
          <ac:chgData name="David Williamson" userId="a73da8032f1697b1" providerId="LiveId" clId="{98656D09-5BC8-47C0-BC05-C993E18F34D6}" dt="2024-10-19T15:51:23.399" v="5779" actId="26606"/>
          <ac:spMkLst>
            <pc:docMk/>
            <pc:sldMk cId="1371642724" sldId="265"/>
            <ac:spMk id="9" creationId="{619B3503-D505-49AA-97C1-B299D58DB436}"/>
          </ac:spMkLst>
        </pc:spChg>
        <pc:spChg chg="add del">
          <ac:chgData name="David Williamson" userId="a73da8032f1697b1" providerId="LiveId" clId="{98656D09-5BC8-47C0-BC05-C993E18F34D6}" dt="2024-10-19T15:51:23.399" v="5779" actId="26606"/>
          <ac:spMkLst>
            <pc:docMk/>
            <pc:sldMk cId="1371642724" sldId="265"/>
            <ac:spMk id="11" creationId="{E39A2319-946A-4C65-9B7C-1F86E9B1B57C}"/>
          </ac:spMkLst>
        </pc:spChg>
        <pc:spChg chg="add del">
          <ac:chgData name="David Williamson" userId="a73da8032f1697b1" providerId="LiveId" clId="{98656D09-5BC8-47C0-BC05-C993E18F34D6}" dt="2024-10-19T15:51:23.399" v="5779" actId="26606"/>
          <ac:spMkLst>
            <pc:docMk/>
            <pc:sldMk cId="1371642724" sldId="265"/>
            <ac:spMk id="16" creationId="{619B3503-D505-49AA-97C1-B299D58DB436}"/>
          </ac:spMkLst>
        </pc:spChg>
        <pc:spChg chg="add del">
          <ac:chgData name="David Williamson" userId="a73da8032f1697b1" providerId="LiveId" clId="{98656D09-5BC8-47C0-BC05-C993E18F34D6}" dt="2024-10-19T15:51:23.399" v="5779" actId="26606"/>
          <ac:spMkLst>
            <pc:docMk/>
            <pc:sldMk cId="1371642724" sldId="265"/>
            <ac:spMk id="18" creationId="{E39A2319-946A-4C65-9B7C-1F86E9B1B57C}"/>
          </ac:spMkLst>
        </pc:spChg>
        <pc:graphicFrameChg chg="add mod modGraphic">
          <ac:chgData name="David Williamson" userId="a73da8032f1697b1" providerId="LiveId" clId="{98656D09-5BC8-47C0-BC05-C993E18F34D6}" dt="2024-10-19T15:52:00.782" v="5793" actId="108"/>
          <ac:graphicFrameMkLst>
            <pc:docMk/>
            <pc:sldMk cId="1371642724" sldId="265"/>
            <ac:graphicFrameMk id="5" creationId="{26A85D2C-B99F-D065-48F7-AFBF26EB4AF5}"/>
          </ac:graphicFrameMkLst>
        </pc:graphicFrameChg>
      </pc:sldChg>
      <pc:sldChg chg="modSp add mod">
        <pc:chgData name="David Williamson" userId="a73da8032f1697b1" providerId="LiveId" clId="{98656D09-5BC8-47C0-BC05-C993E18F34D6}" dt="2024-10-19T15:22:35.599" v="5171" actId="6549"/>
        <pc:sldMkLst>
          <pc:docMk/>
          <pc:sldMk cId="2682117219" sldId="266"/>
        </pc:sldMkLst>
        <pc:spChg chg="mod">
          <ac:chgData name="David Williamson" userId="a73da8032f1697b1" providerId="LiveId" clId="{98656D09-5BC8-47C0-BC05-C993E18F34D6}" dt="2024-10-19T14:06:01.874" v="630" actId="20577"/>
          <ac:spMkLst>
            <pc:docMk/>
            <pc:sldMk cId="2682117219" sldId="266"/>
            <ac:spMk id="2" creationId="{D4940F21-C967-373C-DA07-83F2CD8D6C75}"/>
          </ac:spMkLst>
        </pc:spChg>
        <pc:spChg chg="mod">
          <ac:chgData name="David Williamson" userId="a73da8032f1697b1" providerId="LiveId" clId="{98656D09-5BC8-47C0-BC05-C993E18F34D6}" dt="2024-10-19T15:22:35.599" v="5171" actId="6549"/>
          <ac:spMkLst>
            <pc:docMk/>
            <pc:sldMk cId="2682117219" sldId="266"/>
            <ac:spMk id="3" creationId="{29FFFF11-A752-20CD-5DDA-BFFA1FD4CD69}"/>
          </ac:spMkLst>
        </pc:spChg>
      </pc:sldChg>
      <pc:sldChg chg="modSp add mod">
        <pc:chgData name="David Williamson" userId="a73da8032f1697b1" providerId="LiveId" clId="{98656D09-5BC8-47C0-BC05-C993E18F34D6}" dt="2024-10-19T15:22:45.953" v="5172" actId="6549"/>
        <pc:sldMkLst>
          <pc:docMk/>
          <pc:sldMk cId="2453517834" sldId="267"/>
        </pc:sldMkLst>
        <pc:spChg chg="mod">
          <ac:chgData name="David Williamson" userId="a73da8032f1697b1" providerId="LiveId" clId="{98656D09-5BC8-47C0-BC05-C993E18F34D6}" dt="2024-10-19T15:22:45.953" v="5172" actId="6549"/>
          <ac:spMkLst>
            <pc:docMk/>
            <pc:sldMk cId="2453517834" sldId="267"/>
            <ac:spMk id="3" creationId="{29FFFF11-A752-20CD-5DDA-BFFA1FD4CD69}"/>
          </ac:spMkLst>
        </pc:spChg>
      </pc:sldChg>
      <pc:sldChg chg="add">
        <pc:chgData name="David Williamson" userId="a73da8032f1697b1" providerId="LiveId" clId="{98656D09-5BC8-47C0-BC05-C993E18F34D6}" dt="2024-10-19T14:08:01.812" v="775" actId="2890"/>
        <pc:sldMkLst>
          <pc:docMk/>
          <pc:sldMk cId="2110754416" sldId="268"/>
        </pc:sldMkLst>
      </pc:sldChg>
      <pc:sldChg chg="delSp modSp add mod">
        <pc:chgData name="David Williamson" userId="a73da8032f1697b1" providerId="LiveId" clId="{98656D09-5BC8-47C0-BC05-C993E18F34D6}" dt="2024-10-19T15:56:12.831" v="5804" actId="115"/>
        <pc:sldMkLst>
          <pc:docMk/>
          <pc:sldMk cId="146308404" sldId="269"/>
        </pc:sldMkLst>
        <pc:spChg chg="mod">
          <ac:chgData name="David Williamson" userId="a73da8032f1697b1" providerId="LiveId" clId="{98656D09-5BC8-47C0-BC05-C993E18F34D6}" dt="2024-10-19T15:56:12.831" v="5804" actId="115"/>
          <ac:spMkLst>
            <pc:docMk/>
            <pc:sldMk cId="146308404" sldId="269"/>
            <ac:spMk id="2" creationId="{D58FBE33-6CA5-71D8-4404-46F7DA8652CD}"/>
          </ac:spMkLst>
        </pc:spChg>
        <pc:spChg chg="del mod">
          <ac:chgData name="David Williamson" userId="a73da8032f1697b1" providerId="LiveId" clId="{98656D09-5BC8-47C0-BC05-C993E18F34D6}" dt="2024-10-19T14:18:24.639" v="1077" actId="21"/>
          <ac:spMkLst>
            <pc:docMk/>
            <pc:sldMk cId="146308404" sldId="269"/>
            <ac:spMk id="3" creationId="{F7431E63-D00C-F65A-54EE-831432119666}"/>
          </ac:spMkLst>
        </pc:spChg>
      </pc:sldChg>
      <pc:sldChg chg="addSp delSp modSp add mod ord setBg">
        <pc:chgData name="David Williamson" userId="a73da8032f1697b1" providerId="LiveId" clId="{98656D09-5BC8-47C0-BC05-C993E18F34D6}" dt="2024-10-19T15:20:33.960" v="5156" actId="1076"/>
        <pc:sldMkLst>
          <pc:docMk/>
          <pc:sldMk cId="1902995189" sldId="270"/>
        </pc:sldMkLst>
        <pc:spChg chg="mod">
          <ac:chgData name="David Williamson" userId="a73da8032f1697b1" providerId="LiveId" clId="{98656D09-5BC8-47C0-BC05-C993E18F34D6}" dt="2024-10-19T15:20:33.960" v="5156" actId="1076"/>
          <ac:spMkLst>
            <pc:docMk/>
            <pc:sldMk cId="1902995189" sldId="270"/>
            <ac:spMk id="2" creationId="{D58FBE33-6CA5-71D8-4404-46F7DA8652CD}"/>
          </ac:spMkLst>
        </pc:spChg>
        <pc:picChg chg="add del mod">
          <ac:chgData name="David Williamson" userId="a73da8032f1697b1" providerId="LiveId" clId="{98656D09-5BC8-47C0-BC05-C993E18F34D6}" dt="2024-10-19T14:24:43.726" v="1606" actId="26606"/>
          <ac:picMkLst>
            <pc:docMk/>
            <pc:sldMk cId="1902995189" sldId="270"/>
            <ac:picMk id="4" creationId="{C4362A6E-CBF2-73C1-61E1-6E52D1DBC42A}"/>
          </ac:picMkLst>
        </pc:picChg>
        <pc:picChg chg="add">
          <ac:chgData name="David Williamson" userId="a73da8032f1697b1" providerId="LiveId" clId="{98656D09-5BC8-47C0-BC05-C993E18F34D6}" dt="2024-10-19T14:25:32.110" v="1616" actId="26606"/>
          <ac:picMkLst>
            <pc:docMk/>
            <pc:sldMk cId="1902995189" sldId="270"/>
            <ac:picMk id="5" creationId="{8E58997A-6C44-06C1-4BA6-CDFA7C66B425}"/>
          </ac:picMkLst>
        </pc:picChg>
        <pc:picChg chg="add del">
          <ac:chgData name="David Williamson" userId="a73da8032f1697b1" providerId="LiveId" clId="{98656D09-5BC8-47C0-BC05-C993E18F34D6}" dt="2024-10-19T14:25:27.105" v="1615" actId="26606"/>
          <ac:picMkLst>
            <pc:docMk/>
            <pc:sldMk cId="1902995189" sldId="270"/>
            <ac:picMk id="6" creationId="{8D8F67EF-034D-9D9D-67AE-39970E43CC55}"/>
          </ac:picMkLst>
        </pc:picChg>
      </pc:sldChg>
      <pc:sldChg chg="addSp delSp modSp new mod setBg">
        <pc:chgData name="David Williamson" userId="a73da8032f1697b1" providerId="LiveId" clId="{98656D09-5BC8-47C0-BC05-C993E18F34D6}" dt="2024-10-19T15:40:41.229" v="5704" actId="122"/>
        <pc:sldMkLst>
          <pc:docMk/>
          <pc:sldMk cId="183684492" sldId="271"/>
        </pc:sldMkLst>
        <pc:spChg chg="mod">
          <ac:chgData name="David Williamson" userId="a73da8032f1697b1" providerId="LiveId" clId="{98656D09-5BC8-47C0-BC05-C993E18F34D6}" dt="2024-10-19T15:40:41.229" v="5704" actId="122"/>
          <ac:spMkLst>
            <pc:docMk/>
            <pc:sldMk cId="183684492" sldId="271"/>
            <ac:spMk id="2" creationId="{8885846B-CA7D-ABAD-4782-E7F0F69D5515}"/>
          </ac:spMkLst>
        </pc:spChg>
        <pc:spChg chg="del mod">
          <ac:chgData name="David Williamson" userId="a73da8032f1697b1" providerId="LiveId" clId="{98656D09-5BC8-47C0-BC05-C993E18F34D6}" dt="2024-10-19T15:38:00.268" v="5646" actId="26606"/>
          <ac:spMkLst>
            <pc:docMk/>
            <pc:sldMk cId="183684492" sldId="271"/>
            <ac:spMk id="3" creationId="{99A9B77C-225E-AEFC-5DF1-619DC554ABEB}"/>
          </ac:spMkLst>
        </pc:spChg>
        <pc:graphicFrameChg chg="add mod modGraphic">
          <ac:chgData name="David Williamson" userId="a73da8032f1697b1" providerId="LiveId" clId="{98656D09-5BC8-47C0-BC05-C993E18F34D6}" dt="2024-10-19T15:40:15.054" v="5701" actId="20577"/>
          <ac:graphicFrameMkLst>
            <pc:docMk/>
            <pc:sldMk cId="183684492" sldId="271"/>
            <ac:graphicFrameMk id="5" creationId="{32C4818B-D1D1-E69E-CA8F-86C59E75A400}"/>
          </ac:graphicFrameMkLst>
        </pc:graphicFrameChg>
      </pc:sldChg>
      <pc:sldChg chg="add del">
        <pc:chgData name="David Williamson" userId="a73da8032f1697b1" providerId="LiveId" clId="{98656D09-5BC8-47C0-BC05-C993E18F34D6}" dt="2024-10-19T14:26:18.791" v="1631" actId="47"/>
        <pc:sldMkLst>
          <pc:docMk/>
          <pc:sldMk cId="1931085384" sldId="271"/>
        </pc:sldMkLst>
      </pc:sldChg>
      <pc:sldChg chg="new del">
        <pc:chgData name="David Williamson" userId="a73da8032f1697b1" providerId="LiveId" clId="{98656D09-5BC8-47C0-BC05-C993E18F34D6}" dt="2024-10-19T14:33:38.499" v="1833" actId="2696"/>
        <pc:sldMkLst>
          <pc:docMk/>
          <pc:sldMk cId="3668458257" sldId="271"/>
        </pc:sldMkLst>
      </pc:sldChg>
      <pc:sldChg chg="addSp delSp modSp new mod setBg">
        <pc:chgData name="David Williamson" userId="a73da8032f1697b1" providerId="LiveId" clId="{98656D09-5BC8-47C0-BC05-C993E18F34D6}" dt="2024-10-19T16:00:53.718" v="5824" actId="26606"/>
        <pc:sldMkLst>
          <pc:docMk/>
          <pc:sldMk cId="1584719059" sldId="272"/>
        </pc:sldMkLst>
        <pc:spChg chg="mod">
          <ac:chgData name="David Williamson" userId="a73da8032f1697b1" providerId="LiveId" clId="{98656D09-5BC8-47C0-BC05-C993E18F34D6}" dt="2024-10-19T16:00:53.718" v="5824" actId="26606"/>
          <ac:spMkLst>
            <pc:docMk/>
            <pc:sldMk cId="1584719059" sldId="272"/>
            <ac:spMk id="2" creationId="{18549DA6-8E19-E461-433D-D8C99F86E003}"/>
          </ac:spMkLst>
        </pc:spChg>
        <pc:spChg chg="mod">
          <ac:chgData name="David Williamson" userId="a73da8032f1697b1" providerId="LiveId" clId="{98656D09-5BC8-47C0-BC05-C993E18F34D6}" dt="2024-10-19T16:00:53.718" v="5824" actId="26606"/>
          <ac:spMkLst>
            <pc:docMk/>
            <pc:sldMk cId="1584719059" sldId="272"/>
            <ac:spMk id="3" creationId="{40D97389-9D6F-6F88-B61E-EE184AD97CCE}"/>
          </ac:spMkLst>
        </pc:spChg>
        <pc:spChg chg="add del">
          <ac:chgData name="David Williamson" userId="a73da8032f1697b1" providerId="LiveId" clId="{98656D09-5BC8-47C0-BC05-C993E18F34D6}" dt="2024-10-19T16:00:53.718" v="5824" actId="26606"/>
          <ac:spMkLst>
            <pc:docMk/>
            <pc:sldMk cId="1584719059" sldId="272"/>
            <ac:spMk id="9" creationId="{8D77D416-66F5-413A-9B46-6289471B36B6}"/>
          </ac:spMkLst>
        </pc:spChg>
        <pc:picChg chg="add del">
          <ac:chgData name="David Williamson" userId="a73da8032f1697b1" providerId="LiveId" clId="{98656D09-5BC8-47C0-BC05-C993E18F34D6}" dt="2024-10-19T16:00:53.718" v="5824" actId="26606"/>
          <ac:picMkLst>
            <pc:docMk/>
            <pc:sldMk cId="1584719059" sldId="272"/>
            <ac:picMk id="5" creationId="{EC812D2A-DA61-3661-92A3-84B0E93ECDF1}"/>
          </ac:picMkLst>
        </pc:picChg>
      </pc:sldChg>
      <pc:sldChg chg="modSp add mod">
        <pc:chgData name="David Williamson" userId="a73da8032f1697b1" providerId="LiveId" clId="{98656D09-5BC8-47C0-BC05-C993E18F34D6}" dt="2024-10-19T15:29:47.354" v="5521" actId="122"/>
        <pc:sldMkLst>
          <pc:docMk/>
          <pc:sldMk cId="1059929349" sldId="273"/>
        </pc:sldMkLst>
        <pc:spChg chg="mod">
          <ac:chgData name="David Williamson" userId="a73da8032f1697b1" providerId="LiveId" clId="{98656D09-5BC8-47C0-BC05-C993E18F34D6}" dt="2024-10-19T15:29:47.354" v="5521" actId="122"/>
          <ac:spMkLst>
            <pc:docMk/>
            <pc:sldMk cId="1059929349" sldId="273"/>
            <ac:spMk id="3" creationId="{40D97389-9D6F-6F88-B61E-EE184AD97CCE}"/>
          </ac:spMkLst>
        </pc:spChg>
      </pc:sldChg>
      <pc:sldChg chg="modSp add mod">
        <pc:chgData name="David Williamson" userId="a73da8032f1697b1" providerId="LiveId" clId="{98656D09-5BC8-47C0-BC05-C993E18F34D6}" dt="2024-10-19T15:30:43.515" v="5537" actId="5793"/>
        <pc:sldMkLst>
          <pc:docMk/>
          <pc:sldMk cId="1715865510" sldId="274"/>
        </pc:sldMkLst>
        <pc:spChg chg="mod">
          <ac:chgData name="David Williamson" userId="a73da8032f1697b1" providerId="LiveId" clId="{98656D09-5BC8-47C0-BC05-C993E18F34D6}" dt="2024-10-19T15:30:43.515" v="5537" actId="5793"/>
          <ac:spMkLst>
            <pc:docMk/>
            <pc:sldMk cId="1715865510" sldId="274"/>
            <ac:spMk id="3" creationId="{40D97389-9D6F-6F88-B61E-EE184AD97CCE}"/>
          </ac:spMkLst>
        </pc:spChg>
      </pc:sldChg>
      <pc:sldChg chg="addSp delSp modSp new mod ord setBg">
        <pc:chgData name="David Williamson" userId="a73da8032f1697b1" providerId="LiveId" clId="{98656D09-5BC8-47C0-BC05-C993E18F34D6}" dt="2024-10-19T15:31:35.821" v="5542"/>
        <pc:sldMkLst>
          <pc:docMk/>
          <pc:sldMk cId="2537116421" sldId="275"/>
        </pc:sldMkLst>
        <pc:spChg chg="mod">
          <ac:chgData name="David Williamson" userId="a73da8032f1697b1" providerId="LiveId" clId="{98656D09-5BC8-47C0-BC05-C993E18F34D6}" dt="2024-10-19T14:51:27.831" v="3333" actId="403"/>
          <ac:spMkLst>
            <pc:docMk/>
            <pc:sldMk cId="2537116421" sldId="275"/>
            <ac:spMk id="2" creationId="{9FDB197F-3E50-28BB-E796-AD34FB27200B}"/>
          </ac:spMkLst>
        </pc:spChg>
        <pc:spChg chg="del mod">
          <ac:chgData name="David Williamson" userId="a73da8032f1697b1" providerId="LiveId" clId="{98656D09-5BC8-47C0-BC05-C993E18F34D6}" dt="2024-10-19T14:51:15.589" v="3330" actId="26606"/>
          <ac:spMkLst>
            <pc:docMk/>
            <pc:sldMk cId="2537116421" sldId="275"/>
            <ac:spMk id="3" creationId="{2D341920-7D04-B5AB-1CA7-1C5A15DD54AE}"/>
          </ac:spMkLst>
        </pc:spChg>
        <pc:spChg chg="add">
          <ac:chgData name="David Williamson" userId="a73da8032f1697b1" providerId="LiveId" clId="{98656D09-5BC8-47C0-BC05-C993E18F34D6}" dt="2024-10-19T14:51:15.589" v="3330" actId="26606"/>
          <ac:spMkLst>
            <pc:docMk/>
            <pc:sldMk cId="2537116421" sldId="275"/>
            <ac:spMk id="9" creationId="{C0EEEE3C-4FF9-4292-90B3-D5F6D61D7E6B}"/>
          </ac:spMkLst>
        </pc:spChg>
        <pc:spChg chg="add">
          <ac:chgData name="David Williamson" userId="a73da8032f1697b1" providerId="LiveId" clId="{98656D09-5BC8-47C0-BC05-C993E18F34D6}" dt="2024-10-19T14:51:15.589" v="3330" actId="26606"/>
          <ac:spMkLst>
            <pc:docMk/>
            <pc:sldMk cId="2537116421" sldId="275"/>
            <ac:spMk id="11" creationId="{A5C914B5-0E39-49D5-A4A8-2B2387B6D129}"/>
          </ac:spMkLst>
        </pc:spChg>
        <pc:graphicFrameChg chg="add">
          <ac:chgData name="David Williamson" userId="a73da8032f1697b1" providerId="LiveId" clId="{98656D09-5BC8-47C0-BC05-C993E18F34D6}" dt="2024-10-19T14:51:15.589" v="3330" actId="26606"/>
          <ac:graphicFrameMkLst>
            <pc:docMk/>
            <pc:sldMk cId="2537116421" sldId="275"/>
            <ac:graphicFrameMk id="5" creationId="{0C0EAFB9-9D2E-A77D-42BE-8E7FE186192B}"/>
          </ac:graphicFrameMkLst>
        </pc:graphicFrameChg>
      </pc:sldChg>
      <pc:sldChg chg="modSp new mod">
        <pc:chgData name="David Williamson" userId="a73da8032f1697b1" providerId="LiveId" clId="{98656D09-5BC8-47C0-BC05-C993E18F34D6}" dt="2024-10-19T16:01:32.010" v="5852" actId="20577"/>
        <pc:sldMkLst>
          <pc:docMk/>
          <pc:sldMk cId="780987569" sldId="276"/>
        </pc:sldMkLst>
        <pc:spChg chg="mod">
          <ac:chgData name="David Williamson" userId="a73da8032f1697b1" providerId="LiveId" clId="{98656D09-5BC8-47C0-BC05-C993E18F34D6}" dt="2024-10-19T16:01:32.010" v="5852" actId="20577"/>
          <ac:spMkLst>
            <pc:docMk/>
            <pc:sldMk cId="780987569" sldId="276"/>
            <ac:spMk id="2" creationId="{14B9D42F-09AC-B1AD-57C4-37718D2E9471}"/>
          </ac:spMkLst>
        </pc:spChg>
        <pc:spChg chg="mod">
          <ac:chgData name="David Williamson" userId="a73da8032f1697b1" providerId="LiveId" clId="{98656D09-5BC8-47C0-BC05-C993E18F34D6}" dt="2024-10-19T15:32:50.177" v="5564" actId="403"/>
          <ac:spMkLst>
            <pc:docMk/>
            <pc:sldMk cId="780987569" sldId="276"/>
            <ac:spMk id="3" creationId="{E0B70F12-7172-B134-31B2-ABB1346CDED7}"/>
          </ac:spMkLst>
        </pc:spChg>
      </pc:sldChg>
      <pc:sldChg chg="modSp add mod">
        <pc:chgData name="David Williamson" userId="a73da8032f1697b1" providerId="LiveId" clId="{98656D09-5BC8-47C0-BC05-C993E18F34D6}" dt="2024-10-19T16:01:43.188" v="5854" actId="27636"/>
        <pc:sldMkLst>
          <pc:docMk/>
          <pc:sldMk cId="1209143984" sldId="277"/>
        </pc:sldMkLst>
        <pc:spChg chg="mod">
          <ac:chgData name="David Williamson" userId="a73da8032f1697b1" providerId="LiveId" clId="{98656D09-5BC8-47C0-BC05-C993E18F34D6}" dt="2024-10-19T16:01:43.188" v="5854" actId="27636"/>
          <ac:spMkLst>
            <pc:docMk/>
            <pc:sldMk cId="1209143984" sldId="277"/>
            <ac:spMk id="2" creationId="{14B9D42F-09AC-B1AD-57C4-37718D2E9471}"/>
          </ac:spMkLst>
        </pc:spChg>
        <pc:spChg chg="mod">
          <ac:chgData name="David Williamson" userId="a73da8032f1697b1" providerId="LiveId" clId="{98656D09-5BC8-47C0-BC05-C993E18F34D6}" dt="2024-10-19T15:33:40.732" v="5575" actId="403"/>
          <ac:spMkLst>
            <pc:docMk/>
            <pc:sldMk cId="1209143984" sldId="277"/>
            <ac:spMk id="3" creationId="{E0B70F12-7172-B134-31B2-ABB1346CDED7}"/>
          </ac:spMkLst>
        </pc:spChg>
      </pc:sldChg>
      <pc:sldChg chg="modSp add mod">
        <pc:chgData name="David Williamson" userId="a73da8032f1697b1" providerId="LiveId" clId="{98656D09-5BC8-47C0-BC05-C993E18F34D6}" dt="2024-10-19T16:01:49.353" v="5856" actId="27636"/>
        <pc:sldMkLst>
          <pc:docMk/>
          <pc:sldMk cId="2034390146" sldId="278"/>
        </pc:sldMkLst>
        <pc:spChg chg="mod">
          <ac:chgData name="David Williamson" userId="a73da8032f1697b1" providerId="LiveId" clId="{98656D09-5BC8-47C0-BC05-C993E18F34D6}" dt="2024-10-19T16:01:49.353" v="5856" actId="27636"/>
          <ac:spMkLst>
            <pc:docMk/>
            <pc:sldMk cId="2034390146" sldId="278"/>
            <ac:spMk id="2" creationId="{14B9D42F-09AC-B1AD-57C4-37718D2E9471}"/>
          </ac:spMkLst>
        </pc:spChg>
        <pc:spChg chg="mod">
          <ac:chgData name="David Williamson" userId="a73da8032f1697b1" providerId="LiveId" clId="{98656D09-5BC8-47C0-BC05-C993E18F34D6}" dt="2024-10-19T15:34:17.385" v="5584" actId="403"/>
          <ac:spMkLst>
            <pc:docMk/>
            <pc:sldMk cId="2034390146" sldId="278"/>
            <ac:spMk id="3" creationId="{E0B70F12-7172-B134-31B2-ABB1346CDED7}"/>
          </ac:spMkLst>
        </pc:spChg>
      </pc:sldChg>
      <pc:sldChg chg="modSp new mod">
        <pc:chgData name="David Williamson" userId="a73da8032f1697b1" providerId="LiveId" clId="{98656D09-5BC8-47C0-BC05-C993E18F34D6}" dt="2024-10-19T16:02:29.149" v="5860" actId="403"/>
        <pc:sldMkLst>
          <pc:docMk/>
          <pc:sldMk cId="1291383391" sldId="279"/>
        </pc:sldMkLst>
        <pc:spChg chg="mod">
          <ac:chgData name="David Williamson" userId="a73da8032f1697b1" providerId="LiveId" clId="{98656D09-5BC8-47C0-BC05-C993E18F34D6}" dt="2024-10-19T15:03:04.174" v="4601" actId="207"/>
          <ac:spMkLst>
            <pc:docMk/>
            <pc:sldMk cId="1291383391" sldId="279"/>
            <ac:spMk id="2" creationId="{A6B8F7BB-F83D-07BC-8AF7-D514F7B70449}"/>
          </ac:spMkLst>
        </pc:spChg>
        <pc:spChg chg="mod">
          <ac:chgData name="David Williamson" userId="a73da8032f1697b1" providerId="LiveId" clId="{98656D09-5BC8-47C0-BC05-C993E18F34D6}" dt="2024-10-19T16:02:29.149" v="5860" actId="403"/>
          <ac:spMkLst>
            <pc:docMk/>
            <pc:sldMk cId="1291383391" sldId="279"/>
            <ac:spMk id="3" creationId="{6907E6AD-21F0-1739-3052-F0B3D71B8DDA}"/>
          </ac:spMkLst>
        </pc:spChg>
      </pc:sldChg>
      <pc:sldChg chg="modSp add">
        <pc:chgData name="David Williamson" userId="a73da8032f1697b1" providerId="LiveId" clId="{98656D09-5BC8-47C0-BC05-C993E18F34D6}" dt="2024-10-19T15:31:42.293" v="5543" actId="20577"/>
        <pc:sldMkLst>
          <pc:docMk/>
          <pc:sldMk cId="1670502760" sldId="280"/>
        </pc:sldMkLst>
        <pc:graphicFrameChg chg="mod">
          <ac:chgData name="David Williamson" userId="a73da8032f1697b1" providerId="LiveId" clId="{98656D09-5BC8-47C0-BC05-C993E18F34D6}" dt="2024-10-19T15:31:42.293" v="5543" actId="20577"/>
          <ac:graphicFrameMkLst>
            <pc:docMk/>
            <pc:sldMk cId="1670502760" sldId="280"/>
            <ac:graphicFrameMk id="5" creationId="{0C0EAFB9-9D2E-A77D-42BE-8E7FE186192B}"/>
          </ac:graphicFrameMkLst>
        </pc:graphicFrameChg>
      </pc:sldChg>
      <pc:sldChg chg="add">
        <pc:chgData name="David Williamson" userId="a73da8032f1697b1" providerId="LiveId" clId="{98656D09-5BC8-47C0-BC05-C993E18F34D6}" dt="2024-10-19T15:31:30.077" v="5540" actId="2890"/>
        <pc:sldMkLst>
          <pc:docMk/>
          <pc:sldMk cId="944639634" sldId="281"/>
        </pc:sldMkLst>
      </pc:sldChg>
      <pc:sldChg chg="modSp add mod">
        <pc:chgData name="David Williamson" userId="a73da8032f1697b1" providerId="LiveId" clId="{98656D09-5BC8-47C0-BC05-C993E18F34D6}" dt="2024-10-19T16:03:21.814" v="5936" actId="20577"/>
        <pc:sldMkLst>
          <pc:docMk/>
          <pc:sldMk cId="1253324977" sldId="282"/>
        </pc:sldMkLst>
        <pc:spChg chg="mod">
          <ac:chgData name="David Williamson" userId="a73da8032f1697b1" providerId="LiveId" clId="{98656D09-5BC8-47C0-BC05-C993E18F34D6}" dt="2024-10-19T16:03:21.814" v="5936" actId="20577"/>
          <ac:spMkLst>
            <pc:docMk/>
            <pc:sldMk cId="1253324977" sldId="282"/>
            <ac:spMk id="3" creationId="{6907E6AD-21F0-1739-3052-F0B3D71B8DDA}"/>
          </ac:spMkLst>
        </pc:spChg>
      </pc:sldChg>
      <pc:sldChg chg="modSp add mod">
        <pc:chgData name="David Williamson" userId="a73da8032f1697b1" providerId="LiveId" clId="{98656D09-5BC8-47C0-BC05-C993E18F34D6}" dt="2024-10-19T16:04:00.593" v="5945" actId="1076"/>
        <pc:sldMkLst>
          <pc:docMk/>
          <pc:sldMk cId="828269349" sldId="283"/>
        </pc:sldMkLst>
        <pc:spChg chg="mod">
          <ac:chgData name="David Williamson" userId="a73da8032f1697b1" providerId="LiveId" clId="{98656D09-5BC8-47C0-BC05-C993E18F34D6}" dt="2024-10-19T16:04:00.593" v="5945" actId="1076"/>
          <ac:spMkLst>
            <pc:docMk/>
            <pc:sldMk cId="828269349" sldId="283"/>
            <ac:spMk id="3" creationId="{6907E6AD-21F0-1739-3052-F0B3D71B8DDA}"/>
          </ac:spMkLst>
        </pc:spChg>
      </pc:sldChg>
      <pc:sldChg chg="add ord">
        <pc:chgData name="David Williamson" userId="a73da8032f1697b1" providerId="LiveId" clId="{98656D09-5BC8-47C0-BC05-C993E18F34D6}" dt="2024-10-19T15:35:40.548" v="5593"/>
        <pc:sldMkLst>
          <pc:docMk/>
          <pc:sldMk cId="2360251643" sldId="284"/>
        </pc:sldMkLst>
      </pc:sldChg>
      <pc:sldChg chg="add">
        <pc:chgData name="David Williamson" userId="a73da8032f1697b1" providerId="LiveId" clId="{98656D09-5BC8-47C0-BC05-C993E18F34D6}" dt="2024-10-19T15:46:21.438" v="5731" actId="2890"/>
        <pc:sldMkLst>
          <pc:docMk/>
          <pc:sldMk cId="1972384326" sldId="285"/>
        </pc:sldMkLst>
      </pc:sldChg>
      <pc:sldChg chg="modSp add">
        <pc:chgData name="David Williamson" userId="a73da8032f1697b1" providerId="LiveId" clId="{98656D09-5BC8-47C0-BC05-C993E18F34D6}" dt="2024-10-19T15:49:48.158" v="5771" actId="20577"/>
        <pc:sldMkLst>
          <pc:docMk/>
          <pc:sldMk cId="2098459677" sldId="286"/>
        </pc:sldMkLst>
        <pc:graphicFrameChg chg="mod">
          <ac:chgData name="David Williamson" userId="a73da8032f1697b1" providerId="LiveId" clId="{98656D09-5BC8-47C0-BC05-C993E18F34D6}" dt="2024-10-19T15:49:48.158" v="5771" actId="20577"/>
          <ac:graphicFrameMkLst>
            <pc:docMk/>
            <pc:sldMk cId="2098459677" sldId="286"/>
            <ac:graphicFrameMk id="15" creationId="{32E4B954-7DFA-09DF-9A19-4088B47C39FC}"/>
          </ac:graphicFrameMkLst>
        </pc:graphicFrameChg>
      </pc:sldChg>
      <pc:sldChg chg="add">
        <pc:chgData name="David Williamson" userId="a73da8032f1697b1" providerId="LiveId" clId="{98656D09-5BC8-47C0-BC05-C993E18F34D6}" dt="2024-10-19T15:49:25.130" v="5768" actId="2890"/>
        <pc:sldMkLst>
          <pc:docMk/>
          <pc:sldMk cId="120128100" sldId="287"/>
        </pc:sldMkLst>
      </pc:sldChg>
      <pc:sldChg chg="modSp add mod">
        <pc:chgData name="David Williamson" userId="a73da8032f1697b1" providerId="LiveId" clId="{98656D09-5BC8-47C0-BC05-C993E18F34D6}" dt="2024-10-19T15:52:04.064" v="5795" actId="108"/>
        <pc:sldMkLst>
          <pc:docMk/>
          <pc:sldMk cId="902335724" sldId="288"/>
        </pc:sldMkLst>
        <pc:spChg chg="mod">
          <ac:chgData name="David Williamson" userId="a73da8032f1697b1" providerId="LiveId" clId="{98656D09-5BC8-47C0-BC05-C993E18F34D6}" dt="2024-10-19T15:52:04.064" v="5795" actId="108"/>
          <ac:spMkLst>
            <pc:docMk/>
            <pc:sldMk cId="902335724" sldId="288"/>
            <ac:spMk id="2" creationId="{D4940F21-C967-373C-DA07-83F2CD8D6C75}"/>
          </ac:spMkLst>
        </pc:spChg>
        <pc:graphicFrameChg chg="mod">
          <ac:chgData name="David Williamson" userId="a73da8032f1697b1" providerId="LiveId" clId="{98656D09-5BC8-47C0-BC05-C993E18F34D6}" dt="2024-10-19T15:51:58.439" v="5792" actId="108"/>
          <ac:graphicFrameMkLst>
            <pc:docMk/>
            <pc:sldMk cId="902335724" sldId="288"/>
            <ac:graphicFrameMk id="5" creationId="{26A85D2C-B99F-D065-48F7-AFBF26EB4AF5}"/>
          </ac:graphicFrameMkLst>
        </pc:graphicFrameChg>
      </pc:sldChg>
      <pc:sldChg chg="modSp add mod">
        <pc:chgData name="David Williamson" userId="a73da8032f1697b1" providerId="LiveId" clId="{98656D09-5BC8-47C0-BC05-C993E18F34D6}" dt="2024-10-19T15:52:06.622" v="5796" actId="108"/>
        <pc:sldMkLst>
          <pc:docMk/>
          <pc:sldMk cId="3187827442" sldId="289"/>
        </pc:sldMkLst>
        <pc:spChg chg="mod">
          <ac:chgData name="David Williamson" userId="a73da8032f1697b1" providerId="LiveId" clId="{98656D09-5BC8-47C0-BC05-C993E18F34D6}" dt="2024-10-19T15:52:06.622" v="5796" actId="108"/>
          <ac:spMkLst>
            <pc:docMk/>
            <pc:sldMk cId="3187827442" sldId="289"/>
            <ac:spMk id="2" creationId="{D4940F21-C967-373C-DA07-83F2CD8D6C75}"/>
          </ac:spMkLst>
        </pc:spChg>
        <pc:graphicFrameChg chg="mod modGraphic">
          <ac:chgData name="David Williamson" userId="a73da8032f1697b1" providerId="LiveId" clId="{98656D09-5BC8-47C0-BC05-C993E18F34D6}" dt="2024-10-19T15:51:55.078" v="5790" actId="108"/>
          <ac:graphicFrameMkLst>
            <pc:docMk/>
            <pc:sldMk cId="3187827442" sldId="289"/>
            <ac:graphicFrameMk id="5" creationId="{26A85D2C-B99F-D065-48F7-AFBF26EB4AF5}"/>
          </ac:graphicFrameMkLst>
        </pc:graphicFrame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6A8263-19DC-4DA4-9B1E-359B0172B612}" type="doc">
      <dgm:prSet loTypeId="urn:microsoft.com/office/officeart/2016/7/layout/LinearBlockProcessNumbered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222E38F-3714-401A-8F24-75750B5B51A2}">
      <dgm:prSet custT="1"/>
      <dgm:spPr/>
      <dgm:t>
        <a:bodyPr/>
        <a:lstStyle/>
        <a:p>
          <a:r>
            <a: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Call to Honor God (6)</a:t>
          </a:r>
        </a:p>
      </dgm:t>
    </dgm:pt>
    <dgm:pt modelId="{0159FAC6-C87C-4E94-AE2C-B5B4D88DB742}" type="parTrans" cxnId="{745BBE9F-0871-4EB8-90C1-713E9695B102}">
      <dgm:prSet/>
      <dgm:spPr/>
      <dgm:t>
        <a:bodyPr/>
        <a:lstStyle/>
        <a:p>
          <a:endParaRPr lang="en-US"/>
        </a:p>
      </dgm:t>
    </dgm:pt>
    <dgm:pt modelId="{79B4D646-884D-49BB-8011-1D2AB34873CC}" type="sibTrans" cxnId="{745BBE9F-0871-4EB8-90C1-713E9695B102}">
      <dgm:prSet phldrT="01" phldr="0"/>
      <dgm:spPr/>
      <dgm:t>
        <a:bodyPr/>
        <a:lstStyle/>
        <a:p>
          <a:r>
            <a:rPr lang="en-US"/>
            <a:t>01</a:t>
          </a:r>
          <a:endParaRPr lang="en-US" dirty="0"/>
        </a:p>
      </dgm:t>
    </dgm:pt>
    <dgm:pt modelId="{14DFF28F-982B-47E4-9F7A-6CEFF6E62526}">
      <dgm:prSet custT="1"/>
      <dgm:spPr/>
      <dgm:t>
        <a:bodyPr/>
        <a:lstStyle/>
        <a:p>
          <a:r>
            <a: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Problem of Half-hearted Worship (7-8)</a:t>
          </a:r>
        </a:p>
      </dgm:t>
    </dgm:pt>
    <dgm:pt modelId="{6009AE75-0815-4325-8ED0-967A071AAC9D}" type="parTrans" cxnId="{D3CFC710-1887-4D29-8CFE-82A7A856AD3A}">
      <dgm:prSet/>
      <dgm:spPr/>
      <dgm:t>
        <a:bodyPr/>
        <a:lstStyle/>
        <a:p>
          <a:endParaRPr lang="en-US"/>
        </a:p>
      </dgm:t>
    </dgm:pt>
    <dgm:pt modelId="{97E4F4D9-B147-441A-AAA5-16FE5882D83A}" type="sibTrans" cxnId="{D3CFC710-1887-4D29-8CFE-82A7A856AD3A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4E1461F0-D2D8-4AEF-A1DC-481BBBE49987}">
      <dgm:prSet custT="1"/>
      <dgm:spPr/>
      <dgm:t>
        <a:bodyPr/>
        <a:lstStyle/>
        <a:p>
          <a:pPr algn="ctr"/>
          <a:r>
            <a: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Consequences of Unworthy Worship (10-14)</a:t>
          </a:r>
        </a:p>
      </dgm:t>
    </dgm:pt>
    <dgm:pt modelId="{D9BDCEFB-2618-4FFB-8237-8DEC3475EF13}" type="parTrans" cxnId="{14CBBE94-979A-42F4-856A-9EDE89742185}">
      <dgm:prSet/>
      <dgm:spPr/>
      <dgm:t>
        <a:bodyPr/>
        <a:lstStyle/>
        <a:p>
          <a:endParaRPr lang="en-US"/>
        </a:p>
      </dgm:t>
    </dgm:pt>
    <dgm:pt modelId="{3F4CF683-241C-4E34-BE1B-814D853ADECF}" type="sibTrans" cxnId="{14CBBE94-979A-42F4-856A-9EDE89742185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F7F45529-9D56-4C85-A531-906CDF376C9C}" type="pres">
      <dgm:prSet presAssocID="{1B6A8263-19DC-4DA4-9B1E-359B0172B612}" presName="Name0" presStyleCnt="0">
        <dgm:presLayoutVars>
          <dgm:animLvl val="lvl"/>
          <dgm:resizeHandles val="exact"/>
        </dgm:presLayoutVars>
      </dgm:prSet>
      <dgm:spPr/>
    </dgm:pt>
    <dgm:pt modelId="{AB19CAD8-5CEA-4FDB-B93C-C4F919E1336A}" type="pres">
      <dgm:prSet presAssocID="{0222E38F-3714-401A-8F24-75750B5B51A2}" presName="compositeNode" presStyleCnt="0">
        <dgm:presLayoutVars>
          <dgm:bulletEnabled val="1"/>
        </dgm:presLayoutVars>
      </dgm:prSet>
      <dgm:spPr/>
    </dgm:pt>
    <dgm:pt modelId="{503ED875-1A4F-491E-84C8-9693DA4C5E7E}" type="pres">
      <dgm:prSet presAssocID="{0222E38F-3714-401A-8F24-75750B5B51A2}" presName="bgRect" presStyleLbl="alignNode1" presStyleIdx="0" presStyleCnt="3"/>
      <dgm:spPr/>
    </dgm:pt>
    <dgm:pt modelId="{59D4D0C0-058C-4053-AC7B-7EE52B1D4121}" type="pres">
      <dgm:prSet presAssocID="{79B4D646-884D-49BB-8011-1D2AB34873CC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124AF5EC-AFF5-46C1-88AC-AD86FAA89588}" type="pres">
      <dgm:prSet presAssocID="{0222E38F-3714-401A-8F24-75750B5B51A2}" presName="nodeRect" presStyleLbl="alignNode1" presStyleIdx="0" presStyleCnt="3">
        <dgm:presLayoutVars>
          <dgm:bulletEnabled val="1"/>
        </dgm:presLayoutVars>
      </dgm:prSet>
      <dgm:spPr/>
    </dgm:pt>
    <dgm:pt modelId="{1FF2CE5A-9579-4D17-A97F-B6B1CD1739D2}" type="pres">
      <dgm:prSet presAssocID="{79B4D646-884D-49BB-8011-1D2AB34873CC}" presName="sibTrans" presStyleCnt="0"/>
      <dgm:spPr/>
    </dgm:pt>
    <dgm:pt modelId="{5F4FFF1F-6938-47B0-9846-B98B5E38C034}" type="pres">
      <dgm:prSet presAssocID="{14DFF28F-982B-47E4-9F7A-6CEFF6E62526}" presName="compositeNode" presStyleCnt="0">
        <dgm:presLayoutVars>
          <dgm:bulletEnabled val="1"/>
        </dgm:presLayoutVars>
      </dgm:prSet>
      <dgm:spPr/>
    </dgm:pt>
    <dgm:pt modelId="{F3BDEAED-065C-4227-9530-E86D4CF33ECC}" type="pres">
      <dgm:prSet presAssocID="{14DFF28F-982B-47E4-9F7A-6CEFF6E62526}" presName="bgRect" presStyleLbl="alignNode1" presStyleIdx="1" presStyleCnt="3"/>
      <dgm:spPr/>
    </dgm:pt>
    <dgm:pt modelId="{F1FB47F7-8ECB-4246-80DC-7AFEA5A2919F}" type="pres">
      <dgm:prSet presAssocID="{97E4F4D9-B147-441A-AAA5-16FE5882D83A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10D9FA57-BD93-4211-94C2-A06E7F5AE995}" type="pres">
      <dgm:prSet presAssocID="{14DFF28F-982B-47E4-9F7A-6CEFF6E62526}" presName="nodeRect" presStyleLbl="alignNode1" presStyleIdx="1" presStyleCnt="3">
        <dgm:presLayoutVars>
          <dgm:bulletEnabled val="1"/>
        </dgm:presLayoutVars>
      </dgm:prSet>
      <dgm:spPr/>
    </dgm:pt>
    <dgm:pt modelId="{032C0531-75D4-47B7-9115-71352EC38A66}" type="pres">
      <dgm:prSet presAssocID="{97E4F4D9-B147-441A-AAA5-16FE5882D83A}" presName="sibTrans" presStyleCnt="0"/>
      <dgm:spPr/>
    </dgm:pt>
    <dgm:pt modelId="{5BF17039-A428-437F-AE14-560C8D972DF3}" type="pres">
      <dgm:prSet presAssocID="{4E1461F0-D2D8-4AEF-A1DC-481BBBE49987}" presName="compositeNode" presStyleCnt="0">
        <dgm:presLayoutVars>
          <dgm:bulletEnabled val="1"/>
        </dgm:presLayoutVars>
      </dgm:prSet>
      <dgm:spPr/>
    </dgm:pt>
    <dgm:pt modelId="{326F95B8-86D2-4D65-90D9-A061D82B0CD3}" type="pres">
      <dgm:prSet presAssocID="{4E1461F0-D2D8-4AEF-A1DC-481BBBE49987}" presName="bgRect" presStyleLbl="alignNode1" presStyleIdx="2" presStyleCnt="3"/>
      <dgm:spPr/>
    </dgm:pt>
    <dgm:pt modelId="{0454202B-0346-4F6D-8F2B-C482852C5D97}" type="pres">
      <dgm:prSet presAssocID="{3F4CF683-241C-4E34-BE1B-814D853ADECF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8CC6AF30-9F08-4EA0-B6DB-3633957DAA07}" type="pres">
      <dgm:prSet presAssocID="{4E1461F0-D2D8-4AEF-A1DC-481BBBE49987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18197B0F-7E30-4322-AF0E-605E1FC8DAAF}" type="presOf" srcId="{97E4F4D9-B147-441A-AAA5-16FE5882D83A}" destId="{F1FB47F7-8ECB-4246-80DC-7AFEA5A2919F}" srcOrd="0" destOrd="0" presId="urn:microsoft.com/office/officeart/2016/7/layout/LinearBlockProcessNumbered"/>
    <dgm:cxn modelId="{D3CFC710-1887-4D29-8CFE-82A7A856AD3A}" srcId="{1B6A8263-19DC-4DA4-9B1E-359B0172B612}" destId="{14DFF28F-982B-47E4-9F7A-6CEFF6E62526}" srcOrd="1" destOrd="0" parTransId="{6009AE75-0815-4325-8ED0-967A071AAC9D}" sibTransId="{97E4F4D9-B147-441A-AAA5-16FE5882D83A}"/>
    <dgm:cxn modelId="{E0FDBE63-65EA-4FF1-822B-8DE27524951C}" type="presOf" srcId="{79B4D646-884D-49BB-8011-1D2AB34873CC}" destId="{59D4D0C0-058C-4053-AC7B-7EE52B1D4121}" srcOrd="0" destOrd="0" presId="urn:microsoft.com/office/officeart/2016/7/layout/LinearBlockProcessNumbered"/>
    <dgm:cxn modelId="{B7B6197A-0FCE-4CFA-985A-F66D77F41654}" type="presOf" srcId="{3F4CF683-241C-4E34-BE1B-814D853ADECF}" destId="{0454202B-0346-4F6D-8F2B-C482852C5D97}" srcOrd="0" destOrd="0" presId="urn:microsoft.com/office/officeart/2016/7/layout/LinearBlockProcessNumbered"/>
    <dgm:cxn modelId="{F2310D7C-0379-4B82-9136-98E1FC413F80}" type="presOf" srcId="{0222E38F-3714-401A-8F24-75750B5B51A2}" destId="{503ED875-1A4F-491E-84C8-9693DA4C5E7E}" srcOrd="0" destOrd="0" presId="urn:microsoft.com/office/officeart/2016/7/layout/LinearBlockProcessNumbered"/>
    <dgm:cxn modelId="{3C2F527E-C683-4AB5-A575-81A9326DC811}" type="presOf" srcId="{0222E38F-3714-401A-8F24-75750B5B51A2}" destId="{124AF5EC-AFF5-46C1-88AC-AD86FAA89588}" srcOrd="1" destOrd="0" presId="urn:microsoft.com/office/officeart/2016/7/layout/LinearBlockProcessNumbered"/>
    <dgm:cxn modelId="{DFD94085-B549-4AC9-A9A3-76DE12198074}" type="presOf" srcId="{14DFF28F-982B-47E4-9F7A-6CEFF6E62526}" destId="{F3BDEAED-065C-4227-9530-E86D4CF33ECC}" srcOrd="0" destOrd="0" presId="urn:microsoft.com/office/officeart/2016/7/layout/LinearBlockProcessNumbered"/>
    <dgm:cxn modelId="{0436C090-067A-4931-9731-2B10FC3A90E9}" type="presOf" srcId="{4E1461F0-D2D8-4AEF-A1DC-481BBBE49987}" destId="{326F95B8-86D2-4D65-90D9-A061D82B0CD3}" srcOrd="0" destOrd="0" presId="urn:microsoft.com/office/officeart/2016/7/layout/LinearBlockProcessNumbered"/>
    <dgm:cxn modelId="{0C0BC592-B327-4983-84AF-B822A5E71892}" type="presOf" srcId="{4E1461F0-D2D8-4AEF-A1DC-481BBBE49987}" destId="{8CC6AF30-9F08-4EA0-B6DB-3633957DAA07}" srcOrd="1" destOrd="0" presId="urn:microsoft.com/office/officeart/2016/7/layout/LinearBlockProcessNumbered"/>
    <dgm:cxn modelId="{14CBBE94-979A-42F4-856A-9EDE89742185}" srcId="{1B6A8263-19DC-4DA4-9B1E-359B0172B612}" destId="{4E1461F0-D2D8-4AEF-A1DC-481BBBE49987}" srcOrd="2" destOrd="0" parTransId="{D9BDCEFB-2618-4FFB-8237-8DEC3475EF13}" sibTransId="{3F4CF683-241C-4E34-BE1B-814D853ADECF}"/>
    <dgm:cxn modelId="{745BBE9F-0871-4EB8-90C1-713E9695B102}" srcId="{1B6A8263-19DC-4DA4-9B1E-359B0172B612}" destId="{0222E38F-3714-401A-8F24-75750B5B51A2}" srcOrd="0" destOrd="0" parTransId="{0159FAC6-C87C-4E94-AE2C-B5B4D88DB742}" sibTransId="{79B4D646-884D-49BB-8011-1D2AB34873CC}"/>
    <dgm:cxn modelId="{90A0E0BE-EFDB-48DF-B65B-E63AFABB8504}" type="presOf" srcId="{1B6A8263-19DC-4DA4-9B1E-359B0172B612}" destId="{F7F45529-9D56-4C85-A531-906CDF376C9C}" srcOrd="0" destOrd="0" presId="urn:microsoft.com/office/officeart/2016/7/layout/LinearBlockProcessNumbered"/>
    <dgm:cxn modelId="{3D67FFD5-4A81-4C89-A5EE-0FD68D8575DE}" type="presOf" srcId="{14DFF28F-982B-47E4-9F7A-6CEFF6E62526}" destId="{10D9FA57-BD93-4211-94C2-A06E7F5AE995}" srcOrd="1" destOrd="0" presId="urn:microsoft.com/office/officeart/2016/7/layout/LinearBlockProcessNumbered"/>
    <dgm:cxn modelId="{A70FBCC0-EB2B-4B8F-8C68-AF08505EC01C}" type="presParOf" srcId="{F7F45529-9D56-4C85-A531-906CDF376C9C}" destId="{AB19CAD8-5CEA-4FDB-B93C-C4F919E1336A}" srcOrd="0" destOrd="0" presId="urn:microsoft.com/office/officeart/2016/7/layout/LinearBlockProcessNumbered"/>
    <dgm:cxn modelId="{4926C9ED-4580-4024-8E9D-99E2F0EAC924}" type="presParOf" srcId="{AB19CAD8-5CEA-4FDB-B93C-C4F919E1336A}" destId="{503ED875-1A4F-491E-84C8-9693DA4C5E7E}" srcOrd="0" destOrd="0" presId="urn:microsoft.com/office/officeart/2016/7/layout/LinearBlockProcessNumbered"/>
    <dgm:cxn modelId="{84E78199-514D-429A-824D-1561052BA02E}" type="presParOf" srcId="{AB19CAD8-5CEA-4FDB-B93C-C4F919E1336A}" destId="{59D4D0C0-058C-4053-AC7B-7EE52B1D4121}" srcOrd="1" destOrd="0" presId="urn:microsoft.com/office/officeart/2016/7/layout/LinearBlockProcessNumbered"/>
    <dgm:cxn modelId="{59DE8316-186F-469E-A75E-5D6AA41B84A1}" type="presParOf" srcId="{AB19CAD8-5CEA-4FDB-B93C-C4F919E1336A}" destId="{124AF5EC-AFF5-46C1-88AC-AD86FAA89588}" srcOrd="2" destOrd="0" presId="urn:microsoft.com/office/officeart/2016/7/layout/LinearBlockProcessNumbered"/>
    <dgm:cxn modelId="{1BC578F2-5EF2-4163-B0E2-D6B038DFCD20}" type="presParOf" srcId="{F7F45529-9D56-4C85-A531-906CDF376C9C}" destId="{1FF2CE5A-9579-4D17-A97F-B6B1CD1739D2}" srcOrd="1" destOrd="0" presId="urn:microsoft.com/office/officeart/2016/7/layout/LinearBlockProcessNumbered"/>
    <dgm:cxn modelId="{6DF7109A-39A8-4A4D-8763-40075E681E6F}" type="presParOf" srcId="{F7F45529-9D56-4C85-A531-906CDF376C9C}" destId="{5F4FFF1F-6938-47B0-9846-B98B5E38C034}" srcOrd="2" destOrd="0" presId="urn:microsoft.com/office/officeart/2016/7/layout/LinearBlockProcessNumbered"/>
    <dgm:cxn modelId="{B78E9AEC-3D5B-4AAA-A967-EC781D3C6F3F}" type="presParOf" srcId="{5F4FFF1F-6938-47B0-9846-B98B5E38C034}" destId="{F3BDEAED-065C-4227-9530-E86D4CF33ECC}" srcOrd="0" destOrd="0" presId="urn:microsoft.com/office/officeart/2016/7/layout/LinearBlockProcessNumbered"/>
    <dgm:cxn modelId="{0A0142D4-5824-4BA7-94DA-902C0C3A5150}" type="presParOf" srcId="{5F4FFF1F-6938-47B0-9846-B98B5E38C034}" destId="{F1FB47F7-8ECB-4246-80DC-7AFEA5A2919F}" srcOrd="1" destOrd="0" presId="urn:microsoft.com/office/officeart/2016/7/layout/LinearBlockProcessNumbered"/>
    <dgm:cxn modelId="{1049CF2A-6B57-4253-88AD-D383240D0A48}" type="presParOf" srcId="{5F4FFF1F-6938-47B0-9846-B98B5E38C034}" destId="{10D9FA57-BD93-4211-94C2-A06E7F5AE995}" srcOrd="2" destOrd="0" presId="urn:microsoft.com/office/officeart/2016/7/layout/LinearBlockProcessNumbered"/>
    <dgm:cxn modelId="{177FE56D-E086-48C6-B453-116017ACF732}" type="presParOf" srcId="{F7F45529-9D56-4C85-A531-906CDF376C9C}" destId="{032C0531-75D4-47B7-9115-71352EC38A66}" srcOrd="3" destOrd="0" presId="urn:microsoft.com/office/officeart/2016/7/layout/LinearBlockProcessNumbered"/>
    <dgm:cxn modelId="{49B00155-A082-44CA-BDE1-60666209A2FC}" type="presParOf" srcId="{F7F45529-9D56-4C85-A531-906CDF376C9C}" destId="{5BF17039-A428-437F-AE14-560C8D972DF3}" srcOrd="4" destOrd="0" presId="urn:microsoft.com/office/officeart/2016/7/layout/LinearBlockProcessNumbered"/>
    <dgm:cxn modelId="{D0443C4C-AE12-4055-B9AE-BF1208C0154E}" type="presParOf" srcId="{5BF17039-A428-437F-AE14-560C8D972DF3}" destId="{326F95B8-86D2-4D65-90D9-A061D82B0CD3}" srcOrd="0" destOrd="0" presId="urn:microsoft.com/office/officeart/2016/7/layout/LinearBlockProcessNumbered"/>
    <dgm:cxn modelId="{7D8084A7-DDF7-43C0-929A-E0EF17D29B9D}" type="presParOf" srcId="{5BF17039-A428-437F-AE14-560C8D972DF3}" destId="{0454202B-0346-4F6D-8F2B-C482852C5D97}" srcOrd="1" destOrd="0" presId="urn:microsoft.com/office/officeart/2016/7/layout/LinearBlockProcessNumbered"/>
    <dgm:cxn modelId="{6EDD5DC7-23B2-4765-A9B5-3FD9E98E340F}" type="presParOf" srcId="{5BF17039-A428-437F-AE14-560C8D972DF3}" destId="{8CC6AF30-9F08-4EA0-B6DB-3633957DAA07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7B3DB76-7AAE-4482-9650-F9F74D0F6D13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544F831-2254-42EB-B755-AF5D2155FB2F}">
      <dgm:prSet/>
      <dgm:spPr/>
      <dgm:t>
        <a:bodyPr/>
        <a:lstStyle/>
        <a:p>
          <a:r>
            <a:rPr lang="en-US"/>
            <a:t>Do not be like the church in Laodicea, “I know your deeds, that you are neither cold nor hot. I wish you were either one or the other!” (Rev 3:15-16)</a:t>
          </a:r>
        </a:p>
      </dgm:t>
    </dgm:pt>
    <dgm:pt modelId="{83099FAD-6C4C-4E90-89C6-D5B358838088}" type="parTrans" cxnId="{DDA65227-1687-4C92-9A65-EEBC5128E1B9}">
      <dgm:prSet/>
      <dgm:spPr/>
      <dgm:t>
        <a:bodyPr/>
        <a:lstStyle/>
        <a:p>
          <a:endParaRPr lang="en-US"/>
        </a:p>
      </dgm:t>
    </dgm:pt>
    <dgm:pt modelId="{87A383B1-F2C2-4E1E-A7BA-C76469E4BC72}" type="sibTrans" cxnId="{DDA65227-1687-4C92-9A65-EEBC5128E1B9}">
      <dgm:prSet/>
      <dgm:spPr/>
      <dgm:t>
        <a:bodyPr/>
        <a:lstStyle/>
        <a:p>
          <a:endParaRPr lang="en-US"/>
        </a:p>
      </dgm:t>
    </dgm:pt>
    <dgm:pt modelId="{F1EA42DF-0048-470E-9F24-D53D17344EF8}">
      <dgm:prSet/>
      <dgm:spPr/>
      <dgm:t>
        <a:bodyPr/>
        <a:lstStyle/>
        <a:p>
          <a:r>
            <a:rPr lang="en-US"/>
            <a:t>God desires that we love Him with all our heart, soul, mind, and strength (Mark 12:30).</a:t>
          </a:r>
        </a:p>
      </dgm:t>
    </dgm:pt>
    <dgm:pt modelId="{E057AEC3-CE3F-4179-898C-4862B84B8FCB}" type="parTrans" cxnId="{F4F0F20B-7558-4336-AC88-54F3E3185F08}">
      <dgm:prSet/>
      <dgm:spPr/>
      <dgm:t>
        <a:bodyPr/>
        <a:lstStyle/>
        <a:p>
          <a:endParaRPr lang="en-US"/>
        </a:p>
      </dgm:t>
    </dgm:pt>
    <dgm:pt modelId="{6DC9DF4B-4220-4B64-938A-23367F454CA7}" type="sibTrans" cxnId="{F4F0F20B-7558-4336-AC88-54F3E3185F08}">
      <dgm:prSet/>
      <dgm:spPr/>
      <dgm:t>
        <a:bodyPr/>
        <a:lstStyle/>
        <a:p>
          <a:endParaRPr lang="en-US"/>
        </a:p>
      </dgm:t>
    </dgm:pt>
    <dgm:pt modelId="{62C8D1A9-52F4-475F-AC0E-E5D8EC64F80E}" type="pres">
      <dgm:prSet presAssocID="{27B3DB76-7AAE-4482-9650-F9F74D0F6D1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A7B43CA-C8EF-4FBF-8FDE-08F4AA3179CC}" type="pres">
      <dgm:prSet presAssocID="{1544F831-2254-42EB-B755-AF5D2155FB2F}" presName="hierRoot1" presStyleCnt="0"/>
      <dgm:spPr/>
    </dgm:pt>
    <dgm:pt modelId="{F992A95A-E693-4BCB-97BE-CF8C3B6AA849}" type="pres">
      <dgm:prSet presAssocID="{1544F831-2254-42EB-B755-AF5D2155FB2F}" presName="composite" presStyleCnt="0"/>
      <dgm:spPr/>
    </dgm:pt>
    <dgm:pt modelId="{F13FA1D6-8633-4966-A514-4ECDAEC1AF1E}" type="pres">
      <dgm:prSet presAssocID="{1544F831-2254-42EB-B755-AF5D2155FB2F}" presName="background" presStyleLbl="node0" presStyleIdx="0" presStyleCnt="2"/>
      <dgm:spPr/>
    </dgm:pt>
    <dgm:pt modelId="{683709D7-6CF2-45D4-A031-BD707A78D5BA}" type="pres">
      <dgm:prSet presAssocID="{1544F831-2254-42EB-B755-AF5D2155FB2F}" presName="text" presStyleLbl="fgAcc0" presStyleIdx="0" presStyleCnt="2">
        <dgm:presLayoutVars>
          <dgm:chPref val="3"/>
        </dgm:presLayoutVars>
      </dgm:prSet>
      <dgm:spPr/>
    </dgm:pt>
    <dgm:pt modelId="{D6F699EC-8DD6-4A7D-B0D0-C7322D9CD8BA}" type="pres">
      <dgm:prSet presAssocID="{1544F831-2254-42EB-B755-AF5D2155FB2F}" presName="hierChild2" presStyleCnt="0"/>
      <dgm:spPr/>
    </dgm:pt>
    <dgm:pt modelId="{61A9C543-9C53-4D74-B409-1D1205CC63CD}" type="pres">
      <dgm:prSet presAssocID="{F1EA42DF-0048-470E-9F24-D53D17344EF8}" presName="hierRoot1" presStyleCnt="0"/>
      <dgm:spPr/>
    </dgm:pt>
    <dgm:pt modelId="{90FFD75F-CFCB-4FF9-88B6-1C50C93BAFAB}" type="pres">
      <dgm:prSet presAssocID="{F1EA42DF-0048-470E-9F24-D53D17344EF8}" presName="composite" presStyleCnt="0"/>
      <dgm:spPr/>
    </dgm:pt>
    <dgm:pt modelId="{347BE54B-8886-4D12-84CC-495D7A380B1E}" type="pres">
      <dgm:prSet presAssocID="{F1EA42DF-0048-470E-9F24-D53D17344EF8}" presName="background" presStyleLbl="node0" presStyleIdx="1" presStyleCnt="2"/>
      <dgm:spPr/>
    </dgm:pt>
    <dgm:pt modelId="{3350A9CC-A21C-40F3-8723-5C7D1DF424EB}" type="pres">
      <dgm:prSet presAssocID="{F1EA42DF-0048-470E-9F24-D53D17344EF8}" presName="text" presStyleLbl="fgAcc0" presStyleIdx="1" presStyleCnt="2">
        <dgm:presLayoutVars>
          <dgm:chPref val="3"/>
        </dgm:presLayoutVars>
      </dgm:prSet>
      <dgm:spPr/>
    </dgm:pt>
    <dgm:pt modelId="{7474BD4D-E1EB-475F-8895-FF3B93F319FA}" type="pres">
      <dgm:prSet presAssocID="{F1EA42DF-0048-470E-9F24-D53D17344EF8}" presName="hierChild2" presStyleCnt="0"/>
      <dgm:spPr/>
    </dgm:pt>
  </dgm:ptLst>
  <dgm:cxnLst>
    <dgm:cxn modelId="{3AED2903-6853-42ED-986A-87A38F48A430}" type="presOf" srcId="{27B3DB76-7AAE-4482-9650-F9F74D0F6D13}" destId="{62C8D1A9-52F4-475F-AC0E-E5D8EC64F80E}" srcOrd="0" destOrd="0" presId="urn:microsoft.com/office/officeart/2005/8/layout/hierarchy1"/>
    <dgm:cxn modelId="{F4F0F20B-7558-4336-AC88-54F3E3185F08}" srcId="{27B3DB76-7AAE-4482-9650-F9F74D0F6D13}" destId="{F1EA42DF-0048-470E-9F24-D53D17344EF8}" srcOrd="1" destOrd="0" parTransId="{E057AEC3-CE3F-4179-898C-4862B84B8FCB}" sibTransId="{6DC9DF4B-4220-4B64-938A-23367F454CA7}"/>
    <dgm:cxn modelId="{DDA65227-1687-4C92-9A65-EEBC5128E1B9}" srcId="{27B3DB76-7AAE-4482-9650-F9F74D0F6D13}" destId="{1544F831-2254-42EB-B755-AF5D2155FB2F}" srcOrd="0" destOrd="0" parTransId="{83099FAD-6C4C-4E90-89C6-D5B358838088}" sibTransId="{87A383B1-F2C2-4E1E-A7BA-C76469E4BC72}"/>
    <dgm:cxn modelId="{F649826F-730E-424E-99AD-F056C7F43E7A}" type="presOf" srcId="{F1EA42DF-0048-470E-9F24-D53D17344EF8}" destId="{3350A9CC-A21C-40F3-8723-5C7D1DF424EB}" srcOrd="0" destOrd="0" presId="urn:microsoft.com/office/officeart/2005/8/layout/hierarchy1"/>
    <dgm:cxn modelId="{B178CEAE-6B48-4F46-8526-4AD8156EE73C}" type="presOf" srcId="{1544F831-2254-42EB-B755-AF5D2155FB2F}" destId="{683709D7-6CF2-45D4-A031-BD707A78D5BA}" srcOrd="0" destOrd="0" presId="urn:microsoft.com/office/officeart/2005/8/layout/hierarchy1"/>
    <dgm:cxn modelId="{34082383-BE8A-4949-83CA-518563775616}" type="presParOf" srcId="{62C8D1A9-52F4-475F-AC0E-E5D8EC64F80E}" destId="{5A7B43CA-C8EF-4FBF-8FDE-08F4AA3179CC}" srcOrd="0" destOrd="0" presId="urn:microsoft.com/office/officeart/2005/8/layout/hierarchy1"/>
    <dgm:cxn modelId="{CA4EABA7-0EF1-4F5F-A438-9EF6A9226A85}" type="presParOf" srcId="{5A7B43CA-C8EF-4FBF-8FDE-08F4AA3179CC}" destId="{F992A95A-E693-4BCB-97BE-CF8C3B6AA849}" srcOrd="0" destOrd="0" presId="urn:microsoft.com/office/officeart/2005/8/layout/hierarchy1"/>
    <dgm:cxn modelId="{D842AEAE-9FBA-42A0-8706-B8330E582928}" type="presParOf" srcId="{F992A95A-E693-4BCB-97BE-CF8C3B6AA849}" destId="{F13FA1D6-8633-4966-A514-4ECDAEC1AF1E}" srcOrd="0" destOrd="0" presId="urn:microsoft.com/office/officeart/2005/8/layout/hierarchy1"/>
    <dgm:cxn modelId="{371F4B24-9C77-4A65-917F-1B8DF4B513D5}" type="presParOf" srcId="{F992A95A-E693-4BCB-97BE-CF8C3B6AA849}" destId="{683709D7-6CF2-45D4-A031-BD707A78D5BA}" srcOrd="1" destOrd="0" presId="urn:microsoft.com/office/officeart/2005/8/layout/hierarchy1"/>
    <dgm:cxn modelId="{1583216E-4788-48FB-8379-8EBC8469C88D}" type="presParOf" srcId="{5A7B43CA-C8EF-4FBF-8FDE-08F4AA3179CC}" destId="{D6F699EC-8DD6-4A7D-B0D0-C7322D9CD8BA}" srcOrd="1" destOrd="0" presId="urn:microsoft.com/office/officeart/2005/8/layout/hierarchy1"/>
    <dgm:cxn modelId="{68623CBB-3372-4551-8429-C33E1D021894}" type="presParOf" srcId="{62C8D1A9-52F4-475F-AC0E-E5D8EC64F80E}" destId="{61A9C543-9C53-4D74-B409-1D1205CC63CD}" srcOrd="1" destOrd="0" presId="urn:microsoft.com/office/officeart/2005/8/layout/hierarchy1"/>
    <dgm:cxn modelId="{75CEEECE-02D7-422B-BDD2-FAB9FD65D9E7}" type="presParOf" srcId="{61A9C543-9C53-4D74-B409-1D1205CC63CD}" destId="{90FFD75F-CFCB-4FF9-88B6-1C50C93BAFAB}" srcOrd="0" destOrd="0" presId="urn:microsoft.com/office/officeart/2005/8/layout/hierarchy1"/>
    <dgm:cxn modelId="{E72BC5BA-6B77-43BC-81D3-69CEBE322BD7}" type="presParOf" srcId="{90FFD75F-CFCB-4FF9-88B6-1C50C93BAFAB}" destId="{347BE54B-8886-4D12-84CC-495D7A380B1E}" srcOrd="0" destOrd="0" presId="urn:microsoft.com/office/officeart/2005/8/layout/hierarchy1"/>
    <dgm:cxn modelId="{56A43ACF-ACCF-421E-9450-821B614F0878}" type="presParOf" srcId="{90FFD75F-CFCB-4FF9-88B6-1C50C93BAFAB}" destId="{3350A9CC-A21C-40F3-8723-5C7D1DF424EB}" srcOrd="1" destOrd="0" presId="urn:microsoft.com/office/officeart/2005/8/layout/hierarchy1"/>
    <dgm:cxn modelId="{06567477-17D8-4A0D-8E99-11D62D151E37}" type="presParOf" srcId="{61A9C543-9C53-4D74-B409-1D1205CC63CD}" destId="{7474BD4D-E1EB-475F-8895-FF3B93F319F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A69DE0-2224-419F-A200-7B1AC7CE80B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28AAD52-3185-412C-BBB4-4A12BC046448}">
      <dgm:prSet custT="1"/>
      <dgm:spPr/>
      <dgm:t>
        <a:bodyPr/>
        <a:lstStyle/>
        <a:p>
          <a:r>
            <a:rPr lang="en-US" sz="3200" dirty="0"/>
            <a:t>a.) Lack of reverent </a:t>
          </a:r>
          <a:r>
            <a:rPr lang="en-US" sz="3200" u="sng" dirty="0">
              <a:solidFill>
                <a:srgbClr val="FFFF00"/>
              </a:solidFill>
            </a:rPr>
            <a:t>awe</a:t>
          </a:r>
          <a:r>
            <a:rPr lang="en-US" sz="3200" dirty="0">
              <a:solidFill>
                <a:srgbClr val="FFFF00"/>
              </a:solidFill>
            </a:rPr>
            <a:t> </a:t>
          </a:r>
          <a:r>
            <a:rPr lang="en-US" sz="3200" dirty="0"/>
            <a:t>(6)</a:t>
          </a:r>
        </a:p>
      </dgm:t>
    </dgm:pt>
    <dgm:pt modelId="{45422A5D-745C-4ED1-9F21-B08EE7410FAF}" type="parTrans" cxnId="{A19A75C0-DFCB-4FB0-BADF-E0376E10BD25}">
      <dgm:prSet/>
      <dgm:spPr/>
      <dgm:t>
        <a:bodyPr/>
        <a:lstStyle/>
        <a:p>
          <a:endParaRPr lang="en-US"/>
        </a:p>
      </dgm:t>
    </dgm:pt>
    <dgm:pt modelId="{00967B6B-F466-43D7-A894-1A871EFBCBF2}" type="sibTrans" cxnId="{A19A75C0-DFCB-4FB0-BADF-E0376E10BD25}">
      <dgm:prSet/>
      <dgm:spPr/>
      <dgm:t>
        <a:bodyPr/>
        <a:lstStyle/>
        <a:p>
          <a:endParaRPr lang="en-US"/>
        </a:p>
      </dgm:t>
    </dgm:pt>
    <dgm:pt modelId="{2A5237B9-46F2-4C2E-B69A-2091C98D46BF}">
      <dgm:prSet custT="1"/>
      <dgm:spPr/>
      <dgm:t>
        <a:bodyPr/>
        <a:lstStyle/>
        <a:p>
          <a:endParaRPr lang="en-US" sz="3200" dirty="0"/>
        </a:p>
      </dgm:t>
    </dgm:pt>
    <dgm:pt modelId="{BB33315A-D67D-4834-BF2D-03E61825D243}" type="parTrans" cxnId="{FF7C5A51-BEAA-4C30-8746-4575B525F8EA}">
      <dgm:prSet/>
      <dgm:spPr/>
      <dgm:t>
        <a:bodyPr/>
        <a:lstStyle/>
        <a:p>
          <a:endParaRPr lang="en-US"/>
        </a:p>
      </dgm:t>
    </dgm:pt>
    <dgm:pt modelId="{23B58CF7-2CAA-4015-970F-9F43E622197F}" type="sibTrans" cxnId="{FF7C5A51-BEAA-4C30-8746-4575B525F8EA}">
      <dgm:prSet/>
      <dgm:spPr/>
      <dgm:t>
        <a:bodyPr/>
        <a:lstStyle/>
        <a:p>
          <a:endParaRPr lang="en-US"/>
        </a:p>
      </dgm:t>
    </dgm:pt>
    <dgm:pt modelId="{EC5BC8D0-7B4C-49F5-B703-F7A25E7D1BD6}">
      <dgm:prSet custT="1"/>
      <dgm:spPr/>
      <dgm:t>
        <a:bodyPr/>
        <a:lstStyle/>
        <a:p>
          <a:endParaRPr lang="en-US" sz="3200" dirty="0"/>
        </a:p>
      </dgm:t>
    </dgm:pt>
    <dgm:pt modelId="{80AF722B-6B05-4825-95B2-3ED34CAC5486}" type="parTrans" cxnId="{F280DE1E-7365-4B48-B784-C988FCF70F6A}">
      <dgm:prSet/>
      <dgm:spPr/>
      <dgm:t>
        <a:bodyPr/>
        <a:lstStyle/>
        <a:p>
          <a:endParaRPr lang="en-US"/>
        </a:p>
      </dgm:t>
    </dgm:pt>
    <dgm:pt modelId="{1FD9B5A2-6E28-4F45-A72C-49E38F1E6B88}" type="sibTrans" cxnId="{F280DE1E-7365-4B48-B784-C988FCF70F6A}">
      <dgm:prSet/>
      <dgm:spPr/>
      <dgm:t>
        <a:bodyPr/>
        <a:lstStyle/>
        <a:p>
          <a:endParaRPr lang="en-US"/>
        </a:p>
      </dgm:t>
    </dgm:pt>
    <dgm:pt modelId="{8566D4E3-D1E7-4BB1-B358-D02B75A647A6}" type="pres">
      <dgm:prSet presAssocID="{34A69DE0-2224-419F-A200-7B1AC7CE80BF}" presName="root" presStyleCnt="0">
        <dgm:presLayoutVars>
          <dgm:dir/>
          <dgm:resizeHandles val="exact"/>
        </dgm:presLayoutVars>
      </dgm:prSet>
      <dgm:spPr/>
    </dgm:pt>
    <dgm:pt modelId="{6CE9D9FC-E887-47FD-8AC9-5679C784E340}" type="pres">
      <dgm:prSet presAssocID="{928AAD52-3185-412C-BBB4-4A12BC046448}" presName="compNode" presStyleCnt="0"/>
      <dgm:spPr/>
    </dgm:pt>
    <dgm:pt modelId="{2D720DF3-CEAC-4E9B-B2EB-4BFF3BF9B58C}" type="pres">
      <dgm:prSet presAssocID="{928AAD52-3185-412C-BBB4-4A12BC046448}" presName="bgRect" presStyleLbl="bgShp" presStyleIdx="0" presStyleCnt="3"/>
      <dgm:spPr/>
    </dgm:pt>
    <dgm:pt modelId="{386B800E-998A-4505-92EE-2D5D0D98BBAC}" type="pres">
      <dgm:prSet presAssocID="{928AAD52-3185-412C-BBB4-4A12BC04644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on"/>
        </a:ext>
      </dgm:extLst>
    </dgm:pt>
    <dgm:pt modelId="{3FE8573E-50E8-47B8-B5F4-1DEF0313E149}" type="pres">
      <dgm:prSet presAssocID="{928AAD52-3185-412C-BBB4-4A12BC046448}" presName="spaceRect" presStyleCnt="0"/>
      <dgm:spPr/>
    </dgm:pt>
    <dgm:pt modelId="{A107E914-3AA8-4CE3-915A-1C4378338DE3}" type="pres">
      <dgm:prSet presAssocID="{928AAD52-3185-412C-BBB4-4A12BC046448}" presName="parTx" presStyleLbl="revTx" presStyleIdx="0" presStyleCnt="3">
        <dgm:presLayoutVars>
          <dgm:chMax val="0"/>
          <dgm:chPref val="0"/>
        </dgm:presLayoutVars>
      </dgm:prSet>
      <dgm:spPr/>
    </dgm:pt>
    <dgm:pt modelId="{27500BF5-CE95-403E-83DA-B8FF22173C5F}" type="pres">
      <dgm:prSet presAssocID="{00967B6B-F466-43D7-A894-1A871EFBCBF2}" presName="sibTrans" presStyleCnt="0"/>
      <dgm:spPr/>
    </dgm:pt>
    <dgm:pt modelId="{B5213BA5-5D27-4894-A7C1-E8C287BA258E}" type="pres">
      <dgm:prSet presAssocID="{2A5237B9-46F2-4C2E-B69A-2091C98D46BF}" presName="compNode" presStyleCnt="0"/>
      <dgm:spPr/>
    </dgm:pt>
    <dgm:pt modelId="{07FFD56E-271B-49D0-93AD-4B868509FB94}" type="pres">
      <dgm:prSet presAssocID="{2A5237B9-46F2-4C2E-B69A-2091C98D46BF}" presName="bgRect" presStyleLbl="bgShp" presStyleIdx="1" presStyleCnt="3"/>
      <dgm:spPr/>
    </dgm:pt>
    <dgm:pt modelId="{8AB9ECD0-DD2F-477E-AAB0-A4111AB098E2}" type="pres">
      <dgm:prSet presAssocID="{2A5237B9-46F2-4C2E-B69A-2091C98D46B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3CCEE0AB-939B-4665-8F59-F280A9692733}" type="pres">
      <dgm:prSet presAssocID="{2A5237B9-46F2-4C2E-B69A-2091C98D46BF}" presName="spaceRect" presStyleCnt="0"/>
      <dgm:spPr/>
    </dgm:pt>
    <dgm:pt modelId="{240FE45B-52E2-4072-9BA9-82109823FC66}" type="pres">
      <dgm:prSet presAssocID="{2A5237B9-46F2-4C2E-B69A-2091C98D46BF}" presName="parTx" presStyleLbl="revTx" presStyleIdx="1" presStyleCnt="3">
        <dgm:presLayoutVars>
          <dgm:chMax val="0"/>
          <dgm:chPref val="0"/>
        </dgm:presLayoutVars>
      </dgm:prSet>
      <dgm:spPr/>
    </dgm:pt>
    <dgm:pt modelId="{3D295D2E-DA7D-405D-90A6-8787094F7E63}" type="pres">
      <dgm:prSet presAssocID="{23B58CF7-2CAA-4015-970F-9F43E622197F}" presName="sibTrans" presStyleCnt="0"/>
      <dgm:spPr/>
    </dgm:pt>
    <dgm:pt modelId="{A77F266F-D655-4EC6-9750-9ADBD493D16A}" type="pres">
      <dgm:prSet presAssocID="{EC5BC8D0-7B4C-49F5-B703-F7A25E7D1BD6}" presName="compNode" presStyleCnt="0"/>
      <dgm:spPr/>
    </dgm:pt>
    <dgm:pt modelId="{6FBA1F67-8E47-45F4-A6C8-075407F96A16}" type="pres">
      <dgm:prSet presAssocID="{EC5BC8D0-7B4C-49F5-B703-F7A25E7D1BD6}" presName="bgRect" presStyleLbl="bgShp" presStyleIdx="2" presStyleCnt="3"/>
      <dgm:spPr/>
    </dgm:pt>
    <dgm:pt modelId="{7D5EEF8F-F30F-47A0-90C6-3958C572FE15}" type="pres">
      <dgm:prSet presAssocID="{EC5BC8D0-7B4C-49F5-B703-F7A25E7D1BD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finity"/>
        </a:ext>
      </dgm:extLst>
    </dgm:pt>
    <dgm:pt modelId="{2940953F-42B2-4394-8248-6306CD4EB9C7}" type="pres">
      <dgm:prSet presAssocID="{EC5BC8D0-7B4C-49F5-B703-F7A25E7D1BD6}" presName="spaceRect" presStyleCnt="0"/>
      <dgm:spPr/>
    </dgm:pt>
    <dgm:pt modelId="{D0ABD0A0-F50E-4978-9F7C-E2080D2A36CE}" type="pres">
      <dgm:prSet presAssocID="{EC5BC8D0-7B4C-49F5-B703-F7A25E7D1BD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280DE1E-7365-4B48-B784-C988FCF70F6A}" srcId="{34A69DE0-2224-419F-A200-7B1AC7CE80BF}" destId="{EC5BC8D0-7B4C-49F5-B703-F7A25E7D1BD6}" srcOrd="2" destOrd="0" parTransId="{80AF722B-6B05-4825-95B2-3ED34CAC5486}" sibTransId="{1FD9B5A2-6E28-4F45-A72C-49E38F1E6B88}"/>
    <dgm:cxn modelId="{859EA32A-22CF-4763-8D61-76D500730760}" type="presOf" srcId="{2A5237B9-46F2-4C2E-B69A-2091C98D46BF}" destId="{240FE45B-52E2-4072-9BA9-82109823FC66}" srcOrd="0" destOrd="0" presId="urn:microsoft.com/office/officeart/2018/2/layout/IconVerticalSolidList"/>
    <dgm:cxn modelId="{FF7C5A51-BEAA-4C30-8746-4575B525F8EA}" srcId="{34A69DE0-2224-419F-A200-7B1AC7CE80BF}" destId="{2A5237B9-46F2-4C2E-B69A-2091C98D46BF}" srcOrd="1" destOrd="0" parTransId="{BB33315A-D67D-4834-BF2D-03E61825D243}" sibTransId="{23B58CF7-2CAA-4015-970F-9F43E622197F}"/>
    <dgm:cxn modelId="{0C719E7E-DD5E-4AEB-865A-EDB86A49902D}" type="presOf" srcId="{34A69DE0-2224-419F-A200-7B1AC7CE80BF}" destId="{8566D4E3-D1E7-4BB1-B358-D02B75A647A6}" srcOrd="0" destOrd="0" presId="urn:microsoft.com/office/officeart/2018/2/layout/IconVerticalSolidList"/>
    <dgm:cxn modelId="{03081A8D-9C54-4F03-B57C-25EE4B9AFB76}" type="presOf" srcId="{928AAD52-3185-412C-BBB4-4A12BC046448}" destId="{A107E914-3AA8-4CE3-915A-1C4378338DE3}" srcOrd="0" destOrd="0" presId="urn:microsoft.com/office/officeart/2018/2/layout/IconVerticalSolidList"/>
    <dgm:cxn modelId="{A19A75C0-DFCB-4FB0-BADF-E0376E10BD25}" srcId="{34A69DE0-2224-419F-A200-7B1AC7CE80BF}" destId="{928AAD52-3185-412C-BBB4-4A12BC046448}" srcOrd="0" destOrd="0" parTransId="{45422A5D-745C-4ED1-9F21-B08EE7410FAF}" sibTransId="{00967B6B-F466-43D7-A894-1A871EFBCBF2}"/>
    <dgm:cxn modelId="{7B3113EC-9A3D-4A0C-BD02-108D2B01174D}" type="presOf" srcId="{EC5BC8D0-7B4C-49F5-B703-F7A25E7D1BD6}" destId="{D0ABD0A0-F50E-4978-9F7C-E2080D2A36CE}" srcOrd="0" destOrd="0" presId="urn:microsoft.com/office/officeart/2018/2/layout/IconVerticalSolidList"/>
    <dgm:cxn modelId="{0B88CCE5-0CAD-44AE-A0B1-175B6A8D51CB}" type="presParOf" srcId="{8566D4E3-D1E7-4BB1-B358-D02B75A647A6}" destId="{6CE9D9FC-E887-47FD-8AC9-5679C784E340}" srcOrd="0" destOrd="0" presId="urn:microsoft.com/office/officeart/2018/2/layout/IconVerticalSolidList"/>
    <dgm:cxn modelId="{3CC815D1-BEA3-4FC3-9D8C-C4527837AFCA}" type="presParOf" srcId="{6CE9D9FC-E887-47FD-8AC9-5679C784E340}" destId="{2D720DF3-CEAC-4E9B-B2EB-4BFF3BF9B58C}" srcOrd="0" destOrd="0" presId="urn:microsoft.com/office/officeart/2018/2/layout/IconVerticalSolidList"/>
    <dgm:cxn modelId="{684A6E37-BCD0-4595-ADF1-F176B49D0940}" type="presParOf" srcId="{6CE9D9FC-E887-47FD-8AC9-5679C784E340}" destId="{386B800E-998A-4505-92EE-2D5D0D98BBAC}" srcOrd="1" destOrd="0" presId="urn:microsoft.com/office/officeart/2018/2/layout/IconVerticalSolidList"/>
    <dgm:cxn modelId="{CCDE18A9-845D-4F78-84AB-73DBFAB58A30}" type="presParOf" srcId="{6CE9D9FC-E887-47FD-8AC9-5679C784E340}" destId="{3FE8573E-50E8-47B8-B5F4-1DEF0313E149}" srcOrd="2" destOrd="0" presId="urn:microsoft.com/office/officeart/2018/2/layout/IconVerticalSolidList"/>
    <dgm:cxn modelId="{49F10439-2C3C-4146-B338-5C9DCE2F64CF}" type="presParOf" srcId="{6CE9D9FC-E887-47FD-8AC9-5679C784E340}" destId="{A107E914-3AA8-4CE3-915A-1C4378338DE3}" srcOrd="3" destOrd="0" presId="urn:microsoft.com/office/officeart/2018/2/layout/IconVerticalSolidList"/>
    <dgm:cxn modelId="{DE70FB3B-20B0-4860-AB8E-3AEDC83CD013}" type="presParOf" srcId="{8566D4E3-D1E7-4BB1-B358-D02B75A647A6}" destId="{27500BF5-CE95-403E-83DA-B8FF22173C5F}" srcOrd="1" destOrd="0" presId="urn:microsoft.com/office/officeart/2018/2/layout/IconVerticalSolidList"/>
    <dgm:cxn modelId="{B59EAAF2-09EE-480A-9A14-4B2366F0251E}" type="presParOf" srcId="{8566D4E3-D1E7-4BB1-B358-D02B75A647A6}" destId="{B5213BA5-5D27-4894-A7C1-E8C287BA258E}" srcOrd="2" destOrd="0" presId="urn:microsoft.com/office/officeart/2018/2/layout/IconVerticalSolidList"/>
    <dgm:cxn modelId="{63506791-B009-4405-8A78-A203C153176F}" type="presParOf" srcId="{B5213BA5-5D27-4894-A7C1-E8C287BA258E}" destId="{07FFD56E-271B-49D0-93AD-4B868509FB94}" srcOrd="0" destOrd="0" presId="urn:microsoft.com/office/officeart/2018/2/layout/IconVerticalSolidList"/>
    <dgm:cxn modelId="{8040FFAE-B4C2-46D7-8374-18D57509766B}" type="presParOf" srcId="{B5213BA5-5D27-4894-A7C1-E8C287BA258E}" destId="{8AB9ECD0-DD2F-477E-AAB0-A4111AB098E2}" srcOrd="1" destOrd="0" presId="urn:microsoft.com/office/officeart/2018/2/layout/IconVerticalSolidList"/>
    <dgm:cxn modelId="{479EF536-5CE5-4040-B880-93F3D5850E20}" type="presParOf" srcId="{B5213BA5-5D27-4894-A7C1-E8C287BA258E}" destId="{3CCEE0AB-939B-4665-8F59-F280A9692733}" srcOrd="2" destOrd="0" presId="urn:microsoft.com/office/officeart/2018/2/layout/IconVerticalSolidList"/>
    <dgm:cxn modelId="{923E9911-920B-4358-8D8B-507DE959CD95}" type="presParOf" srcId="{B5213BA5-5D27-4894-A7C1-E8C287BA258E}" destId="{240FE45B-52E2-4072-9BA9-82109823FC66}" srcOrd="3" destOrd="0" presId="urn:microsoft.com/office/officeart/2018/2/layout/IconVerticalSolidList"/>
    <dgm:cxn modelId="{9FA9A9EF-0978-40EC-8CB2-E0F8EDE10E9E}" type="presParOf" srcId="{8566D4E3-D1E7-4BB1-B358-D02B75A647A6}" destId="{3D295D2E-DA7D-405D-90A6-8787094F7E63}" srcOrd="3" destOrd="0" presId="urn:microsoft.com/office/officeart/2018/2/layout/IconVerticalSolidList"/>
    <dgm:cxn modelId="{71590EAC-1BD3-427C-B583-E1F649F8C38F}" type="presParOf" srcId="{8566D4E3-D1E7-4BB1-B358-D02B75A647A6}" destId="{A77F266F-D655-4EC6-9750-9ADBD493D16A}" srcOrd="4" destOrd="0" presId="urn:microsoft.com/office/officeart/2018/2/layout/IconVerticalSolidList"/>
    <dgm:cxn modelId="{B79E8D5A-2291-429E-A612-3C683B6C08F1}" type="presParOf" srcId="{A77F266F-D655-4EC6-9750-9ADBD493D16A}" destId="{6FBA1F67-8E47-45F4-A6C8-075407F96A16}" srcOrd="0" destOrd="0" presId="urn:microsoft.com/office/officeart/2018/2/layout/IconVerticalSolidList"/>
    <dgm:cxn modelId="{ADB919AE-1469-447C-B623-3D3F9F4B87B2}" type="presParOf" srcId="{A77F266F-D655-4EC6-9750-9ADBD493D16A}" destId="{7D5EEF8F-F30F-47A0-90C6-3958C572FE15}" srcOrd="1" destOrd="0" presId="urn:microsoft.com/office/officeart/2018/2/layout/IconVerticalSolidList"/>
    <dgm:cxn modelId="{0394B3CC-D759-4390-BAEB-FCA585829253}" type="presParOf" srcId="{A77F266F-D655-4EC6-9750-9ADBD493D16A}" destId="{2940953F-42B2-4394-8248-6306CD4EB9C7}" srcOrd="2" destOrd="0" presId="urn:microsoft.com/office/officeart/2018/2/layout/IconVerticalSolidList"/>
    <dgm:cxn modelId="{610766C6-5180-4ECF-A1DD-296BE378ABCD}" type="presParOf" srcId="{A77F266F-D655-4EC6-9750-9ADBD493D16A}" destId="{D0ABD0A0-F50E-4978-9F7C-E2080D2A36C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A69DE0-2224-419F-A200-7B1AC7CE80B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28AAD52-3185-412C-BBB4-4A12BC046448}">
      <dgm:prSet custT="1"/>
      <dgm:spPr/>
      <dgm:t>
        <a:bodyPr/>
        <a:lstStyle/>
        <a:p>
          <a:r>
            <a:rPr lang="en-US" sz="3200" dirty="0"/>
            <a:t>a.) Lack of reverent </a:t>
          </a:r>
          <a:r>
            <a:rPr lang="en-US" sz="3200" u="sng" dirty="0">
              <a:solidFill>
                <a:srgbClr val="FFFF00"/>
              </a:solidFill>
            </a:rPr>
            <a:t>awe</a:t>
          </a:r>
          <a:r>
            <a:rPr lang="en-US" sz="3200" dirty="0">
              <a:solidFill>
                <a:srgbClr val="FFFF00"/>
              </a:solidFill>
            </a:rPr>
            <a:t> </a:t>
          </a:r>
          <a:r>
            <a:rPr lang="en-US" sz="3200" dirty="0"/>
            <a:t>(6)</a:t>
          </a:r>
        </a:p>
      </dgm:t>
    </dgm:pt>
    <dgm:pt modelId="{45422A5D-745C-4ED1-9F21-B08EE7410FAF}" type="parTrans" cxnId="{A19A75C0-DFCB-4FB0-BADF-E0376E10BD25}">
      <dgm:prSet/>
      <dgm:spPr/>
      <dgm:t>
        <a:bodyPr/>
        <a:lstStyle/>
        <a:p>
          <a:endParaRPr lang="en-US"/>
        </a:p>
      </dgm:t>
    </dgm:pt>
    <dgm:pt modelId="{00967B6B-F466-43D7-A894-1A871EFBCBF2}" type="sibTrans" cxnId="{A19A75C0-DFCB-4FB0-BADF-E0376E10BD25}">
      <dgm:prSet/>
      <dgm:spPr/>
      <dgm:t>
        <a:bodyPr/>
        <a:lstStyle/>
        <a:p>
          <a:endParaRPr lang="en-US"/>
        </a:p>
      </dgm:t>
    </dgm:pt>
    <dgm:pt modelId="{2A5237B9-46F2-4C2E-B69A-2091C98D46BF}">
      <dgm:prSet custT="1"/>
      <dgm:spPr/>
      <dgm:t>
        <a:bodyPr/>
        <a:lstStyle/>
        <a:p>
          <a:r>
            <a:rPr lang="en-US" sz="3200" dirty="0"/>
            <a:t>b.) Lack of proper </a:t>
          </a:r>
          <a:r>
            <a:rPr lang="en-US" sz="3200" u="sng" dirty="0">
              <a:solidFill>
                <a:srgbClr val="FFFF00"/>
              </a:solidFill>
            </a:rPr>
            <a:t>sacrifice</a:t>
          </a:r>
          <a:r>
            <a:rPr lang="en-US" sz="3200" dirty="0"/>
            <a:t> (7-8)</a:t>
          </a:r>
        </a:p>
      </dgm:t>
    </dgm:pt>
    <dgm:pt modelId="{BB33315A-D67D-4834-BF2D-03E61825D243}" type="parTrans" cxnId="{FF7C5A51-BEAA-4C30-8746-4575B525F8EA}">
      <dgm:prSet/>
      <dgm:spPr/>
      <dgm:t>
        <a:bodyPr/>
        <a:lstStyle/>
        <a:p>
          <a:endParaRPr lang="en-US"/>
        </a:p>
      </dgm:t>
    </dgm:pt>
    <dgm:pt modelId="{23B58CF7-2CAA-4015-970F-9F43E622197F}" type="sibTrans" cxnId="{FF7C5A51-BEAA-4C30-8746-4575B525F8EA}">
      <dgm:prSet/>
      <dgm:spPr/>
      <dgm:t>
        <a:bodyPr/>
        <a:lstStyle/>
        <a:p>
          <a:endParaRPr lang="en-US"/>
        </a:p>
      </dgm:t>
    </dgm:pt>
    <dgm:pt modelId="{EC5BC8D0-7B4C-49F5-B703-F7A25E7D1BD6}">
      <dgm:prSet custT="1"/>
      <dgm:spPr/>
      <dgm:t>
        <a:bodyPr/>
        <a:lstStyle/>
        <a:p>
          <a:endParaRPr lang="en-US" sz="3200" dirty="0"/>
        </a:p>
      </dgm:t>
    </dgm:pt>
    <dgm:pt modelId="{80AF722B-6B05-4825-95B2-3ED34CAC5486}" type="parTrans" cxnId="{F280DE1E-7365-4B48-B784-C988FCF70F6A}">
      <dgm:prSet/>
      <dgm:spPr/>
      <dgm:t>
        <a:bodyPr/>
        <a:lstStyle/>
        <a:p>
          <a:endParaRPr lang="en-US"/>
        </a:p>
      </dgm:t>
    </dgm:pt>
    <dgm:pt modelId="{1FD9B5A2-6E28-4F45-A72C-49E38F1E6B88}" type="sibTrans" cxnId="{F280DE1E-7365-4B48-B784-C988FCF70F6A}">
      <dgm:prSet/>
      <dgm:spPr/>
      <dgm:t>
        <a:bodyPr/>
        <a:lstStyle/>
        <a:p>
          <a:endParaRPr lang="en-US"/>
        </a:p>
      </dgm:t>
    </dgm:pt>
    <dgm:pt modelId="{8566D4E3-D1E7-4BB1-B358-D02B75A647A6}" type="pres">
      <dgm:prSet presAssocID="{34A69DE0-2224-419F-A200-7B1AC7CE80BF}" presName="root" presStyleCnt="0">
        <dgm:presLayoutVars>
          <dgm:dir/>
          <dgm:resizeHandles val="exact"/>
        </dgm:presLayoutVars>
      </dgm:prSet>
      <dgm:spPr/>
    </dgm:pt>
    <dgm:pt modelId="{6CE9D9FC-E887-47FD-8AC9-5679C784E340}" type="pres">
      <dgm:prSet presAssocID="{928AAD52-3185-412C-BBB4-4A12BC046448}" presName="compNode" presStyleCnt="0"/>
      <dgm:spPr/>
    </dgm:pt>
    <dgm:pt modelId="{2D720DF3-CEAC-4E9B-B2EB-4BFF3BF9B58C}" type="pres">
      <dgm:prSet presAssocID="{928AAD52-3185-412C-BBB4-4A12BC046448}" presName="bgRect" presStyleLbl="bgShp" presStyleIdx="0" presStyleCnt="3"/>
      <dgm:spPr/>
    </dgm:pt>
    <dgm:pt modelId="{386B800E-998A-4505-92EE-2D5D0D98BBAC}" type="pres">
      <dgm:prSet presAssocID="{928AAD52-3185-412C-BBB4-4A12BC04644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on"/>
        </a:ext>
      </dgm:extLst>
    </dgm:pt>
    <dgm:pt modelId="{3FE8573E-50E8-47B8-B5F4-1DEF0313E149}" type="pres">
      <dgm:prSet presAssocID="{928AAD52-3185-412C-BBB4-4A12BC046448}" presName="spaceRect" presStyleCnt="0"/>
      <dgm:spPr/>
    </dgm:pt>
    <dgm:pt modelId="{A107E914-3AA8-4CE3-915A-1C4378338DE3}" type="pres">
      <dgm:prSet presAssocID="{928AAD52-3185-412C-BBB4-4A12BC046448}" presName="parTx" presStyleLbl="revTx" presStyleIdx="0" presStyleCnt="3">
        <dgm:presLayoutVars>
          <dgm:chMax val="0"/>
          <dgm:chPref val="0"/>
        </dgm:presLayoutVars>
      </dgm:prSet>
      <dgm:spPr/>
    </dgm:pt>
    <dgm:pt modelId="{27500BF5-CE95-403E-83DA-B8FF22173C5F}" type="pres">
      <dgm:prSet presAssocID="{00967B6B-F466-43D7-A894-1A871EFBCBF2}" presName="sibTrans" presStyleCnt="0"/>
      <dgm:spPr/>
    </dgm:pt>
    <dgm:pt modelId="{B5213BA5-5D27-4894-A7C1-E8C287BA258E}" type="pres">
      <dgm:prSet presAssocID="{2A5237B9-46F2-4C2E-B69A-2091C98D46BF}" presName="compNode" presStyleCnt="0"/>
      <dgm:spPr/>
    </dgm:pt>
    <dgm:pt modelId="{07FFD56E-271B-49D0-93AD-4B868509FB94}" type="pres">
      <dgm:prSet presAssocID="{2A5237B9-46F2-4C2E-B69A-2091C98D46BF}" presName="bgRect" presStyleLbl="bgShp" presStyleIdx="1" presStyleCnt="3"/>
      <dgm:spPr/>
    </dgm:pt>
    <dgm:pt modelId="{8AB9ECD0-DD2F-477E-AAB0-A4111AB098E2}" type="pres">
      <dgm:prSet presAssocID="{2A5237B9-46F2-4C2E-B69A-2091C98D46B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3CCEE0AB-939B-4665-8F59-F280A9692733}" type="pres">
      <dgm:prSet presAssocID="{2A5237B9-46F2-4C2E-B69A-2091C98D46BF}" presName="spaceRect" presStyleCnt="0"/>
      <dgm:spPr/>
    </dgm:pt>
    <dgm:pt modelId="{240FE45B-52E2-4072-9BA9-82109823FC66}" type="pres">
      <dgm:prSet presAssocID="{2A5237B9-46F2-4C2E-B69A-2091C98D46BF}" presName="parTx" presStyleLbl="revTx" presStyleIdx="1" presStyleCnt="3">
        <dgm:presLayoutVars>
          <dgm:chMax val="0"/>
          <dgm:chPref val="0"/>
        </dgm:presLayoutVars>
      </dgm:prSet>
      <dgm:spPr/>
    </dgm:pt>
    <dgm:pt modelId="{3D295D2E-DA7D-405D-90A6-8787094F7E63}" type="pres">
      <dgm:prSet presAssocID="{23B58CF7-2CAA-4015-970F-9F43E622197F}" presName="sibTrans" presStyleCnt="0"/>
      <dgm:spPr/>
    </dgm:pt>
    <dgm:pt modelId="{A77F266F-D655-4EC6-9750-9ADBD493D16A}" type="pres">
      <dgm:prSet presAssocID="{EC5BC8D0-7B4C-49F5-B703-F7A25E7D1BD6}" presName="compNode" presStyleCnt="0"/>
      <dgm:spPr/>
    </dgm:pt>
    <dgm:pt modelId="{6FBA1F67-8E47-45F4-A6C8-075407F96A16}" type="pres">
      <dgm:prSet presAssocID="{EC5BC8D0-7B4C-49F5-B703-F7A25E7D1BD6}" presName="bgRect" presStyleLbl="bgShp" presStyleIdx="2" presStyleCnt="3"/>
      <dgm:spPr/>
    </dgm:pt>
    <dgm:pt modelId="{7D5EEF8F-F30F-47A0-90C6-3958C572FE15}" type="pres">
      <dgm:prSet presAssocID="{EC5BC8D0-7B4C-49F5-B703-F7A25E7D1BD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finity"/>
        </a:ext>
      </dgm:extLst>
    </dgm:pt>
    <dgm:pt modelId="{2940953F-42B2-4394-8248-6306CD4EB9C7}" type="pres">
      <dgm:prSet presAssocID="{EC5BC8D0-7B4C-49F5-B703-F7A25E7D1BD6}" presName="spaceRect" presStyleCnt="0"/>
      <dgm:spPr/>
    </dgm:pt>
    <dgm:pt modelId="{D0ABD0A0-F50E-4978-9F7C-E2080D2A36CE}" type="pres">
      <dgm:prSet presAssocID="{EC5BC8D0-7B4C-49F5-B703-F7A25E7D1BD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280DE1E-7365-4B48-B784-C988FCF70F6A}" srcId="{34A69DE0-2224-419F-A200-7B1AC7CE80BF}" destId="{EC5BC8D0-7B4C-49F5-B703-F7A25E7D1BD6}" srcOrd="2" destOrd="0" parTransId="{80AF722B-6B05-4825-95B2-3ED34CAC5486}" sibTransId="{1FD9B5A2-6E28-4F45-A72C-49E38F1E6B88}"/>
    <dgm:cxn modelId="{859EA32A-22CF-4763-8D61-76D500730760}" type="presOf" srcId="{2A5237B9-46F2-4C2E-B69A-2091C98D46BF}" destId="{240FE45B-52E2-4072-9BA9-82109823FC66}" srcOrd="0" destOrd="0" presId="urn:microsoft.com/office/officeart/2018/2/layout/IconVerticalSolidList"/>
    <dgm:cxn modelId="{FF7C5A51-BEAA-4C30-8746-4575B525F8EA}" srcId="{34A69DE0-2224-419F-A200-7B1AC7CE80BF}" destId="{2A5237B9-46F2-4C2E-B69A-2091C98D46BF}" srcOrd="1" destOrd="0" parTransId="{BB33315A-D67D-4834-BF2D-03E61825D243}" sibTransId="{23B58CF7-2CAA-4015-970F-9F43E622197F}"/>
    <dgm:cxn modelId="{0C719E7E-DD5E-4AEB-865A-EDB86A49902D}" type="presOf" srcId="{34A69DE0-2224-419F-A200-7B1AC7CE80BF}" destId="{8566D4E3-D1E7-4BB1-B358-D02B75A647A6}" srcOrd="0" destOrd="0" presId="urn:microsoft.com/office/officeart/2018/2/layout/IconVerticalSolidList"/>
    <dgm:cxn modelId="{03081A8D-9C54-4F03-B57C-25EE4B9AFB76}" type="presOf" srcId="{928AAD52-3185-412C-BBB4-4A12BC046448}" destId="{A107E914-3AA8-4CE3-915A-1C4378338DE3}" srcOrd="0" destOrd="0" presId="urn:microsoft.com/office/officeart/2018/2/layout/IconVerticalSolidList"/>
    <dgm:cxn modelId="{A19A75C0-DFCB-4FB0-BADF-E0376E10BD25}" srcId="{34A69DE0-2224-419F-A200-7B1AC7CE80BF}" destId="{928AAD52-3185-412C-BBB4-4A12BC046448}" srcOrd="0" destOrd="0" parTransId="{45422A5D-745C-4ED1-9F21-B08EE7410FAF}" sibTransId="{00967B6B-F466-43D7-A894-1A871EFBCBF2}"/>
    <dgm:cxn modelId="{7B3113EC-9A3D-4A0C-BD02-108D2B01174D}" type="presOf" srcId="{EC5BC8D0-7B4C-49F5-B703-F7A25E7D1BD6}" destId="{D0ABD0A0-F50E-4978-9F7C-E2080D2A36CE}" srcOrd="0" destOrd="0" presId="urn:microsoft.com/office/officeart/2018/2/layout/IconVerticalSolidList"/>
    <dgm:cxn modelId="{0B88CCE5-0CAD-44AE-A0B1-175B6A8D51CB}" type="presParOf" srcId="{8566D4E3-D1E7-4BB1-B358-D02B75A647A6}" destId="{6CE9D9FC-E887-47FD-8AC9-5679C784E340}" srcOrd="0" destOrd="0" presId="urn:microsoft.com/office/officeart/2018/2/layout/IconVerticalSolidList"/>
    <dgm:cxn modelId="{3CC815D1-BEA3-4FC3-9D8C-C4527837AFCA}" type="presParOf" srcId="{6CE9D9FC-E887-47FD-8AC9-5679C784E340}" destId="{2D720DF3-CEAC-4E9B-B2EB-4BFF3BF9B58C}" srcOrd="0" destOrd="0" presId="urn:microsoft.com/office/officeart/2018/2/layout/IconVerticalSolidList"/>
    <dgm:cxn modelId="{684A6E37-BCD0-4595-ADF1-F176B49D0940}" type="presParOf" srcId="{6CE9D9FC-E887-47FD-8AC9-5679C784E340}" destId="{386B800E-998A-4505-92EE-2D5D0D98BBAC}" srcOrd="1" destOrd="0" presId="urn:microsoft.com/office/officeart/2018/2/layout/IconVerticalSolidList"/>
    <dgm:cxn modelId="{CCDE18A9-845D-4F78-84AB-73DBFAB58A30}" type="presParOf" srcId="{6CE9D9FC-E887-47FD-8AC9-5679C784E340}" destId="{3FE8573E-50E8-47B8-B5F4-1DEF0313E149}" srcOrd="2" destOrd="0" presId="urn:microsoft.com/office/officeart/2018/2/layout/IconVerticalSolidList"/>
    <dgm:cxn modelId="{49F10439-2C3C-4146-B338-5C9DCE2F64CF}" type="presParOf" srcId="{6CE9D9FC-E887-47FD-8AC9-5679C784E340}" destId="{A107E914-3AA8-4CE3-915A-1C4378338DE3}" srcOrd="3" destOrd="0" presId="urn:microsoft.com/office/officeart/2018/2/layout/IconVerticalSolidList"/>
    <dgm:cxn modelId="{DE70FB3B-20B0-4860-AB8E-3AEDC83CD013}" type="presParOf" srcId="{8566D4E3-D1E7-4BB1-B358-D02B75A647A6}" destId="{27500BF5-CE95-403E-83DA-B8FF22173C5F}" srcOrd="1" destOrd="0" presId="urn:microsoft.com/office/officeart/2018/2/layout/IconVerticalSolidList"/>
    <dgm:cxn modelId="{B59EAAF2-09EE-480A-9A14-4B2366F0251E}" type="presParOf" srcId="{8566D4E3-D1E7-4BB1-B358-D02B75A647A6}" destId="{B5213BA5-5D27-4894-A7C1-E8C287BA258E}" srcOrd="2" destOrd="0" presId="urn:microsoft.com/office/officeart/2018/2/layout/IconVerticalSolidList"/>
    <dgm:cxn modelId="{63506791-B009-4405-8A78-A203C153176F}" type="presParOf" srcId="{B5213BA5-5D27-4894-A7C1-E8C287BA258E}" destId="{07FFD56E-271B-49D0-93AD-4B868509FB94}" srcOrd="0" destOrd="0" presId="urn:microsoft.com/office/officeart/2018/2/layout/IconVerticalSolidList"/>
    <dgm:cxn modelId="{8040FFAE-B4C2-46D7-8374-18D57509766B}" type="presParOf" srcId="{B5213BA5-5D27-4894-A7C1-E8C287BA258E}" destId="{8AB9ECD0-DD2F-477E-AAB0-A4111AB098E2}" srcOrd="1" destOrd="0" presId="urn:microsoft.com/office/officeart/2018/2/layout/IconVerticalSolidList"/>
    <dgm:cxn modelId="{479EF536-5CE5-4040-B880-93F3D5850E20}" type="presParOf" srcId="{B5213BA5-5D27-4894-A7C1-E8C287BA258E}" destId="{3CCEE0AB-939B-4665-8F59-F280A9692733}" srcOrd="2" destOrd="0" presId="urn:microsoft.com/office/officeart/2018/2/layout/IconVerticalSolidList"/>
    <dgm:cxn modelId="{923E9911-920B-4358-8D8B-507DE959CD95}" type="presParOf" srcId="{B5213BA5-5D27-4894-A7C1-E8C287BA258E}" destId="{240FE45B-52E2-4072-9BA9-82109823FC66}" srcOrd="3" destOrd="0" presId="urn:microsoft.com/office/officeart/2018/2/layout/IconVerticalSolidList"/>
    <dgm:cxn modelId="{9FA9A9EF-0978-40EC-8CB2-E0F8EDE10E9E}" type="presParOf" srcId="{8566D4E3-D1E7-4BB1-B358-D02B75A647A6}" destId="{3D295D2E-DA7D-405D-90A6-8787094F7E63}" srcOrd="3" destOrd="0" presId="urn:microsoft.com/office/officeart/2018/2/layout/IconVerticalSolidList"/>
    <dgm:cxn modelId="{71590EAC-1BD3-427C-B583-E1F649F8C38F}" type="presParOf" srcId="{8566D4E3-D1E7-4BB1-B358-D02B75A647A6}" destId="{A77F266F-D655-4EC6-9750-9ADBD493D16A}" srcOrd="4" destOrd="0" presId="urn:microsoft.com/office/officeart/2018/2/layout/IconVerticalSolidList"/>
    <dgm:cxn modelId="{B79E8D5A-2291-429E-A612-3C683B6C08F1}" type="presParOf" srcId="{A77F266F-D655-4EC6-9750-9ADBD493D16A}" destId="{6FBA1F67-8E47-45F4-A6C8-075407F96A16}" srcOrd="0" destOrd="0" presId="urn:microsoft.com/office/officeart/2018/2/layout/IconVerticalSolidList"/>
    <dgm:cxn modelId="{ADB919AE-1469-447C-B623-3D3F9F4B87B2}" type="presParOf" srcId="{A77F266F-D655-4EC6-9750-9ADBD493D16A}" destId="{7D5EEF8F-F30F-47A0-90C6-3958C572FE15}" srcOrd="1" destOrd="0" presId="urn:microsoft.com/office/officeart/2018/2/layout/IconVerticalSolidList"/>
    <dgm:cxn modelId="{0394B3CC-D759-4390-BAEB-FCA585829253}" type="presParOf" srcId="{A77F266F-D655-4EC6-9750-9ADBD493D16A}" destId="{2940953F-42B2-4394-8248-6306CD4EB9C7}" srcOrd="2" destOrd="0" presId="urn:microsoft.com/office/officeart/2018/2/layout/IconVerticalSolidList"/>
    <dgm:cxn modelId="{610766C6-5180-4ECF-A1DD-296BE378ABCD}" type="presParOf" srcId="{A77F266F-D655-4EC6-9750-9ADBD493D16A}" destId="{D0ABD0A0-F50E-4978-9F7C-E2080D2A36C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A69DE0-2224-419F-A200-7B1AC7CE80B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28AAD52-3185-412C-BBB4-4A12BC046448}">
      <dgm:prSet custT="1"/>
      <dgm:spPr/>
      <dgm:t>
        <a:bodyPr/>
        <a:lstStyle/>
        <a:p>
          <a:r>
            <a:rPr lang="en-US" sz="3200" dirty="0"/>
            <a:t>a.) Lack of reverent </a:t>
          </a:r>
          <a:r>
            <a:rPr lang="en-US" sz="3200" u="sng" dirty="0">
              <a:solidFill>
                <a:srgbClr val="FFFF00"/>
              </a:solidFill>
            </a:rPr>
            <a:t>awe</a:t>
          </a:r>
          <a:r>
            <a:rPr lang="en-US" sz="3200" dirty="0">
              <a:solidFill>
                <a:srgbClr val="FFFF00"/>
              </a:solidFill>
            </a:rPr>
            <a:t> </a:t>
          </a:r>
          <a:r>
            <a:rPr lang="en-US" sz="3200" dirty="0"/>
            <a:t>(6)</a:t>
          </a:r>
        </a:p>
      </dgm:t>
    </dgm:pt>
    <dgm:pt modelId="{45422A5D-745C-4ED1-9F21-B08EE7410FAF}" type="parTrans" cxnId="{A19A75C0-DFCB-4FB0-BADF-E0376E10BD25}">
      <dgm:prSet/>
      <dgm:spPr/>
      <dgm:t>
        <a:bodyPr/>
        <a:lstStyle/>
        <a:p>
          <a:endParaRPr lang="en-US"/>
        </a:p>
      </dgm:t>
    </dgm:pt>
    <dgm:pt modelId="{00967B6B-F466-43D7-A894-1A871EFBCBF2}" type="sibTrans" cxnId="{A19A75C0-DFCB-4FB0-BADF-E0376E10BD25}">
      <dgm:prSet/>
      <dgm:spPr/>
      <dgm:t>
        <a:bodyPr/>
        <a:lstStyle/>
        <a:p>
          <a:endParaRPr lang="en-US"/>
        </a:p>
      </dgm:t>
    </dgm:pt>
    <dgm:pt modelId="{2A5237B9-46F2-4C2E-B69A-2091C98D46BF}">
      <dgm:prSet custT="1"/>
      <dgm:spPr/>
      <dgm:t>
        <a:bodyPr/>
        <a:lstStyle/>
        <a:p>
          <a:r>
            <a:rPr lang="en-US" sz="3200" dirty="0"/>
            <a:t>b.) Lack of proper </a:t>
          </a:r>
          <a:r>
            <a:rPr lang="en-US" sz="3200" u="sng" dirty="0">
              <a:solidFill>
                <a:srgbClr val="FFFF00"/>
              </a:solidFill>
            </a:rPr>
            <a:t>sacrifice</a:t>
          </a:r>
          <a:r>
            <a:rPr lang="en-US" sz="3200" dirty="0"/>
            <a:t> (7-8)</a:t>
          </a:r>
        </a:p>
      </dgm:t>
    </dgm:pt>
    <dgm:pt modelId="{BB33315A-D67D-4834-BF2D-03E61825D243}" type="parTrans" cxnId="{FF7C5A51-BEAA-4C30-8746-4575B525F8EA}">
      <dgm:prSet/>
      <dgm:spPr/>
      <dgm:t>
        <a:bodyPr/>
        <a:lstStyle/>
        <a:p>
          <a:endParaRPr lang="en-US"/>
        </a:p>
      </dgm:t>
    </dgm:pt>
    <dgm:pt modelId="{23B58CF7-2CAA-4015-970F-9F43E622197F}" type="sibTrans" cxnId="{FF7C5A51-BEAA-4C30-8746-4575B525F8EA}">
      <dgm:prSet/>
      <dgm:spPr/>
      <dgm:t>
        <a:bodyPr/>
        <a:lstStyle/>
        <a:p>
          <a:endParaRPr lang="en-US"/>
        </a:p>
      </dgm:t>
    </dgm:pt>
    <dgm:pt modelId="{EC5BC8D0-7B4C-49F5-B703-F7A25E7D1BD6}">
      <dgm:prSet custT="1"/>
      <dgm:spPr/>
      <dgm:t>
        <a:bodyPr/>
        <a:lstStyle/>
        <a:p>
          <a:r>
            <a:rPr lang="en-US" sz="3200" dirty="0"/>
            <a:t>c.) Lack of eternal </a:t>
          </a:r>
          <a:r>
            <a:rPr lang="en-US" sz="3200" u="sng" dirty="0">
              <a:solidFill>
                <a:srgbClr val="FFFF00"/>
              </a:solidFill>
            </a:rPr>
            <a:t>value</a:t>
          </a:r>
          <a:r>
            <a:rPr lang="en-US" sz="3200" dirty="0"/>
            <a:t> (9)</a:t>
          </a:r>
        </a:p>
      </dgm:t>
    </dgm:pt>
    <dgm:pt modelId="{80AF722B-6B05-4825-95B2-3ED34CAC5486}" type="parTrans" cxnId="{F280DE1E-7365-4B48-B784-C988FCF70F6A}">
      <dgm:prSet/>
      <dgm:spPr/>
      <dgm:t>
        <a:bodyPr/>
        <a:lstStyle/>
        <a:p>
          <a:endParaRPr lang="en-US"/>
        </a:p>
      </dgm:t>
    </dgm:pt>
    <dgm:pt modelId="{1FD9B5A2-6E28-4F45-A72C-49E38F1E6B88}" type="sibTrans" cxnId="{F280DE1E-7365-4B48-B784-C988FCF70F6A}">
      <dgm:prSet/>
      <dgm:spPr/>
      <dgm:t>
        <a:bodyPr/>
        <a:lstStyle/>
        <a:p>
          <a:endParaRPr lang="en-US"/>
        </a:p>
      </dgm:t>
    </dgm:pt>
    <dgm:pt modelId="{8566D4E3-D1E7-4BB1-B358-D02B75A647A6}" type="pres">
      <dgm:prSet presAssocID="{34A69DE0-2224-419F-A200-7B1AC7CE80BF}" presName="root" presStyleCnt="0">
        <dgm:presLayoutVars>
          <dgm:dir/>
          <dgm:resizeHandles val="exact"/>
        </dgm:presLayoutVars>
      </dgm:prSet>
      <dgm:spPr/>
    </dgm:pt>
    <dgm:pt modelId="{6CE9D9FC-E887-47FD-8AC9-5679C784E340}" type="pres">
      <dgm:prSet presAssocID="{928AAD52-3185-412C-BBB4-4A12BC046448}" presName="compNode" presStyleCnt="0"/>
      <dgm:spPr/>
    </dgm:pt>
    <dgm:pt modelId="{2D720DF3-CEAC-4E9B-B2EB-4BFF3BF9B58C}" type="pres">
      <dgm:prSet presAssocID="{928AAD52-3185-412C-BBB4-4A12BC046448}" presName="bgRect" presStyleLbl="bgShp" presStyleIdx="0" presStyleCnt="3"/>
      <dgm:spPr/>
    </dgm:pt>
    <dgm:pt modelId="{386B800E-998A-4505-92EE-2D5D0D98BBAC}" type="pres">
      <dgm:prSet presAssocID="{928AAD52-3185-412C-BBB4-4A12BC04644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on"/>
        </a:ext>
      </dgm:extLst>
    </dgm:pt>
    <dgm:pt modelId="{3FE8573E-50E8-47B8-B5F4-1DEF0313E149}" type="pres">
      <dgm:prSet presAssocID="{928AAD52-3185-412C-BBB4-4A12BC046448}" presName="spaceRect" presStyleCnt="0"/>
      <dgm:spPr/>
    </dgm:pt>
    <dgm:pt modelId="{A107E914-3AA8-4CE3-915A-1C4378338DE3}" type="pres">
      <dgm:prSet presAssocID="{928AAD52-3185-412C-BBB4-4A12BC046448}" presName="parTx" presStyleLbl="revTx" presStyleIdx="0" presStyleCnt="3">
        <dgm:presLayoutVars>
          <dgm:chMax val="0"/>
          <dgm:chPref val="0"/>
        </dgm:presLayoutVars>
      </dgm:prSet>
      <dgm:spPr/>
    </dgm:pt>
    <dgm:pt modelId="{27500BF5-CE95-403E-83DA-B8FF22173C5F}" type="pres">
      <dgm:prSet presAssocID="{00967B6B-F466-43D7-A894-1A871EFBCBF2}" presName="sibTrans" presStyleCnt="0"/>
      <dgm:spPr/>
    </dgm:pt>
    <dgm:pt modelId="{B5213BA5-5D27-4894-A7C1-E8C287BA258E}" type="pres">
      <dgm:prSet presAssocID="{2A5237B9-46F2-4C2E-B69A-2091C98D46BF}" presName="compNode" presStyleCnt="0"/>
      <dgm:spPr/>
    </dgm:pt>
    <dgm:pt modelId="{07FFD56E-271B-49D0-93AD-4B868509FB94}" type="pres">
      <dgm:prSet presAssocID="{2A5237B9-46F2-4C2E-B69A-2091C98D46BF}" presName="bgRect" presStyleLbl="bgShp" presStyleIdx="1" presStyleCnt="3"/>
      <dgm:spPr/>
    </dgm:pt>
    <dgm:pt modelId="{8AB9ECD0-DD2F-477E-AAB0-A4111AB098E2}" type="pres">
      <dgm:prSet presAssocID="{2A5237B9-46F2-4C2E-B69A-2091C98D46B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3CCEE0AB-939B-4665-8F59-F280A9692733}" type="pres">
      <dgm:prSet presAssocID="{2A5237B9-46F2-4C2E-B69A-2091C98D46BF}" presName="spaceRect" presStyleCnt="0"/>
      <dgm:spPr/>
    </dgm:pt>
    <dgm:pt modelId="{240FE45B-52E2-4072-9BA9-82109823FC66}" type="pres">
      <dgm:prSet presAssocID="{2A5237B9-46F2-4C2E-B69A-2091C98D46BF}" presName="parTx" presStyleLbl="revTx" presStyleIdx="1" presStyleCnt="3">
        <dgm:presLayoutVars>
          <dgm:chMax val="0"/>
          <dgm:chPref val="0"/>
        </dgm:presLayoutVars>
      </dgm:prSet>
      <dgm:spPr/>
    </dgm:pt>
    <dgm:pt modelId="{3D295D2E-DA7D-405D-90A6-8787094F7E63}" type="pres">
      <dgm:prSet presAssocID="{23B58CF7-2CAA-4015-970F-9F43E622197F}" presName="sibTrans" presStyleCnt="0"/>
      <dgm:spPr/>
    </dgm:pt>
    <dgm:pt modelId="{A77F266F-D655-4EC6-9750-9ADBD493D16A}" type="pres">
      <dgm:prSet presAssocID="{EC5BC8D0-7B4C-49F5-B703-F7A25E7D1BD6}" presName="compNode" presStyleCnt="0"/>
      <dgm:spPr/>
    </dgm:pt>
    <dgm:pt modelId="{6FBA1F67-8E47-45F4-A6C8-075407F96A16}" type="pres">
      <dgm:prSet presAssocID="{EC5BC8D0-7B4C-49F5-B703-F7A25E7D1BD6}" presName="bgRect" presStyleLbl="bgShp" presStyleIdx="2" presStyleCnt="3"/>
      <dgm:spPr/>
    </dgm:pt>
    <dgm:pt modelId="{7D5EEF8F-F30F-47A0-90C6-3958C572FE15}" type="pres">
      <dgm:prSet presAssocID="{EC5BC8D0-7B4C-49F5-B703-F7A25E7D1BD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finity"/>
        </a:ext>
      </dgm:extLst>
    </dgm:pt>
    <dgm:pt modelId="{2940953F-42B2-4394-8248-6306CD4EB9C7}" type="pres">
      <dgm:prSet presAssocID="{EC5BC8D0-7B4C-49F5-B703-F7A25E7D1BD6}" presName="spaceRect" presStyleCnt="0"/>
      <dgm:spPr/>
    </dgm:pt>
    <dgm:pt modelId="{D0ABD0A0-F50E-4978-9F7C-E2080D2A36CE}" type="pres">
      <dgm:prSet presAssocID="{EC5BC8D0-7B4C-49F5-B703-F7A25E7D1BD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280DE1E-7365-4B48-B784-C988FCF70F6A}" srcId="{34A69DE0-2224-419F-A200-7B1AC7CE80BF}" destId="{EC5BC8D0-7B4C-49F5-B703-F7A25E7D1BD6}" srcOrd="2" destOrd="0" parTransId="{80AF722B-6B05-4825-95B2-3ED34CAC5486}" sibTransId="{1FD9B5A2-6E28-4F45-A72C-49E38F1E6B88}"/>
    <dgm:cxn modelId="{859EA32A-22CF-4763-8D61-76D500730760}" type="presOf" srcId="{2A5237B9-46F2-4C2E-B69A-2091C98D46BF}" destId="{240FE45B-52E2-4072-9BA9-82109823FC66}" srcOrd="0" destOrd="0" presId="urn:microsoft.com/office/officeart/2018/2/layout/IconVerticalSolidList"/>
    <dgm:cxn modelId="{FF7C5A51-BEAA-4C30-8746-4575B525F8EA}" srcId="{34A69DE0-2224-419F-A200-7B1AC7CE80BF}" destId="{2A5237B9-46F2-4C2E-B69A-2091C98D46BF}" srcOrd="1" destOrd="0" parTransId="{BB33315A-D67D-4834-BF2D-03E61825D243}" sibTransId="{23B58CF7-2CAA-4015-970F-9F43E622197F}"/>
    <dgm:cxn modelId="{0C719E7E-DD5E-4AEB-865A-EDB86A49902D}" type="presOf" srcId="{34A69DE0-2224-419F-A200-7B1AC7CE80BF}" destId="{8566D4E3-D1E7-4BB1-B358-D02B75A647A6}" srcOrd="0" destOrd="0" presId="urn:microsoft.com/office/officeart/2018/2/layout/IconVerticalSolidList"/>
    <dgm:cxn modelId="{03081A8D-9C54-4F03-B57C-25EE4B9AFB76}" type="presOf" srcId="{928AAD52-3185-412C-BBB4-4A12BC046448}" destId="{A107E914-3AA8-4CE3-915A-1C4378338DE3}" srcOrd="0" destOrd="0" presId="urn:microsoft.com/office/officeart/2018/2/layout/IconVerticalSolidList"/>
    <dgm:cxn modelId="{A19A75C0-DFCB-4FB0-BADF-E0376E10BD25}" srcId="{34A69DE0-2224-419F-A200-7B1AC7CE80BF}" destId="{928AAD52-3185-412C-BBB4-4A12BC046448}" srcOrd="0" destOrd="0" parTransId="{45422A5D-745C-4ED1-9F21-B08EE7410FAF}" sibTransId="{00967B6B-F466-43D7-A894-1A871EFBCBF2}"/>
    <dgm:cxn modelId="{7B3113EC-9A3D-4A0C-BD02-108D2B01174D}" type="presOf" srcId="{EC5BC8D0-7B4C-49F5-B703-F7A25E7D1BD6}" destId="{D0ABD0A0-F50E-4978-9F7C-E2080D2A36CE}" srcOrd="0" destOrd="0" presId="urn:microsoft.com/office/officeart/2018/2/layout/IconVerticalSolidList"/>
    <dgm:cxn modelId="{0B88CCE5-0CAD-44AE-A0B1-175B6A8D51CB}" type="presParOf" srcId="{8566D4E3-D1E7-4BB1-B358-D02B75A647A6}" destId="{6CE9D9FC-E887-47FD-8AC9-5679C784E340}" srcOrd="0" destOrd="0" presId="urn:microsoft.com/office/officeart/2018/2/layout/IconVerticalSolidList"/>
    <dgm:cxn modelId="{3CC815D1-BEA3-4FC3-9D8C-C4527837AFCA}" type="presParOf" srcId="{6CE9D9FC-E887-47FD-8AC9-5679C784E340}" destId="{2D720DF3-CEAC-4E9B-B2EB-4BFF3BF9B58C}" srcOrd="0" destOrd="0" presId="urn:microsoft.com/office/officeart/2018/2/layout/IconVerticalSolidList"/>
    <dgm:cxn modelId="{684A6E37-BCD0-4595-ADF1-F176B49D0940}" type="presParOf" srcId="{6CE9D9FC-E887-47FD-8AC9-5679C784E340}" destId="{386B800E-998A-4505-92EE-2D5D0D98BBAC}" srcOrd="1" destOrd="0" presId="urn:microsoft.com/office/officeart/2018/2/layout/IconVerticalSolidList"/>
    <dgm:cxn modelId="{CCDE18A9-845D-4F78-84AB-73DBFAB58A30}" type="presParOf" srcId="{6CE9D9FC-E887-47FD-8AC9-5679C784E340}" destId="{3FE8573E-50E8-47B8-B5F4-1DEF0313E149}" srcOrd="2" destOrd="0" presId="urn:microsoft.com/office/officeart/2018/2/layout/IconVerticalSolidList"/>
    <dgm:cxn modelId="{49F10439-2C3C-4146-B338-5C9DCE2F64CF}" type="presParOf" srcId="{6CE9D9FC-E887-47FD-8AC9-5679C784E340}" destId="{A107E914-3AA8-4CE3-915A-1C4378338DE3}" srcOrd="3" destOrd="0" presId="urn:microsoft.com/office/officeart/2018/2/layout/IconVerticalSolidList"/>
    <dgm:cxn modelId="{DE70FB3B-20B0-4860-AB8E-3AEDC83CD013}" type="presParOf" srcId="{8566D4E3-D1E7-4BB1-B358-D02B75A647A6}" destId="{27500BF5-CE95-403E-83DA-B8FF22173C5F}" srcOrd="1" destOrd="0" presId="urn:microsoft.com/office/officeart/2018/2/layout/IconVerticalSolidList"/>
    <dgm:cxn modelId="{B59EAAF2-09EE-480A-9A14-4B2366F0251E}" type="presParOf" srcId="{8566D4E3-D1E7-4BB1-B358-D02B75A647A6}" destId="{B5213BA5-5D27-4894-A7C1-E8C287BA258E}" srcOrd="2" destOrd="0" presId="urn:microsoft.com/office/officeart/2018/2/layout/IconVerticalSolidList"/>
    <dgm:cxn modelId="{63506791-B009-4405-8A78-A203C153176F}" type="presParOf" srcId="{B5213BA5-5D27-4894-A7C1-E8C287BA258E}" destId="{07FFD56E-271B-49D0-93AD-4B868509FB94}" srcOrd="0" destOrd="0" presId="urn:microsoft.com/office/officeart/2018/2/layout/IconVerticalSolidList"/>
    <dgm:cxn modelId="{8040FFAE-B4C2-46D7-8374-18D57509766B}" type="presParOf" srcId="{B5213BA5-5D27-4894-A7C1-E8C287BA258E}" destId="{8AB9ECD0-DD2F-477E-AAB0-A4111AB098E2}" srcOrd="1" destOrd="0" presId="urn:microsoft.com/office/officeart/2018/2/layout/IconVerticalSolidList"/>
    <dgm:cxn modelId="{479EF536-5CE5-4040-B880-93F3D5850E20}" type="presParOf" srcId="{B5213BA5-5D27-4894-A7C1-E8C287BA258E}" destId="{3CCEE0AB-939B-4665-8F59-F280A9692733}" srcOrd="2" destOrd="0" presId="urn:microsoft.com/office/officeart/2018/2/layout/IconVerticalSolidList"/>
    <dgm:cxn modelId="{923E9911-920B-4358-8D8B-507DE959CD95}" type="presParOf" srcId="{B5213BA5-5D27-4894-A7C1-E8C287BA258E}" destId="{240FE45B-52E2-4072-9BA9-82109823FC66}" srcOrd="3" destOrd="0" presId="urn:microsoft.com/office/officeart/2018/2/layout/IconVerticalSolidList"/>
    <dgm:cxn modelId="{9FA9A9EF-0978-40EC-8CB2-E0F8EDE10E9E}" type="presParOf" srcId="{8566D4E3-D1E7-4BB1-B358-D02B75A647A6}" destId="{3D295D2E-DA7D-405D-90A6-8787094F7E63}" srcOrd="3" destOrd="0" presId="urn:microsoft.com/office/officeart/2018/2/layout/IconVerticalSolidList"/>
    <dgm:cxn modelId="{71590EAC-1BD3-427C-B583-E1F649F8C38F}" type="presParOf" srcId="{8566D4E3-D1E7-4BB1-B358-D02B75A647A6}" destId="{A77F266F-D655-4EC6-9750-9ADBD493D16A}" srcOrd="4" destOrd="0" presId="urn:microsoft.com/office/officeart/2018/2/layout/IconVerticalSolidList"/>
    <dgm:cxn modelId="{B79E8D5A-2291-429E-A612-3C683B6C08F1}" type="presParOf" srcId="{A77F266F-D655-4EC6-9750-9ADBD493D16A}" destId="{6FBA1F67-8E47-45F4-A6C8-075407F96A16}" srcOrd="0" destOrd="0" presId="urn:microsoft.com/office/officeart/2018/2/layout/IconVerticalSolidList"/>
    <dgm:cxn modelId="{ADB919AE-1469-447C-B623-3D3F9F4B87B2}" type="presParOf" srcId="{A77F266F-D655-4EC6-9750-9ADBD493D16A}" destId="{7D5EEF8F-F30F-47A0-90C6-3958C572FE15}" srcOrd="1" destOrd="0" presId="urn:microsoft.com/office/officeart/2018/2/layout/IconVerticalSolidList"/>
    <dgm:cxn modelId="{0394B3CC-D759-4390-BAEB-FCA585829253}" type="presParOf" srcId="{A77F266F-D655-4EC6-9750-9ADBD493D16A}" destId="{2940953F-42B2-4394-8248-6306CD4EB9C7}" srcOrd="2" destOrd="0" presId="urn:microsoft.com/office/officeart/2018/2/layout/IconVerticalSolidList"/>
    <dgm:cxn modelId="{610766C6-5180-4ECF-A1DD-296BE378ABCD}" type="presParOf" srcId="{A77F266F-D655-4EC6-9750-9ADBD493D16A}" destId="{D0ABD0A0-F50E-4978-9F7C-E2080D2A36C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A5B2CE-78B8-41EE-89A2-932A6AD588B6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B6D5AA3-B545-4888-8D53-BBC102E5AB9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4700" kern="1200" dirty="0"/>
            <a:t>a.) Enter His presence with </a:t>
          </a:r>
          <a:r>
            <a:rPr lang="en-US" sz="4700" b="1" u="sng" kern="1200" dirty="0">
              <a:solidFill>
                <a:srgbClr val="FFFF00"/>
              </a:solidFill>
              <a:latin typeface="Corbel" panose="020B0503020204020204"/>
              <a:ea typeface="+mn-ea"/>
              <a:cs typeface="+mn-cs"/>
            </a:rPr>
            <a:t>expectation</a:t>
          </a:r>
          <a:r>
            <a:rPr lang="en-US" sz="4700" kern="1200" dirty="0"/>
            <a:t> ( 10)</a:t>
          </a:r>
        </a:p>
      </dgm:t>
    </dgm:pt>
    <dgm:pt modelId="{BE8A7D8D-4BCD-465D-B36F-20E97FB51BD3}" type="parTrans" cxnId="{4B30390E-9E13-4285-964C-B3CA24ADD5FF}">
      <dgm:prSet/>
      <dgm:spPr/>
      <dgm:t>
        <a:bodyPr/>
        <a:lstStyle/>
        <a:p>
          <a:endParaRPr lang="en-US"/>
        </a:p>
      </dgm:t>
    </dgm:pt>
    <dgm:pt modelId="{AAEAAFF9-4CC8-4FCF-BD7F-1166E9867F83}" type="sibTrans" cxnId="{4B30390E-9E13-4285-964C-B3CA24ADD5FF}">
      <dgm:prSet/>
      <dgm:spPr/>
      <dgm:t>
        <a:bodyPr/>
        <a:lstStyle/>
        <a:p>
          <a:endParaRPr lang="en-US"/>
        </a:p>
      </dgm:t>
    </dgm:pt>
    <dgm:pt modelId="{FE8E3329-2277-4D4F-919B-5794D8C3A52F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7161AC97-E6DE-4C1D-839C-6B985CACDFB9}" type="parTrans" cxnId="{6DAF90F8-B6B7-4E9E-B0B0-05F17B0462D3}">
      <dgm:prSet/>
      <dgm:spPr/>
      <dgm:t>
        <a:bodyPr/>
        <a:lstStyle/>
        <a:p>
          <a:endParaRPr lang="en-US"/>
        </a:p>
      </dgm:t>
    </dgm:pt>
    <dgm:pt modelId="{D81700F6-8F7D-4D09-AAF5-321E89D56692}" type="sibTrans" cxnId="{6DAF90F8-B6B7-4E9E-B0B0-05F17B0462D3}">
      <dgm:prSet/>
      <dgm:spPr/>
      <dgm:t>
        <a:bodyPr/>
        <a:lstStyle/>
        <a:p>
          <a:endParaRPr lang="en-US"/>
        </a:p>
      </dgm:t>
    </dgm:pt>
    <dgm:pt modelId="{4CF3FBDD-8F88-4096-A842-542B8789B0C8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9AE186EE-7937-4823-9592-90110B71948C}" type="parTrans" cxnId="{34D2F16D-71C4-4848-A468-500D9A7973D4}">
      <dgm:prSet/>
      <dgm:spPr/>
      <dgm:t>
        <a:bodyPr/>
        <a:lstStyle/>
        <a:p>
          <a:endParaRPr lang="en-US"/>
        </a:p>
      </dgm:t>
    </dgm:pt>
    <dgm:pt modelId="{D66A68EC-2866-4101-9F92-F60FACFDE16A}" type="sibTrans" cxnId="{34D2F16D-71C4-4848-A468-500D9A7973D4}">
      <dgm:prSet/>
      <dgm:spPr/>
      <dgm:t>
        <a:bodyPr/>
        <a:lstStyle/>
        <a:p>
          <a:endParaRPr lang="en-US"/>
        </a:p>
      </dgm:t>
    </dgm:pt>
    <dgm:pt modelId="{98856C00-2C6D-4C89-BA54-51A143300AC9}" type="pres">
      <dgm:prSet presAssocID="{5AA5B2CE-78B8-41EE-89A2-932A6AD588B6}" presName="vert0" presStyleCnt="0">
        <dgm:presLayoutVars>
          <dgm:dir/>
          <dgm:animOne val="branch"/>
          <dgm:animLvl val="lvl"/>
        </dgm:presLayoutVars>
      </dgm:prSet>
      <dgm:spPr/>
    </dgm:pt>
    <dgm:pt modelId="{17AE3FB7-BB24-4E65-A289-15A0CEABEC67}" type="pres">
      <dgm:prSet presAssocID="{EB6D5AA3-B545-4888-8D53-BBC102E5AB95}" presName="thickLine" presStyleLbl="alignNode1" presStyleIdx="0" presStyleCnt="3"/>
      <dgm:spPr/>
    </dgm:pt>
    <dgm:pt modelId="{24285701-56F1-4B95-8D0B-F2ACB713BAC6}" type="pres">
      <dgm:prSet presAssocID="{EB6D5AA3-B545-4888-8D53-BBC102E5AB95}" presName="horz1" presStyleCnt="0"/>
      <dgm:spPr/>
    </dgm:pt>
    <dgm:pt modelId="{3005648E-E9DF-492B-98EA-092FC3D36C6E}" type="pres">
      <dgm:prSet presAssocID="{EB6D5AA3-B545-4888-8D53-BBC102E5AB95}" presName="tx1" presStyleLbl="revTx" presStyleIdx="0" presStyleCnt="3"/>
      <dgm:spPr/>
    </dgm:pt>
    <dgm:pt modelId="{E03DD37A-5F71-41A0-B793-17F45185AC57}" type="pres">
      <dgm:prSet presAssocID="{EB6D5AA3-B545-4888-8D53-BBC102E5AB95}" presName="vert1" presStyleCnt="0"/>
      <dgm:spPr/>
    </dgm:pt>
    <dgm:pt modelId="{947FD2DC-CA68-4B58-B11E-4F463929153F}" type="pres">
      <dgm:prSet presAssocID="{FE8E3329-2277-4D4F-919B-5794D8C3A52F}" presName="thickLine" presStyleLbl="alignNode1" presStyleIdx="1" presStyleCnt="3"/>
      <dgm:spPr/>
    </dgm:pt>
    <dgm:pt modelId="{620449C3-81E6-47E7-9EC0-411549A9D321}" type="pres">
      <dgm:prSet presAssocID="{FE8E3329-2277-4D4F-919B-5794D8C3A52F}" presName="horz1" presStyleCnt="0"/>
      <dgm:spPr/>
    </dgm:pt>
    <dgm:pt modelId="{42ABDD91-BA66-4D07-A0B7-4DB93AC85A12}" type="pres">
      <dgm:prSet presAssocID="{FE8E3329-2277-4D4F-919B-5794D8C3A52F}" presName="tx1" presStyleLbl="revTx" presStyleIdx="1" presStyleCnt="3"/>
      <dgm:spPr/>
    </dgm:pt>
    <dgm:pt modelId="{28164C39-E4C0-4950-A5AF-D339FEFB1E49}" type="pres">
      <dgm:prSet presAssocID="{FE8E3329-2277-4D4F-919B-5794D8C3A52F}" presName="vert1" presStyleCnt="0"/>
      <dgm:spPr/>
    </dgm:pt>
    <dgm:pt modelId="{0C47A70E-843C-46EA-B4CA-DE61219064A6}" type="pres">
      <dgm:prSet presAssocID="{4CF3FBDD-8F88-4096-A842-542B8789B0C8}" presName="thickLine" presStyleLbl="alignNode1" presStyleIdx="2" presStyleCnt="3"/>
      <dgm:spPr/>
    </dgm:pt>
    <dgm:pt modelId="{3BF68F8B-38DF-4175-ACEC-AEEE92912F16}" type="pres">
      <dgm:prSet presAssocID="{4CF3FBDD-8F88-4096-A842-542B8789B0C8}" presName="horz1" presStyleCnt="0"/>
      <dgm:spPr/>
    </dgm:pt>
    <dgm:pt modelId="{A5C59E6D-CA83-485F-AEA6-EF5CD2CE108C}" type="pres">
      <dgm:prSet presAssocID="{4CF3FBDD-8F88-4096-A842-542B8789B0C8}" presName="tx1" presStyleLbl="revTx" presStyleIdx="2" presStyleCnt="3"/>
      <dgm:spPr/>
    </dgm:pt>
    <dgm:pt modelId="{F5171C3D-7780-4252-B345-B96A14ABD9AC}" type="pres">
      <dgm:prSet presAssocID="{4CF3FBDD-8F88-4096-A842-542B8789B0C8}" presName="vert1" presStyleCnt="0"/>
      <dgm:spPr/>
    </dgm:pt>
  </dgm:ptLst>
  <dgm:cxnLst>
    <dgm:cxn modelId="{4B30390E-9E13-4285-964C-B3CA24ADD5FF}" srcId="{5AA5B2CE-78B8-41EE-89A2-932A6AD588B6}" destId="{EB6D5AA3-B545-4888-8D53-BBC102E5AB95}" srcOrd="0" destOrd="0" parTransId="{BE8A7D8D-4BCD-465D-B36F-20E97FB51BD3}" sibTransId="{AAEAAFF9-4CC8-4FCF-BD7F-1166E9867F83}"/>
    <dgm:cxn modelId="{34D2F16D-71C4-4848-A468-500D9A7973D4}" srcId="{5AA5B2CE-78B8-41EE-89A2-932A6AD588B6}" destId="{4CF3FBDD-8F88-4096-A842-542B8789B0C8}" srcOrd="2" destOrd="0" parTransId="{9AE186EE-7937-4823-9592-90110B71948C}" sibTransId="{D66A68EC-2866-4101-9F92-F60FACFDE16A}"/>
    <dgm:cxn modelId="{800E80B9-9929-43E2-99E0-287FED503148}" type="presOf" srcId="{5AA5B2CE-78B8-41EE-89A2-932A6AD588B6}" destId="{98856C00-2C6D-4C89-BA54-51A143300AC9}" srcOrd="0" destOrd="0" presId="urn:microsoft.com/office/officeart/2008/layout/LinedList"/>
    <dgm:cxn modelId="{DB21D4D5-FE58-4EF0-B7DF-904F4B1C2AF0}" type="presOf" srcId="{EB6D5AA3-B545-4888-8D53-BBC102E5AB95}" destId="{3005648E-E9DF-492B-98EA-092FC3D36C6E}" srcOrd="0" destOrd="0" presId="urn:microsoft.com/office/officeart/2008/layout/LinedList"/>
    <dgm:cxn modelId="{2CD9B4E3-C07C-426C-9C5C-4DF348255D8B}" type="presOf" srcId="{4CF3FBDD-8F88-4096-A842-542B8789B0C8}" destId="{A5C59E6D-CA83-485F-AEA6-EF5CD2CE108C}" srcOrd="0" destOrd="0" presId="urn:microsoft.com/office/officeart/2008/layout/LinedList"/>
    <dgm:cxn modelId="{BDEAD1EB-4F65-4B29-BEB6-0BC29DBA6539}" type="presOf" srcId="{FE8E3329-2277-4D4F-919B-5794D8C3A52F}" destId="{42ABDD91-BA66-4D07-A0B7-4DB93AC85A12}" srcOrd="0" destOrd="0" presId="urn:microsoft.com/office/officeart/2008/layout/LinedList"/>
    <dgm:cxn modelId="{6DAF90F8-B6B7-4E9E-B0B0-05F17B0462D3}" srcId="{5AA5B2CE-78B8-41EE-89A2-932A6AD588B6}" destId="{FE8E3329-2277-4D4F-919B-5794D8C3A52F}" srcOrd="1" destOrd="0" parTransId="{7161AC97-E6DE-4C1D-839C-6B985CACDFB9}" sibTransId="{D81700F6-8F7D-4D09-AAF5-321E89D56692}"/>
    <dgm:cxn modelId="{394F6B9D-16A9-43A0-8D8E-11E77B2DE48D}" type="presParOf" srcId="{98856C00-2C6D-4C89-BA54-51A143300AC9}" destId="{17AE3FB7-BB24-4E65-A289-15A0CEABEC67}" srcOrd="0" destOrd="0" presId="urn:microsoft.com/office/officeart/2008/layout/LinedList"/>
    <dgm:cxn modelId="{1AA1935B-E6C7-4FD7-8DE9-76AD56E766BA}" type="presParOf" srcId="{98856C00-2C6D-4C89-BA54-51A143300AC9}" destId="{24285701-56F1-4B95-8D0B-F2ACB713BAC6}" srcOrd="1" destOrd="0" presId="urn:microsoft.com/office/officeart/2008/layout/LinedList"/>
    <dgm:cxn modelId="{9F770481-87D2-4ED2-872F-06CD4AB6F849}" type="presParOf" srcId="{24285701-56F1-4B95-8D0B-F2ACB713BAC6}" destId="{3005648E-E9DF-492B-98EA-092FC3D36C6E}" srcOrd="0" destOrd="0" presId="urn:microsoft.com/office/officeart/2008/layout/LinedList"/>
    <dgm:cxn modelId="{8CBEFC1C-13CF-4D1B-998A-C69455D3815D}" type="presParOf" srcId="{24285701-56F1-4B95-8D0B-F2ACB713BAC6}" destId="{E03DD37A-5F71-41A0-B793-17F45185AC57}" srcOrd="1" destOrd="0" presId="urn:microsoft.com/office/officeart/2008/layout/LinedList"/>
    <dgm:cxn modelId="{1D5BBFC3-7BC5-41DE-B0DA-FD9DF6569F19}" type="presParOf" srcId="{98856C00-2C6D-4C89-BA54-51A143300AC9}" destId="{947FD2DC-CA68-4B58-B11E-4F463929153F}" srcOrd="2" destOrd="0" presId="urn:microsoft.com/office/officeart/2008/layout/LinedList"/>
    <dgm:cxn modelId="{F344814B-AC9A-4B6B-9EBA-E8F17D47DE11}" type="presParOf" srcId="{98856C00-2C6D-4C89-BA54-51A143300AC9}" destId="{620449C3-81E6-47E7-9EC0-411549A9D321}" srcOrd="3" destOrd="0" presId="urn:microsoft.com/office/officeart/2008/layout/LinedList"/>
    <dgm:cxn modelId="{4A62D83C-2CEB-4C42-902C-C0A4D9E7F3CF}" type="presParOf" srcId="{620449C3-81E6-47E7-9EC0-411549A9D321}" destId="{42ABDD91-BA66-4D07-A0B7-4DB93AC85A12}" srcOrd="0" destOrd="0" presId="urn:microsoft.com/office/officeart/2008/layout/LinedList"/>
    <dgm:cxn modelId="{5A964AD3-C5AD-4F54-80F4-08FAB1F52DE2}" type="presParOf" srcId="{620449C3-81E6-47E7-9EC0-411549A9D321}" destId="{28164C39-E4C0-4950-A5AF-D339FEFB1E49}" srcOrd="1" destOrd="0" presId="urn:microsoft.com/office/officeart/2008/layout/LinedList"/>
    <dgm:cxn modelId="{DBB993B5-F987-4B21-B22B-3DAEDF36CCEF}" type="presParOf" srcId="{98856C00-2C6D-4C89-BA54-51A143300AC9}" destId="{0C47A70E-843C-46EA-B4CA-DE61219064A6}" srcOrd="4" destOrd="0" presId="urn:microsoft.com/office/officeart/2008/layout/LinedList"/>
    <dgm:cxn modelId="{179DF425-D692-47C3-803E-BEAFECEE24BF}" type="presParOf" srcId="{98856C00-2C6D-4C89-BA54-51A143300AC9}" destId="{3BF68F8B-38DF-4175-ACEC-AEEE92912F16}" srcOrd="5" destOrd="0" presId="urn:microsoft.com/office/officeart/2008/layout/LinedList"/>
    <dgm:cxn modelId="{39BDF98B-22FD-4B79-9C09-5C528CA91218}" type="presParOf" srcId="{3BF68F8B-38DF-4175-ACEC-AEEE92912F16}" destId="{A5C59E6D-CA83-485F-AEA6-EF5CD2CE108C}" srcOrd="0" destOrd="0" presId="urn:microsoft.com/office/officeart/2008/layout/LinedList"/>
    <dgm:cxn modelId="{5FDA74E1-3680-4E19-8CF0-2E8C277A9210}" type="presParOf" srcId="{3BF68F8B-38DF-4175-ACEC-AEEE92912F16}" destId="{F5171C3D-7780-4252-B345-B96A14ABD9A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AA5B2CE-78B8-41EE-89A2-932A6AD588B6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B6D5AA3-B545-4888-8D53-BBC102E5AB9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4700" kern="1200" dirty="0"/>
            <a:t>a.) Enter His presence with </a:t>
          </a:r>
          <a:r>
            <a:rPr lang="en-US" sz="4700" b="1" u="sng" kern="1200" dirty="0">
              <a:solidFill>
                <a:srgbClr val="FFFF00"/>
              </a:solidFill>
              <a:latin typeface="Corbel" panose="020B0503020204020204"/>
              <a:ea typeface="+mn-ea"/>
              <a:cs typeface="+mn-cs"/>
            </a:rPr>
            <a:t>expectation</a:t>
          </a:r>
          <a:r>
            <a:rPr lang="en-US" sz="4700" kern="1200" dirty="0"/>
            <a:t> ( 10)</a:t>
          </a:r>
        </a:p>
      </dgm:t>
    </dgm:pt>
    <dgm:pt modelId="{BE8A7D8D-4BCD-465D-B36F-20E97FB51BD3}" type="parTrans" cxnId="{4B30390E-9E13-4285-964C-B3CA24ADD5FF}">
      <dgm:prSet/>
      <dgm:spPr/>
      <dgm:t>
        <a:bodyPr/>
        <a:lstStyle/>
        <a:p>
          <a:endParaRPr lang="en-US"/>
        </a:p>
      </dgm:t>
    </dgm:pt>
    <dgm:pt modelId="{AAEAAFF9-4CC8-4FCF-BD7F-1166E9867F83}" type="sibTrans" cxnId="{4B30390E-9E13-4285-964C-B3CA24ADD5FF}">
      <dgm:prSet/>
      <dgm:spPr/>
      <dgm:t>
        <a:bodyPr/>
        <a:lstStyle/>
        <a:p>
          <a:endParaRPr lang="en-US"/>
        </a:p>
      </dgm:t>
    </dgm:pt>
    <dgm:pt modelId="{FE8E3329-2277-4D4F-919B-5794D8C3A52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4700" kern="1200" dirty="0"/>
            <a:t>b.) Enter His presence with </a:t>
          </a:r>
          <a:r>
            <a:rPr lang="en-US" sz="4700" b="1" u="sng" kern="1200" dirty="0">
              <a:solidFill>
                <a:srgbClr val="FFFF00"/>
              </a:solidFill>
              <a:latin typeface="Corbel" panose="020B0503020204020204"/>
              <a:ea typeface="+mn-ea"/>
              <a:cs typeface="+mn-cs"/>
            </a:rPr>
            <a:t>integrity</a:t>
          </a:r>
          <a:r>
            <a:rPr lang="en-US" sz="4700" kern="1200" dirty="0"/>
            <a:t> (11)</a:t>
          </a:r>
        </a:p>
      </dgm:t>
    </dgm:pt>
    <dgm:pt modelId="{7161AC97-E6DE-4C1D-839C-6B985CACDFB9}" type="parTrans" cxnId="{6DAF90F8-B6B7-4E9E-B0B0-05F17B0462D3}">
      <dgm:prSet/>
      <dgm:spPr/>
      <dgm:t>
        <a:bodyPr/>
        <a:lstStyle/>
        <a:p>
          <a:endParaRPr lang="en-US"/>
        </a:p>
      </dgm:t>
    </dgm:pt>
    <dgm:pt modelId="{D81700F6-8F7D-4D09-AAF5-321E89D56692}" type="sibTrans" cxnId="{6DAF90F8-B6B7-4E9E-B0B0-05F17B0462D3}">
      <dgm:prSet/>
      <dgm:spPr/>
      <dgm:t>
        <a:bodyPr/>
        <a:lstStyle/>
        <a:p>
          <a:endParaRPr lang="en-US"/>
        </a:p>
      </dgm:t>
    </dgm:pt>
    <dgm:pt modelId="{4CF3FBDD-8F88-4096-A842-542B8789B0C8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9AE186EE-7937-4823-9592-90110B71948C}" type="parTrans" cxnId="{34D2F16D-71C4-4848-A468-500D9A7973D4}">
      <dgm:prSet/>
      <dgm:spPr/>
      <dgm:t>
        <a:bodyPr/>
        <a:lstStyle/>
        <a:p>
          <a:endParaRPr lang="en-US"/>
        </a:p>
      </dgm:t>
    </dgm:pt>
    <dgm:pt modelId="{D66A68EC-2866-4101-9F92-F60FACFDE16A}" type="sibTrans" cxnId="{34D2F16D-71C4-4848-A468-500D9A7973D4}">
      <dgm:prSet/>
      <dgm:spPr/>
      <dgm:t>
        <a:bodyPr/>
        <a:lstStyle/>
        <a:p>
          <a:endParaRPr lang="en-US"/>
        </a:p>
      </dgm:t>
    </dgm:pt>
    <dgm:pt modelId="{98856C00-2C6D-4C89-BA54-51A143300AC9}" type="pres">
      <dgm:prSet presAssocID="{5AA5B2CE-78B8-41EE-89A2-932A6AD588B6}" presName="vert0" presStyleCnt="0">
        <dgm:presLayoutVars>
          <dgm:dir/>
          <dgm:animOne val="branch"/>
          <dgm:animLvl val="lvl"/>
        </dgm:presLayoutVars>
      </dgm:prSet>
      <dgm:spPr/>
    </dgm:pt>
    <dgm:pt modelId="{17AE3FB7-BB24-4E65-A289-15A0CEABEC67}" type="pres">
      <dgm:prSet presAssocID="{EB6D5AA3-B545-4888-8D53-BBC102E5AB95}" presName="thickLine" presStyleLbl="alignNode1" presStyleIdx="0" presStyleCnt="3"/>
      <dgm:spPr/>
    </dgm:pt>
    <dgm:pt modelId="{24285701-56F1-4B95-8D0B-F2ACB713BAC6}" type="pres">
      <dgm:prSet presAssocID="{EB6D5AA3-B545-4888-8D53-BBC102E5AB95}" presName="horz1" presStyleCnt="0"/>
      <dgm:spPr/>
    </dgm:pt>
    <dgm:pt modelId="{3005648E-E9DF-492B-98EA-092FC3D36C6E}" type="pres">
      <dgm:prSet presAssocID="{EB6D5AA3-B545-4888-8D53-BBC102E5AB95}" presName="tx1" presStyleLbl="revTx" presStyleIdx="0" presStyleCnt="3"/>
      <dgm:spPr/>
    </dgm:pt>
    <dgm:pt modelId="{E03DD37A-5F71-41A0-B793-17F45185AC57}" type="pres">
      <dgm:prSet presAssocID="{EB6D5AA3-B545-4888-8D53-BBC102E5AB95}" presName="vert1" presStyleCnt="0"/>
      <dgm:spPr/>
    </dgm:pt>
    <dgm:pt modelId="{947FD2DC-CA68-4B58-B11E-4F463929153F}" type="pres">
      <dgm:prSet presAssocID="{FE8E3329-2277-4D4F-919B-5794D8C3A52F}" presName="thickLine" presStyleLbl="alignNode1" presStyleIdx="1" presStyleCnt="3"/>
      <dgm:spPr/>
    </dgm:pt>
    <dgm:pt modelId="{620449C3-81E6-47E7-9EC0-411549A9D321}" type="pres">
      <dgm:prSet presAssocID="{FE8E3329-2277-4D4F-919B-5794D8C3A52F}" presName="horz1" presStyleCnt="0"/>
      <dgm:spPr/>
    </dgm:pt>
    <dgm:pt modelId="{42ABDD91-BA66-4D07-A0B7-4DB93AC85A12}" type="pres">
      <dgm:prSet presAssocID="{FE8E3329-2277-4D4F-919B-5794D8C3A52F}" presName="tx1" presStyleLbl="revTx" presStyleIdx="1" presStyleCnt="3"/>
      <dgm:spPr/>
    </dgm:pt>
    <dgm:pt modelId="{28164C39-E4C0-4950-A5AF-D339FEFB1E49}" type="pres">
      <dgm:prSet presAssocID="{FE8E3329-2277-4D4F-919B-5794D8C3A52F}" presName="vert1" presStyleCnt="0"/>
      <dgm:spPr/>
    </dgm:pt>
    <dgm:pt modelId="{0C47A70E-843C-46EA-B4CA-DE61219064A6}" type="pres">
      <dgm:prSet presAssocID="{4CF3FBDD-8F88-4096-A842-542B8789B0C8}" presName="thickLine" presStyleLbl="alignNode1" presStyleIdx="2" presStyleCnt="3"/>
      <dgm:spPr/>
    </dgm:pt>
    <dgm:pt modelId="{3BF68F8B-38DF-4175-ACEC-AEEE92912F16}" type="pres">
      <dgm:prSet presAssocID="{4CF3FBDD-8F88-4096-A842-542B8789B0C8}" presName="horz1" presStyleCnt="0"/>
      <dgm:spPr/>
    </dgm:pt>
    <dgm:pt modelId="{A5C59E6D-CA83-485F-AEA6-EF5CD2CE108C}" type="pres">
      <dgm:prSet presAssocID="{4CF3FBDD-8F88-4096-A842-542B8789B0C8}" presName="tx1" presStyleLbl="revTx" presStyleIdx="2" presStyleCnt="3"/>
      <dgm:spPr/>
    </dgm:pt>
    <dgm:pt modelId="{F5171C3D-7780-4252-B345-B96A14ABD9AC}" type="pres">
      <dgm:prSet presAssocID="{4CF3FBDD-8F88-4096-A842-542B8789B0C8}" presName="vert1" presStyleCnt="0"/>
      <dgm:spPr/>
    </dgm:pt>
  </dgm:ptLst>
  <dgm:cxnLst>
    <dgm:cxn modelId="{4B30390E-9E13-4285-964C-B3CA24ADD5FF}" srcId="{5AA5B2CE-78B8-41EE-89A2-932A6AD588B6}" destId="{EB6D5AA3-B545-4888-8D53-BBC102E5AB95}" srcOrd="0" destOrd="0" parTransId="{BE8A7D8D-4BCD-465D-B36F-20E97FB51BD3}" sibTransId="{AAEAAFF9-4CC8-4FCF-BD7F-1166E9867F83}"/>
    <dgm:cxn modelId="{34D2F16D-71C4-4848-A468-500D9A7973D4}" srcId="{5AA5B2CE-78B8-41EE-89A2-932A6AD588B6}" destId="{4CF3FBDD-8F88-4096-A842-542B8789B0C8}" srcOrd="2" destOrd="0" parTransId="{9AE186EE-7937-4823-9592-90110B71948C}" sibTransId="{D66A68EC-2866-4101-9F92-F60FACFDE16A}"/>
    <dgm:cxn modelId="{800E80B9-9929-43E2-99E0-287FED503148}" type="presOf" srcId="{5AA5B2CE-78B8-41EE-89A2-932A6AD588B6}" destId="{98856C00-2C6D-4C89-BA54-51A143300AC9}" srcOrd="0" destOrd="0" presId="urn:microsoft.com/office/officeart/2008/layout/LinedList"/>
    <dgm:cxn modelId="{DB21D4D5-FE58-4EF0-B7DF-904F4B1C2AF0}" type="presOf" srcId="{EB6D5AA3-B545-4888-8D53-BBC102E5AB95}" destId="{3005648E-E9DF-492B-98EA-092FC3D36C6E}" srcOrd="0" destOrd="0" presId="urn:microsoft.com/office/officeart/2008/layout/LinedList"/>
    <dgm:cxn modelId="{2CD9B4E3-C07C-426C-9C5C-4DF348255D8B}" type="presOf" srcId="{4CF3FBDD-8F88-4096-A842-542B8789B0C8}" destId="{A5C59E6D-CA83-485F-AEA6-EF5CD2CE108C}" srcOrd="0" destOrd="0" presId="urn:microsoft.com/office/officeart/2008/layout/LinedList"/>
    <dgm:cxn modelId="{BDEAD1EB-4F65-4B29-BEB6-0BC29DBA6539}" type="presOf" srcId="{FE8E3329-2277-4D4F-919B-5794D8C3A52F}" destId="{42ABDD91-BA66-4D07-A0B7-4DB93AC85A12}" srcOrd="0" destOrd="0" presId="urn:microsoft.com/office/officeart/2008/layout/LinedList"/>
    <dgm:cxn modelId="{6DAF90F8-B6B7-4E9E-B0B0-05F17B0462D3}" srcId="{5AA5B2CE-78B8-41EE-89A2-932A6AD588B6}" destId="{FE8E3329-2277-4D4F-919B-5794D8C3A52F}" srcOrd="1" destOrd="0" parTransId="{7161AC97-E6DE-4C1D-839C-6B985CACDFB9}" sibTransId="{D81700F6-8F7D-4D09-AAF5-321E89D56692}"/>
    <dgm:cxn modelId="{394F6B9D-16A9-43A0-8D8E-11E77B2DE48D}" type="presParOf" srcId="{98856C00-2C6D-4C89-BA54-51A143300AC9}" destId="{17AE3FB7-BB24-4E65-A289-15A0CEABEC67}" srcOrd="0" destOrd="0" presId="urn:microsoft.com/office/officeart/2008/layout/LinedList"/>
    <dgm:cxn modelId="{1AA1935B-E6C7-4FD7-8DE9-76AD56E766BA}" type="presParOf" srcId="{98856C00-2C6D-4C89-BA54-51A143300AC9}" destId="{24285701-56F1-4B95-8D0B-F2ACB713BAC6}" srcOrd="1" destOrd="0" presId="urn:microsoft.com/office/officeart/2008/layout/LinedList"/>
    <dgm:cxn modelId="{9F770481-87D2-4ED2-872F-06CD4AB6F849}" type="presParOf" srcId="{24285701-56F1-4B95-8D0B-F2ACB713BAC6}" destId="{3005648E-E9DF-492B-98EA-092FC3D36C6E}" srcOrd="0" destOrd="0" presId="urn:microsoft.com/office/officeart/2008/layout/LinedList"/>
    <dgm:cxn modelId="{8CBEFC1C-13CF-4D1B-998A-C69455D3815D}" type="presParOf" srcId="{24285701-56F1-4B95-8D0B-F2ACB713BAC6}" destId="{E03DD37A-5F71-41A0-B793-17F45185AC57}" srcOrd="1" destOrd="0" presId="urn:microsoft.com/office/officeart/2008/layout/LinedList"/>
    <dgm:cxn modelId="{1D5BBFC3-7BC5-41DE-B0DA-FD9DF6569F19}" type="presParOf" srcId="{98856C00-2C6D-4C89-BA54-51A143300AC9}" destId="{947FD2DC-CA68-4B58-B11E-4F463929153F}" srcOrd="2" destOrd="0" presId="urn:microsoft.com/office/officeart/2008/layout/LinedList"/>
    <dgm:cxn modelId="{F344814B-AC9A-4B6B-9EBA-E8F17D47DE11}" type="presParOf" srcId="{98856C00-2C6D-4C89-BA54-51A143300AC9}" destId="{620449C3-81E6-47E7-9EC0-411549A9D321}" srcOrd="3" destOrd="0" presId="urn:microsoft.com/office/officeart/2008/layout/LinedList"/>
    <dgm:cxn modelId="{4A62D83C-2CEB-4C42-902C-C0A4D9E7F3CF}" type="presParOf" srcId="{620449C3-81E6-47E7-9EC0-411549A9D321}" destId="{42ABDD91-BA66-4D07-A0B7-4DB93AC85A12}" srcOrd="0" destOrd="0" presId="urn:microsoft.com/office/officeart/2008/layout/LinedList"/>
    <dgm:cxn modelId="{5A964AD3-C5AD-4F54-80F4-08FAB1F52DE2}" type="presParOf" srcId="{620449C3-81E6-47E7-9EC0-411549A9D321}" destId="{28164C39-E4C0-4950-A5AF-D339FEFB1E49}" srcOrd="1" destOrd="0" presId="urn:microsoft.com/office/officeart/2008/layout/LinedList"/>
    <dgm:cxn modelId="{DBB993B5-F987-4B21-B22B-3DAEDF36CCEF}" type="presParOf" srcId="{98856C00-2C6D-4C89-BA54-51A143300AC9}" destId="{0C47A70E-843C-46EA-B4CA-DE61219064A6}" srcOrd="4" destOrd="0" presId="urn:microsoft.com/office/officeart/2008/layout/LinedList"/>
    <dgm:cxn modelId="{179DF425-D692-47C3-803E-BEAFECEE24BF}" type="presParOf" srcId="{98856C00-2C6D-4C89-BA54-51A143300AC9}" destId="{3BF68F8B-38DF-4175-ACEC-AEEE92912F16}" srcOrd="5" destOrd="0" presId="urn:microsoft.com/office/officeart/2008/layout/LinedList"/>
    <dgm:cxn modelId="{39BDF98B-22FD-4B79-9C09-5C528CA91218}" type="presParOf" srcId="{3BF68F8B-38DF-4175-ACEC-AEEE92912F16}" destId="{A5C59E6D-CA83-485F-AEA6-EF5CD2CE108C}" srcOrd="0" destOrd="0" presId="urn:microsoft.com/office/officeart/2008/layout/LinedList"/>
    <dgm:cxn modelId="{5FDA74E1-3680-4E19-8CF0-2E8C277A9210}" type="presParOf" srcId="{3BF68F8B-38DF-4175-ACEC-AEEE92912F16}" destId="{F5171C3D-7780-4252-B345-B96A14ABD9A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AA5B2CE-78B8-41EE-89A2-932A6AD588B6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B6D5AA3-B545-4888-8D53-BBC102E5AB9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4700" kern="1200" dirty="0"/>
            <a:t>a.) Enter His presence with </a:t>
          </a:r>
          <a:r>
            <a:rPr lang="en-US" sz="4700" b="1" u="sng" kern="1200" dirty="0">
              <a:solidFill>
                <a:srgbClr val="FFFF00"/>
              </a:solidFill>
              <a:latin typeface="Corbel" panose="020B0503020204020204"/>
              <a:ea typeface="+mn-ea"/>
              <a:cs typeface="+mn-cs"/>
            </a:rPr>
            <a:t>expectation</a:t>
          </a:r>
          <a:r>
            <a:rPr lang="en-US" sz="4700" kern="1200" dirty="0"/>
            <a:t> ( 10)</a:t>
          </a:r>
        </a:p>
      </dgm:t>
    </dgm:pt>
    <dgm:pt modelId="{BE8A7D8D-4BCD-465D-B36F-20E97FB51BD3}" type="parTrans" cxnId="{4B30390E-9E13-4285-964C-B3CA24ADD5FF}">
      <dgm:prSet/>
      <dgm:spPr/>
      <dgm:t>
        <a:bodyPr/>
        <a:lstStyle/>
        <a:p>
          <a:endParaRPr lang="en-US"/>
        </a:p>
      </dgm:t>
    </dgm:pt>
    <dgm:pt modelId="{AAEAAFF9-4CC8-4FCF-BD7F-1166E9867F83}" type="sibTrans" cxnId="{4B30390E-9E13-4285-964C-B3CA24ADD5FF}">
      <dgm:prSet/>
      <dgm:spPr/>
      <dgm:t>
        <a:bodyPr/>
        <a:lstStyle/>
        <a:p>
          <a:endParaRPr lang="en-US"/>
        </a:p>
      </dgm:t>
    </dgm:pt>
    <dgm:pt modelId="{FE8E3329-2277-4D4F-919B-5794D8C3A52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4700" kern="1200" dirty="0"/>
            <a:t>b.) Enter His presence with </a:t>
          </a:r>
          <a:r>
            <a:rPr lang="en-US" sz="4700" b="1" u="sng" kern="1200" dirty="0">
              <a:solidFill>
                <a:srgbClr val="FFFF00"/>
              </a:solidFill>
              <a:latin typeface="Corbel" panose="020B0503020204020204"/>
              <a:ea typeface="+mn-ea"/>
              <a:cs typeface="+mn-cs"/>
            </a:rPr>
            <a:t>integrity</a:t>
          </a:r>
          <a:r>
            <a:rPr lang="en-US" sz="4700" kern="1200" dirty="0"/>
            <a:t> (11)</a:t>
          </a:r>
        </a:p>
      </dgm:t>
    </dgm:pt>
    <dgm:pt modelId="{7161AC97-E6DE-4C1D-839C-6B985CACDFB9}" type="parTrans" cxnId="{6DAF90F8-B6B7-4E9E-B0B0-05F17B0462D3}">
      <dgm:prSet/>
      <dgm:spPr/>
      <dgm:t>
        <a:bodyPr/>
        <a:lstStyle/>
        <a:p>
          <a:endParaRPr lang="en-US"/>
        </a:p>
      </dgm:t>
    </dgm:pt>
    <dgm:pt modelId="{D81700F6-8F7D-4D09-AAF5-321E89D56692}" type="sibTrans" cxnId="{6DAF90F8-B6B7-4E9E-B0B0-05F17B0462D3}">
      <dgm:prSet/>
      <dgm:spPr/>
      <dgm:t>
        <a:bodyPr/>
        <a:lstStyle/>
        <a:p>
          <a:endParaRPr lang="en-US"/>
        </a:p>
      </dgm:t>
    </dgm:pt>
    <dgm:pt modelId="{4CF3FBDD-8F88-4096-A842-542B8789B0C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c.) Enter His presence with </a:t>
          </a:r>
          <a:r>
            <a:rPr lang="en-US" b="1" u="sng" dirty="0">
              <a:solidFill>
                <a:srgbClr val="FFFF00"/>
              </a:solidFill>
            </a:rPr>
            <a:t>authenticity</a:t>
          </a:r>
          <a:r>
            <a:rPr lang="en-US" dirty="0"/>
            <a:t> (12)</a:t>
          </a:r>
        </a:p>
      </dgm:t>
    </dgm:pt>
    <dgm:pt modelId="{9AE186EE-7937-4823-9592-90110B71948C}" type="parTrans" cxnId="{34D2F16D-71C4-4848-A468-500D9A7973D4}">
      <dgm:prSet/>
      <dgm:spPr/>
      <dgm:t>
        <a:bodyPr/>
        <a:lstStyle/>
        <a:p>
          <a:endParaRPr lang="en-US"/>
        </a:p>
      </dgm:t>
    </dgm:pt>
    <dgm:pt modelId="{D66A68EC-2866-4101-9F92-F60FACFDE16A}" type="sibTrans" cxnId="{34D2F16D-71C4-4848-A468-500D9A7973D4}">
      <dgm:prSet/>
      <dgm:spPr/>
      <dgm:t>
        <a:bodyPr/>
        <a:lstStyle/>
        <a:p>
          <a:endParaRPr lang="en-US"/>
        </a:p>
      </dgm:t>
    </dgm:pt>
    <dgm:pt modelId="{98856C00-2C6D-4C89-BA54-51A143300AC9}" type="pres">
      <dgm:prSet presAssocID="{5AA5B2CE-78B8-41EE-89A2-932A6AD588B6}" presName="vert0" presStyleCnt="0">
        <dgm:presLayoutVars>
          <dgm:dir/>
          <dgm:animOne val="branch"/>
          <dgm:animLvl val="lvl"/>
        </dgm:presLayoutVars>
      </dgm:prSet>
      <dgm:spPr/>
    </dgm:pt>
    <dgm:pt modelId="{17AE3FB7-BB24-4E65-A289-15A0CEABEC67}" type="pres">
      <dgm:prSet presAssocID="{EB6D5AA3-B545-4888-8D53-BBC102E5AB95}" presName="thickLine" presStyleLbl="alignNode1" presStyleIdx="0" presStyleCnt="3"/>
      <dgm:spPr/>
    </dgm:pt>
    <dgm:pt modelId="{24285701-56F1-4B95-8D0B-F2ACB713BAC6}" type="pres">
      <dgm:prSet presAssocID="{EB6D5AA3-B545-4888-8D53-BBC102E5AB95}" presName="horz1" presStyleCnt="0"/>
      <dgm:spPr/>
    </dgm:pt>
    <dgm:pt modelId="{3005648E-E9DF-492B-98EA-092FC3D36C6E}" type="pres">
      <dgm:prSet presAssocID="{EB6D5AA3-B545-4888-8D53-BBC102E5AB95}" presName="tx1" presStyleLbl="revTx" presStyleIdx="0" presStyleCnt="3"/>
      <dgm:spPr/>
    </dgm:pt>
    <dgm:pt modelId="{E03DD37A-5F71-41A0-B793-17F45185AC57}" type="pres">
      <dgm:prSet presAssocID="{EB6D5AA3-B545-4888-8D53-BBC102E5AB95}" presName="vert1" presStyleCnt="0"/>
      <dgm:spPr/>
    </dgm:pt>
    <dgm:pt modelId="{947FD2DC-CA68-4B58-B11E-4F463929153F}" type="pres">
      <dgm:prSet presAssocID="{FE8E3329-2277-4D4F-919B-5794D8C3A52F}" presName="thickLine" presStyleLbl="alignNode1" presStyleIdx="1" presStyleCnt="3"/>
      <dgm:spPr/>
    </dgm:pt>
    <dgm:pt modelId="{620449C3-81E6-47E7-9EC0-411549A9D321}" type="pres">
      <dgm:prSet presAssocID="{FE8E3329-2277-4D4F-919B-5794D8C3A52F}" presName="horz1" presStyleCnt="0"/>
      <dgm:spPr/>
    </dgm:pt>
    <dgm:pt modelId="{42ABDD91-BA66-4D07-A0B7-4DB93AC85A12}" type="pres">
      <dgm:prSet presAssocID="{FE8E3329-2277-4D4F-919B-5794D8C3A52F}" presName="tx1" presStyleLbl="revTx" presStyleIdx="1" presStyleCnt="3"/>
      <dgm:spPr/>
    </dgm:pt>
    <dgm:pt modelId="{28164C39-E4C0-4950-A5AF-D339FEFB1E49}" type="pres">
      <dgm:prSet presAssocID="{FE8E3329-2277-4D4F-919B-5794D8C3A52F}" presName="vert1" presStyleCnt="0"/>
      <dgm:spPr/>
    </dgm:pt>
    <dgm:pt modelId="{0C47A70E-843C-46EA-B4CA-DE61219064A6}" type="pres">
      <dgm:prSet presAssocID="{4CF3FBDD-8F88-4096-A842-542B8789B0C8}" presName="thickLine" presStyleLbl="alignNode1" presStyleIdx="2" presStyleCnt="3"/>
      <dgm:spPr/>
    </dgm:pt>
    <dgm:pt modelId="{3BF68F8B-38DF-4175-ACEC-AEEE92912F16}" type="pres">
      <dgm:prSet presAssocID="{4CF3FBDD-8F88-4096-A842-542B8789B0C8}" presName="horz1" presStyleCnt="0"/>
      <dgm:spPr/>
    </dgm:pt>
    <dgm:pt modelId="{A5C59E6D-CA83-485F-AEA6-EF5CD2CE108C}" type="pres">
      <dgm:prSet presAssocID="{4CF3FBDD-8F88-4096-A842-542B8789B0C8}" presName="tx1" presStyleLbl="revTx" presStyleIdx="2" presStyleCnt="3"/>
      <dgm:spPr/>
    </dgm:pt>
    <dgm:pt modelId="{F5171C3D-7780-4252-B345-B96A14ABD9AC}" type="pres">
      <dgm:prSet presAssocID="{4CF3FBDD-8F88-4096-A842-542B8789B0C8}" presName="vert1" presStyleCnt="0"/>
      <dgm:spPr/>
    </dgm:pt>
  </dgm:ptLst>
  <dgm:cxnLst>
    <dgm:cxn modelId="{4B30390E-9E13-4285-964C-B3CA24ADD5FF}" srcId="{5AA5B2CE-78B8-41EE-89A2-932A6AD588B6}" destId="{EB6D5AA3-B545-4888-8D53-BBC102E5AB95}" srcOrd="0" destOrd="0" parTransId="{BE8A7D8D-4BCD-465D-B36F-20E97FB51BD3}" sibTransId="{AAEAAFF9-4CC8-4FCF-BD7F-1166E9867F83}"/>
    <dgm:cxn modelId="{34D2F16D-71C4-4848-A468-500D9A7973D4}" srcId="{5AA5B2CE-78B8-41EE-89A2-932A6AD588B6}" destId="{4CF3FBDD-8F88-4096-A842-542B8789B0C8}" srcOrd="2" destOrd="0" parTransId="{9AE186EE-7937-4823-9592-90110B71948C}" sibTransId="{D66A68EC-2866-4101-9F92-F60FACFDE16A}"/>
    <dgm:cxn modelId="{800E80B9-9929-43E2-99E0-287FED503148}" type="presOf" srcId="{5AA5B2CE-78B8-41EE-89A2-932A6AD588B6}" destId="{98856C00-2C6D-4C89-BA54-51A143300AC9}" srcOrd="0" destOrd="0" presId="urn:microsoft.com/office/officeart/2008/layout/LinedList"/>
    <dgm:cxn modelId="{DB21D4D5-FE58-4EF0-B7DF-904F4B1C2AF0}" type="presOf" srcId="{EB6D5AA3-B545-4888-8D53-BBC102E5AB95}" destId="{3005648E-E9DF-492B-98EA-092FC3D36C6E}" srcOrd="0" destOrd="0" presId="urn:microsoft.com/office/officeart/2008/layout/LinedList"/>
    <dgm:cxn modelId="{2CD9B4E3-C07C-426C-9C5C-4DF348255D8B}" type="presOf" srcId="{4CF3FBDD-8F88-4096-A842-542B8789B0C8}" destId="{A5C59E6D-CA83-485F-AEA6-EF5CD2CE108C}" srcOrd="0" destOrd="0" presId="urn:microsoft.com/office/officeart/2008/layout/LinedList"/>
    <dgm:cxn modelId="{BDEAD1EB-4F65-4B29-BEB6-0BC29DBA6539}" type="presOf" srcId="{FE8E3329-2277-4D4F-919B-5794D8C3A52F}" destId="{42ABDD91-BA66-4D07-A0B7-4DB93AC85A12}" srcOrd="0" destOrd="0" presId="urn:microsoft.com/office/officeart/2008/layout/LinedList"/>
    <dgm:cxn modelId="{6DAF90F8-B6B7-4E9E-B0B0-05F17B0462D3}" srcId="{5AA5B2CE-78B8-41EE-89A2-932A6AD588B6}" destId="{FE8E3329-2277-4D4F-919B-5794D8C3A52F}" srcOrd="1" destOrd="0" parTransId="{7161AC97-E6DE-4C1D-839C-6B985CACDFB9}" sibTransId="{D81700F6-8F7D-4D09-AAF5-321E89D56692}"/>
    <dgm:cxn modelId="{394F6B9D-16A9-43A0-8D8E-11E77B2DE48D}" type="presParOf" srcId="{98856C00-2C6D-4C89-BA54-51A143300AC9}" destId="{17AE3FB7-BB24-4E65-A289-15A0CEABEC67}" srcOrd="0" destOrd="0" presId="urn:microsoft.com/office/officeart/2008/layout/LinedList"/>
    <dgm:cxn modelId="{1AA1935B-E6C7-4FD7-8DE9-76AD56E766BA}" type="presParOf" srcId="{98856C00-2C6D-4C89-BA54-51A143300AC9}" destId="{24285701-56F1-4B95-8D0B-F2ACB713BAC6}" srcOrd="1" destOrd="0" presId="urn:microsoft.com/office/officeart/2008/layout/LinedList"/>
    <dgm:cxn modelId="{9F770481-87D2-4ED2-872F-06CD4AB6F849}" type="presParOf" srcId="{24285701-56F1-4B95-8D0B-F2ACB713BAC6}" destId="{3005648E-E9DF-492B-98EA-092FC3D36C6E}" srcOrd="0" destOrd="0" presId="urn:microsoft.com/office/officeart/2008/layout/LinedList"/>
    <dgm:cxn modelId="{8CBEFC1C-13CF-4D1B-998A-C69455D3815D}" type="presParOf" srcId="{24285701-56F1-4B95-8D0B-F2ACB713BAC6}" destId="{E03DD37A-5F71-41A0-B793-17F45185AC57}" srcOrd="1" destOrd="0" presId="urn:microsoft.com/office/officeart/2008/layout/LinedList"/>
    <dgm:cxn modelId="{1D5BBFC3-7BC5-41DE-B0DA-FD9DF6569F19}" type="presParOf" srcId="{98856C00-2C6D-4C89-BA54-51A143300AC9}" destId="{947FD2DC-CA68-4B58-B11E-4F463929153F}" srcOrd="2" destOrd="0" presId="urn:microsoft.com/office/officeart/2008/layout/LinedList"/>
    <dgm:cxn modelId="{F344814B-AC9A-4B6B-9EBA-E8F17D47DE11}" type="presParOf" srcId="{98856C00-2C6D-4C89-BA54-51A143300AC9}" destId="{620449C3-81E6-47E7-9EC0-411549A9D321}" srcOrd="3" destOrd="0" presId="urn:microsoft.com/office/officeart/2008/layout/LinedList"/>
    <dgm:cxn modelId="{4A62D83C-2CEB-4C42-902C-C0A4D9E7F3CF}" type="presParOf" srcId="{620449C3-81E6-47E7-9EC0-411549A9D321}" destId="{42ABDD91-BA66-4D07-A0B7-4DB93AC85A12}" srcOrd="0" destOrd="0" presId="urn:microsoft.com/office/officeart/2008/layout/LinedList"/>
    <dgm:cxn modelId="{5A964AD3-C5AD-4F54-80F4-08FAB1F52DE2}" type="presParOf" srcId="{620449C3-81E6-47E7-9EC0-411549A9D321}" destId="{28164C39-E4C0-4950-A5AF-D339FEFB1E49}" srcOrd="1" destOrd="0" presId="urn:microsoft.com/office/officeart/2008/layout/LinedList"/>
    <dgm:cxn modelId="{DBB993B5-F987-4B21-B22B-3DAEDF36CCEF}" type="presParOf" srcId="{98856C00-2C6D-4C89-BA54-51A143300AC9}" destId="{0C47A70E-843C-46EA-B4CA-DE61219064A6}" srcOrd="4" destOrd="0" presId="urn:microsoft.com/office/officeart/2008/layout/LinedList"/>
    <dgm:cxn modelId="{179DF425-D692-47C3-803E-BEAFECEE24BF}" type="presParOf" srcId="{98856C00-2C6D-4C89-BA54-51A143300AC9}" destId="{3BF68F8B-38DF-4175-ACEC-AEEE92912F16}" srcOrd="5" destOrd="0" presId="urn:microsoft.com/office/officeart/2008/layout/LinedList"/>
    <dgm:cxn modelId="{39BDF98B-22FD-4B79-9C09-5C528CA91218}" type="presParOf" srcId="{3BF68F8B-38DF-4175-ACEC-AEEE92912F16}" destId="{A5C59E6D-CA83-485F-AEA6-EF5CD2CE108C}" srcOrd="0" destOrd="0" presId="urn:microsoft.com/office/officeart/2008/layout/LinedList"/>
    <dgm:cxn modelId="{5FDA74E1-3680-4E19-8CF0-2E8C277A9210}" type="presParOf" srcId="{3BF68F8B-38DF-4175-ACEC-AEEE92912F16}" destId="{F5171C3D-7780-4252-B345-B96A14ABD9A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7B3DB76-7AAE-4482-9650-F9F74D0F6D13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544F831-2254-42EB-B755-AF5D2155FB2F}">
      <dgm:prSet/>
      <dgm:spPr/>
      <dgm:t>
        <a:bodyPr/>
        <a:lstStyle/>
        <a:p>
          <a:endParaRPr lang="en-US" dirty="0"/>
        </a:p>
      </dgm:t>
    </dgm:pt>
    <dgm:pt modelId="{83099FAD-6C4C-4E90-89C6-D5B358838088}" type="parTrans" cxnId="{DDA65227-1687-4C92-9A65-EEBC5128E1B9}">
      <dgm:prSet/>
      <dgm:spPr/>
      <dgm:t>
        <a:bodyPr/>
        <a:lstStyle/>
        <a:p>
          <a:endParaRPr lang="en-US"/>
        </a:p>
      </dgm:t>
    </dgm:pt>
    <dgm:pt modelId="{87A383B1-F2C2-4E1E-A7BA-C76469E4BC72}" type="sibTrans" cxnId="{DDA65227-1687-4C92-9A65-EEBC5128E1B9}">
      <dgm:prSet/>
      <dgm:spPr/>
      <dgm:t>
        <a:bodyPr/>
        <a:lstStyle/>
        <a:p>
          <a:endParaRPr lang="en-US"/>
        </a:p>
      </dgm:t>
    </dgm:pt>
    <dgm:pt modelId="{F1EA42DF-0048-470E-9F24-D53D17344EF8}">
      <dgm:prSet/>
      <dgm:spPr/>
      <dgm:t>
        <a:bodyPr/>
        <a:lstStyle/>
        <a:p>
          <a:endParaRPr lang="en-US" dirty="0"/>
        </a:p>
      </dgm:t>
    </dgm:pt>
    <dgm:pt modelId="{E057AEC3-CE3F-4179-898C-4862B84B8FCB}" type="parTrans" cxnId="{F4F0F20B-7558-4336-AC88-54F3E3185F08}">
      <dgm:prSet/>
      <dgm:spPr/>
      <dgm:t>
        <a:bodyPr/>
        <a:lstStyle/>
        <a:p>
          <a:endParaRPr lang="en-US"/>
        </a:p>
      </dgm:t>
    </dgm:pt>
    <dgm:pt modelId="{6DC9DF4B-4220-4B64-938A-23367F454CA7}" type="sibTrans" cxnId="{F4F0F20B-7558-4336-AC88-54F3E3185F08}">
      <dgm:prSet/>
      <dgm:spPr/>
      <dgm:t>
        <a:bodyPr/>
        <a:lstStyle/>
        <a:p>
          <a:endParaRPr lang="en-US"/>
        </a:p>
      </dgm:t>
    </dgm:pt>
    <dgm:pt modelId="{62C8D1A9-52F4-475F-AC0E-E5D8EC64F80E}" type="pres">
      <dgm:prSet presAssocID="{27B3DB76-7AAE-4482-9650-F9F74D0F6D1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A7B43CA-C8EF-4FBF-8FDE-08F4AA3179CC}" type="pres">
      <dgm:prSet presAssocID="{1544F831-2254-42EB-B755-AF5D2155FB2F}" presName="hierRoot1" presStyleCnt="0"/>
      <dgm:spPr/>
    </dgm:pt>
    <dgm:pt modelId="{F992A95A-E693-4BCB-97BE-CF8C3B6AA849}" type="pres">
      <dgm:prSet presAssocID="{1544F831-2254-42EB-B755-AF5D2155FB2F}" presName="composite" presStyleCnt="0"/>
      <dgm:spPr/>
    </dgm:pt>
    <dgm:pt modelId="{F13FA1D6-8633-4966-A514-4ECDAEC1AF1E}" type="pres">
      <dgm:prSet presAssocID="{1544F831-2254-42EB-B755-AF5D2155FB2F}" presName="background" presStyleLbl="node0" presStyleIdx="0" presStyleCnt="2"/>
      <dgm:spPr/>
    </dgm:pt>
    <dgm:pt modelId="{683709D7-6CF2-45D4-A031-BD707A78D5BA}" type="pres">
      <dgm:prSet presAssocID="{1544F831-2254-42EB-B755-AF5D2155FB2F}" presName="text" presStyleLbl="fgAcc0" presStyleIdx="0" presStyleCnt="2">
        <dgm:presLayoutVars>
          <dgm:chPref val="3"/>
        </dgm:presLayoutVars>
      </dgm:prSet>
      <dgm:spPr/>
    </dgm:pt>
    <dgm:pt modelId="{D6F699EC-8DD6-4A7D-B0D0-C7322D9CD8BA}" type="pres">
      <dgm:prSet presAssocID="{1544F831-2254-42EB-B755-AF5D2155FB2F}" presName="hierChild2" presStyleCnt="0"/>
      <dgm:spPr/>
    </dgm:pt>
    <dgm:pt modelId="{61A9C543-9C53-4D74-B409-1D1205CC63CD}" type="pres">
      <dgm:prSet presAssocID="{F1EA42DF-0048-470E-9F24-D53D17344EF8}" presName="hierRoot1" presStyleCnt="0"/>
      <dgm:spPr/>
    </dgm:pt>
    <dgm:pt modelId="{90FFD75F-CFCB-4FF9-88B6-1C50C93BAFAB}" type="pres">
      <dgm:prSet presAssocID="{F1EA42DF-0048-470E-9F24-D53D17344EF8}" presName="composite" presStyleCnt="0"/>
      <dgm:spPr/>
    </dgm:pt>
    <dgm:pt modelId="{347BE54B-8886-4D12-84CC-495D7A380B1E}" type="pres">
      <dgm:prSet presAssocID="{F1EA42DF-0048-470E-9F24-D53D17344EF8}" presName="background" presStyleLbl="node0" presStyleIdx="1" presStyleCnt="2"/>
      <dgm:spPr/>
    </dgm:pt>
    <dgm:pt modelId="{3350A9CC-A21C-40F3-8723-5C7D1DF424EB}" type="pres">
      <dgm:prSet presAssocID="{F1EA42DF-0048-470E-9F24-D53D17344EF8}" presName="text" presStyleLbl="fgAcc0" presStyleIdx="1" presStyleCnt="2">
        <dgm:presLayoutVars>
          <dgm:chPref val="3"/>
        </dgm:presLayoutVars>
      </dgm:prSet>
      <dgm:spPr/>
    </dgm:pt>
    <dgm:pt modelId="{7474BD4D-E1EB-475F-8895-FF3B93F319FA}" type="pres">
      <dgm:prSet presAssocID="{F1EA42DF-0048-470E-9F24-D53D17344EF8}" presName="hierChild2" presStyleCnt="0"/>
      <dgm:spPr/>
    </dgm:pt>
  </dgm:ptLst>
  <dgm:cxnLst>
    <dgm:cxn modelId="{3AED2903-6853-42ED-986A-87A38F48A430}" type="presOf" srcId="{27B3DB76-7AAE-4482-9650-F9F74D0F6D13}" destId="{62C8D1A9-52F4-475F-AC0E-E5D8EC64F80E}" srcOrd="0" destOrd="0" presId="urn:microsoft.com/office/officeart/2005/8/layout/hierarchy1"/>
    <dgm:cxn modelId="{F4F0F20B-7558-4336-AC88-54F3E3185F08}" srcId="{27B3DB76-7AAE-4482-9650-F9F74D0F6D13}" destId="{F1EA42DF-0048-470E-9F24-D53D17344EF8}" srcOrd="1" destOrd="0" parTransId="{E057AEC3-CE3F-4179-898C-4862B84B8FCB}" sibTransId="{6DC9DF4B-4220-4B64-938A-23367F454CA7}"/>
    <dgm:cxn modelId="{DDA65227-1687-4C92-9A65-EEBC5128E1B9}" srcId="{27B3DB76-7AAE-4482-9650-F9F74D0F6D13}" destId="{1544F831-2254-42EB-B755-AF5D2155FB2F}" srcOrd="0" destOrd="0" parTransId="{83099FAD-6C4C-4E90-89C6-D5B358838088}" sibTransId="{87A383B1-F2C2-4E1E-A7BA-C76469E4BC72}"/>
    <dgm:cxn modelId="{F649826F-730E-424E-99AD-F056C7F43E7A}" type="presOf" srcId="{F1EA42DF-0048-470E-9F24-D53D17344EF8}" destId="{3350A9CC-A21C-40F3-8723-5C7D1DF424EB}" srcOrd="0" destOrd="0" presId="urn:microsoft.com/office/officeart/2005/8/layout/hierarchy1"/>
    <dgm:cxn modelId="{B178CEAE-6B48-4F46-8526-4AD8156EE73C}" type="presOf" srcId="{1544F831-2254-42EB-B755-AF5D2155FB2F}" destId="{683709D7-6CF2-45D4-A031-BD707A78D5BA}" srcOrd="0" destOrd="0" presId="urn:microsoft.com/office/officeart/2005/8/layout/hierarchy1"/>
    <dgm:cxn modelId="{34082383-BE8A-4949-83CA-518563775616}" type="presParOf" srcId="{62C8D1A9-52F4-475F-AC0E-E5D8EC64F80E}" destId="{5A7B43CA-C8EF-4FBF-8FDE-08F4AA3179CC}" srcOrd="0" destOrd="0" presId="urn:microsoft.com/office/officeart/2005/8/layout/hierarchy1"/>
    <dgm:cxn modelId="{CA4EABA7-0EF1-4F5F-A438-9EF6A9226A85}" type="presParOf" srcId="{5A7B43CA-C8EF-4FBF-8FDE-08F4AA3179CC}" destId="{F992A95A-E693-4BCB-97BE-CF8C3B6AA849}" srcOrd="0" destOrd="0" presId="urn:microsoft.com/office/officeart/2005/8/layout/hierarchy1"/>
    <dgm:cxn modelId="{D842AEAE-9FBA-42A0-8706-B8330E582928}" type="presParOf" srcId="{F992A95A-E693-4BCB-97BE-CF8C3B6AA849}" destId="{F13FA1D6-8633-4966-A514-4ECDAEC1AF1E}" srcOrd="0" destOrd="0" presId="urn:microsoft.com/office/officeart/2005/8/layout/hierarchy1"/>
    <dgm:cxn modelId="{371F4B24-9C77-4A65-917F-1B8DF4B513D5}" type="presParOf" srcId="{F992A95A-E693-4BCB-97BE-CF8C3B6AA849}" destId="{683709D7-6CF2-45D4-A031-BD707A78D5BA}" srcOrd="1" destOrd="0" presId="urn:microsoft.com/office/officeart/2005/8/layout/hierarchy1"/>
    <dgm:cxn modelId="{1583216E-4788-48FB-8379-8EBC8469C88D}" type="presParOf" srcId="{5A7B43CA-C8EF-4FBF-8FDE-08F4AA3179CC}" destId="{D6F699EC-8DD6-4A7D-B0D0-C7322D9CD8BA}" srcOrd="1" destOrd="0" presId="urn:microsoft.com/office/officeart/2005/8/layout/hierarchy1"/>
    <dgm:cxn modelId="{68623CBB-3372-4551-8429-C33E1D021894}" type="presParOf" srcId="{62C8D1A9-52F4-475F-AC0E-E5D8EC64F80E}" destId="{61A9C543-9C53-4D74-B409-1D1205CC63CD}" srcOrd="1" destOrd="0" presId="urn:microsoft.com/office/officeart/2005/8/layout/hierarchy1"/>
    <dgm:cxn modelId="{75CEEECE-02D7-422B-BDD2-FAB9FD65D9E7}" type="presParOf" srcId="{61A9C543-9C53-4D74-B409-1D1205CC63CD}" destId="{90FFD75F-CFCB-4FF9-88B6-1C50C93BAFAB}" srcOrd="0" destOrd="0" presId="urn:microsoft.com/office/officeart/2005/8/layout/hierarchy1"/>
    <dgm:cxn modelId="{E72BC5BA-6B77-43BC-81D3-69CEBE322BD7}" type="presParOf" srcId="{90FFD75F-CFCB-4FF9-88B6-1C50C93BAFAB}" destId="{347BE54B-8886-4D12-84CC-495D7A380B1E}" srcOrd="0" destOrd="0" presId="urn:microsoft.com/office/officeart/2005/8/layout/hierarchy1"/>
    <dgm:cxn modelId="{56A43ACF-ACCF-421E-9450-821B614F0878}" type="presParOf" srcId="{90FFD75F-CFCB-4FF9-88B6-1C50C93BAFAB}" destId="{3350A9CC-A21C-40F3-8723-5C7D1DF424EB}" srcOrd="1" destOrd="0" presId="urn:microsoft.com/office/officeart/2005/8/layout/hierarchy1"/>
    <dgm:cxn modelId="{06567477-17D8-4A0D-8E99-11D62D151E37}" type="presParOf" srcId="{61A9C543-9C53-4D74-B409-1D1205CC63CD}" destId="{7474BD4D-E1EB-475F-8895-FF3B93F319F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7B3DB76-7AAE-4482-9650-F9F74D0F6D13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544F831-2254-42EB-B755-AF5D2155FB2F}">
      <dgm:prSet/>
      <dgm:spPr/>
      <dgm:t>
        <a:bodyPr/>
        <a:lstStyle/>
        <a:p>
          <a:r>
            <a:rPr lang="en-US" dirty="0"/>
            <a:t>Do not be like the church in Laodicea, “I know your deeds, that you are neither cold nor hot. I wish you were either one or the other!” (Rev 3:15-16)</a:t>
          </a:r>
        </a:p>
      </dgm:t>
    </dgm:pt>
    <dgm:pt modelId="{83099FAD-6C4C-4E90-89C6-D5B358838088}" type="parTrans" cxnId="{DDA65227-1687-4C92-9A65-EEBC5128E1B9}">
      <dgm:prSet/>
      <dgm:spPr/>
      <dgm:t>
        <a:bodyPr/>
        <a:lstStyle/>
        <a:p>
          <a:endParaRPr lang="en-US"/>
        </a:p>
      </dgm:t>
    </dgm:pt>
    <dgm:pt modelId="{87A383B1-F2C2-4E1E-A7BA-C76469E4BC72}" type="sibTrans" cxnId="{DDA65227-1687-4C92-9A65-EEBC5128E1B9}">
      <dgm:prSet/>
      <dgm:spPr/>
      <dgm:t>
        <a:bodyPr/>
        <a:lstStyle/>
        <a:p>
          <a:endParaRPr lang="en-US"/>
        </a:p>
      </dgm:t>
    </dgm:pt>
    <dgm:pt modelId="{F1EA42DF-0048-470E-9F24-D53D17344EF8}">
      <dgm:prSet/>
      <dgm:spPr/>
      <dgm:t>
        <a:bodyPr/>
        <a:lstStyle/>
        <a:p>
          <a:endParaRPr lang="en-US" dirty="0"/>
        </a:p>
      </dgm:t>
    </dgm:pt>
    <dgm:pt modelId="{E057AEC3-CE3F-4179-898C-4862B84B8FCB}" type="parTrans" cxnId="{F4F0F20B-7558-4336-AC88-54F3E3185F08}">
      <dgm:prSet/>
      <dgm:spPr/>
      <dgm:t>
        <a:bodyPr/>
        <a:lstStyle/>
        <a:p>
          <a:endParaRPr lang="en-US"/>
        </a:p>
      </dgm:t>
    </dgm:pt>
    <dgm:pt modelId="{6DC9DF4B-4220-4B64-938A-23367F454CA7}" type="sibTrans" cxnId="{F4F0F20B-7558-4336-AC88-54F3E3185F08}">
      <dgm:prSet/>
      <dgm:spPr/>
      <dgm:t>
        <a:bodyPr/>
        <a:lstStyle/>
        <a:p>
          <a:endParaRPr lang="en-US"/>
        </a:p>
      </dgm:t>
    </dgm:pt>
    <dgm:pt modelId="{62C8D1A9-52F4-475F-AC0E-E5D8EC64F80E}" type="pres">
      <dgm:prSet presAssocID="{27B3DB76-7AAE-4482-9650-F9F74D0F6D1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A7B43CA-C8EF-4FBF-8FDE-08F4AA3179CC}" type="pres">
      <dgm:prSet presAssocID="{1544F831-2254-42EB-B755-AF5D2155FB2F}" presName="hierRoot1" presStyleCnt="0"/>
      <dgm:spPr/>
    </dgm:pt>
    <dgm:pt modelId="{F992A95A-E693-4BCB-97BE-CF8C3B6AA849}" type="pres">
      <dgm:prSet presAssocID="{1544F831-2254-42EB-B755-AF5D2155FB2F}" presName="composite" presStyleCnt="0"/>
      <dgm:spPr/>
    </dgm:pt>
    <dgm:pt modelId="{F13FA1D6-8633-4966-A514-4ECDAEC1AF1E}" type="pres">
      <dgm:prSet presAssocID="{1544F831-2254-42EB-B755-AF5D2155FB2F}" presName="background" presStyleLbl="node0" presStyleIdx="0" presStyleCnt="2"/>
      <dgm:spPr/>
    </dgm:pt>
    <dgm:pt modelId="{683709D7-6CF2-45D4-A031-BD707A78D5BA}" type="pres">
      <dgm:prSet presAssocID="{1544F831-2254-42EB-B755-AF5D2155FB2F}" presName="text" presStyleLbl="fgAcc0" presStyleIdx="0" presStyleCnt="2">
        <dgm:presLayoutVars>
          <dgm:chPref val="3"/>
        </dgm:presLayoutVars>
      </dgm:prSet>
      <dgm:spPr/>
    </dgm:pt>
    <dgm:pt modelId="{D6F699EC-8DD6-4A7D-B0D0-C7322D9CD8BA}" type="pres">
      <dgm:prSet presAssocID="{1544F831-2254-42EB-B755-AF5D2155FB2F}" presName="hierChild2" presStyleCnt="0"/>
      <dgm:spPr/>
    </dgm:pt>
    <dgm:pt modelId="{61A9C543-9C53-4D74-B409-1D1205CC63CD}" type="pres">
      <dgm:prSet presAssocID="{F1EA42DF-0048-470E-9F24-D53D17344EF8}" presName="hierRoot1" presStyleCnt="0"/>
      <dgm:spPr/>
    </dgm:pt>
    <dgm:pt modelId="{90FFD75F-CFCB-4FF9-88B6-1C50C93BAFAB}" type="pres">
      <dgm:prSet presAssocID="{F1EA42DF-0048-470E-9F24-D53D17344EF8}" presName="composite" presStyleCnt="0"/>
      <dgm:spPr/>
    </dgm:pt>
    <dgm:pt modelId="{347BE54B-8886-4D12-84CC-495D7A380B1E}" type="pres">
      <dgm:prSet presAssocID="{F1EA42DF-0048-470E-9F24-D53D17344EF8}" presName="background" presStyleLbl="node0" presStyleIdx="1" presStyleCnt="2"/>
      <dgm:spPr/>
    </dgm:pt>
    <dgm:pt modelId="{3350A9CC-A21C-40F3-8723-5C7D1DF424EB}" type="pres">
      <dgm:prSet presAssocID="{F1EA42DF-0048-470E-9F24-D53D17344EF8}" presName="text" presStyleLbl="fgAcc0" presStyleIdx="1" presStyleCnt="2">
        <dgm:presLayoutVars>
          <dgm:chPref val="3"/>
        </dgm:presLayoutVars>
      </dgm:prSet>
      <dgm:spPr/>
    </dgm:pt>
    <dgm:pt modelId="{7474BD4D-E1EB-475F-8895-FF3B93F319FA}" type="pres">
      <dgm:prSet presAssocID="{F1EA42DF-0048-470E-9F24-D53D17344EF8}" presName="hierChild2" presStyleCnt="0"/>
      <dgm:spPr/>
    </dgm:pt>
  </dgm:ptLst>
  <dgm:cxnLst>
    <dgm:cxn modelId="{3AED2903-6853-42ED-986A-87A38F48A430}" type="presOf" srcId="{27B3DB76-7AAE-4482-9650-F9F74D0F6D13}" destId="{62C8D1A9-52F4-475F-AC0E-E5D8EC64F80E}" srcOrd="0" destOrd="0" presId="urn:microsoft.com/office/officeart/2005/8/layout/hierarchy1"/>
    <dgm:cxn modelId="{F4F0F20B-7558-4336-AC88-54F3E3185F08}" srcId="{27B3DB76-7AAE-4482-9650-F9F74D0F6D13}" destId="{F1EA42DF-0048-470E-9F24-D53D17344EF8}" srcOrd="1" destOrd="0" parTransId="{E057AEC3-CE3F-4179-898C-4862B84B8FCB}" sibTransId="{6DC9DF4B-4220-4B64-938A-23367F454CA7}"/>
    <dgm:cxn modelId="{DDA65227-1687-4C92-9A65-EEBC5128E1B9}" srcId="{27B3DB76-7AAE-4482-9650-F9F74D0F6D13}" destId="{1544F831-2254-42EB-B755-AF5D2155FB2F}" srcOrd="0" destOrd="0" parTransId="{83099FAD-6C4C-4E90-89C6-D5B358838088}" sibTransId="{87A383B1-F2C2-4E1E-A7BA-C76469E4BC72}"/>
    <dgm:cxn modelId="{F649826F-730E-424E-99AD-F056C7F43E7A}" type="presOf" srcId="{F1EA42DF-0048-470E-9F24-D53D17344EF8}" destId="{3350A9CC-A21C-40F3-8723-5C7D1DF424EB}" srcOrd="0" destOrd="0" presId="urn:microsoft.com/office/officeart/2005/8/layout/hierarchy1"/>
    <dgm:cxn modelId="{B178CEAE-6B48-4F46-8526-4AD8156EE73C}" type="presOf" srcId="{1544F831-2254-42EB-B755-AF5D2155FB2F}" destId="{683709D7-6CF2-45D4-A031-BD707A78D5BA}" srcOrd="0" destOrd="0" presId="urn:microsoft.com/office/officeart/2005/8/layout/hierarchy1"/>
    <dgm:cxn modelId="{34082383-BE8A-4949-83CA-518563775616}" type="presParOf" srcId="{62C8D1A9-52F4-475F-AC0E-E5D8EC64F80E}" destId="{5A7B43CA-C8EF-4FBF-8FDE-08F4AA3179CC}" srcOrd="0" destOrd="0" presId="urn:microsoft.com/office/officeart/2005/8/layout/hierarchy1"/>
    <dgm:cxn modelId="{CA4EABA7-0EF1-4F5F-A438-9EF6A9226A85}" type="presParOf" srcId="{5A7B43CA-C8EF-4FBF-8FDE-08F4AA3179CC}" destId="{F992A95A-E693-4BCB-97BE-CF8C3B6AA849}" srcOrd="0" destOrd="0" presId="urn:microsoft.com/office/officeart/2005/8/layout/hierarchy1"/>
    <dgm:cxn modelId="{D842AEAE-9FBA-42A0-8706-B8330E582928}" type="presParOf" srcId="{F992A95A-E693-4BCB-97BE-CF8C3B6AA849}" destId="{F13FA1D6-8633-4966-A514-4ECDAEC1AF1E}" srcOrd="0" destOrd="0" presId="urn:microsoft.com/office/officeart/2005/8/layout/hierarchy1"/>
    <dgm:cxn modelId="{371F4B24-9C77-4A65-917F-1B8DF4B513D5}" type="presParOf" srcId="{F992A95A-E693-4BCB-97BE-CF8C3B6AA849}" destId="{683709D7-6CF2-45D4-A031-BD707A78D5BA}" srcOrd="1" destOrd="0" presId="urn:microsoft.com/office/officeart/2005/8/layout/hierarchy1"/>
    <dgm:cxn modelId="{1583216E-4788-48FB-8379-8EBC8469C88D}" type="presParOf" srcId="{5A7B43CA-C8EF-4FBF-8FDE-08F4AA3179CC}" destId="{D6F699EC-8DD6-4A7D-B0D0-C7322D9CD8BA}" srcOrd="1" destOrd="0" presId="urn:microsoft.com/office/officeart/2005/8/layout/hierarchy1"/>
    <dgm:cxn modelId="{68623CBB-3372-4551-8429-C33E1D021894}" type="presParOf" srcId="{62C8D1A9-52F4-475F-AC0E-E5D8EC64F80E}" destId="{61A9C543-9C53-4D74-B409-1D1205CC63CD}" srcOrd="1" destOrd="0" presId="urn:microsoft.com/office/officeart/2005/8/layout/hierarchy1"/>
    <dgm:cxn modelId="{75CEEECE-02D7-422B-BDD2-FAB9FD65D9E7}" type="presParOf" srcId="{61A9C543-9C53-4D74-B409-1D1205CC63CD}" destId="{90FFD75F-CFCB-4FF9-88B6-1C50C93BAFAB}" srcOrd="0" destOrd="0" presId="urn:microsoft.com/office/officeart/2005/8/layout/hierarchy1"/>
    <dgm:cxn modelId="{E72BC5BA-6B77-43BC-81D3-69CEBE322BD7}" type="presParOf" srcId="{90FFD75F-CFCB-4FF9-88B6-1C50C93BAFAB}" destId="{347BE54B-8886-4D12-84CC-495D7A380B1E}" srcOrd="0" destOrd="0" presId="urn:microsoft.com/office/officeart/2005/8/layout/hierarchy1"/>
    <dgm:cxn modelId="{56A43ACF-ACCF-421E-9450-821B614F0878}" type="presParOf" srcId="{90FFD75F-CFCB-4FF9-88B6-1C50C93BAFAB}" destId="{3350A9CC-A21C-40F3-8723-5C7D1DF424EB}" srcOrd="1" destOrd="0" presId="urn:microsoft.com/office/officeart/2005/8/layout/hierarchy1"/>
    <dgm:cxn modelId="{06567477-17D8-4A0D-8E99-11D62D151E37}" type="presParOf" srcId="{61A9C543-9C53-4D74-B409-1D1205CC63CD}" destId="{7474BD4D-E1EB-475F-8895-FF3B93F319F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ED875-1A4F-491E-84C8-9693DA4C5E7E}">
      <dsp:nvSpPr>
        <dsp:cNvPr id="0" name=""/>
        <dsp:cNvSpPr/>
      </dsp:nvSpPr>
      <dsp:spPr>
        <a:xfrm>
          <a:off x="799" y="232993"/>
          <a:ext cx="3237793" cy="388535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9822" tIns="0" rIns="319822" bIns="33020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Call to Honor God (6)</a:t>
          </a:r>
        </a:p>
      </dsp:txBody>
      <dsp:txXfrm>
        <a:off x="799" y="1787133"/>
        <a:ext cx="3237793" cy="2331211"/>
      </dsp:txXfrm>
    </dsp:sp>
    <dsp:sp modelId="{59D4D0C0-058C-4053-AC7B-7EE52B1D4121}">
      <dsp:nvSpPr>
        <dsp:cNvPr id="0" name=""/>
        <dsp:cNvSpPr/>
      </dsp:nvSpPr>
      <dsp:spPr>
        <a:xfrm>
          <a:off x="799" y="232993"/>
          <a:ext cx="3237793" cy="155414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9822" tIns="165100" rIns="319822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  <a:endParaRPr lang="en-US" sz="6600" kern="1200" dirty="0"/>
        </a:p>
      </dsp:txBody>
      <dsp:txXfrm>
        <a:off x="799" y="232993"/>
        <a:ext cx="3237793" cy="1554140"/>
      </dsp:txXfrm>
    </dsp:sp>
    <dsp:sp modelId="{F3BDEAED-065C-4227-9530-E86D4CF33ECC}">
      <dsp:nvSpPr>
        <dsp:cNvPr id="0" name=""/>
        <dsp:cNvSpPr/>
      </dsp:nvSpPr>
      <dsp:spPr>
        <a:xfrm>
          <a:off x="3497615" y="232993"/>
          <a:ext cx="3237793" cy="3885351"/>
        </a:xfrm>
        <a:prstGeom prst="rect">
          <a:avLst/>
        </a:prstGeom>
        <a:gradFill rotWithShape="0">
          <a:gsLst>
            <a:gs pos="0">
              <a:schemeClr val="accent2">
                <a:hueOff val="-2556499"/>
                <a:satOff val="-3410"/>
                <a:lumOff val="-101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556499"/>
                <a:satOff val="-3410"/>
                <a:lumOff val="-101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556499"/>
                <a:satOff val="-3410"/>
                <a:lumOff val="-101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2556499"/>
              <a:satOff val="-3410"/>
              <a:lumOff val="-10196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9822" tIns="0" rIns="319822" bIns="33020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Problem of Half-hearted Worship (7-8)</a:t>
          </a:r>
        </a:p>
      </dsp:txBody>
      <dsp:txXfrm>
        <a:off x="3497615" y="1787133"/>
        <a:ext cx="3237793" cy="2331211"/>
      </dsp:txXfrm>
    </dsp:sp>
    <dsp:sp modelId="{F1FB47F7-8ECB-4246-80DC-7AFEA5A2919F}">
      <dsp:nvSpPr>
        <dsp:cNvPr id="0" name=""/>
        <dsp:cNvSpPr/>
      </dsp:nvSpPr>
      <dsp:spPr>
        <a:xfrm>
          <a:off x="3497615" y="232993"/>
          <a:ext cx="3237793" cy="155414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9822" tIns="165100" rIns="319822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497615" y="232993"/>
        <a:ext cx="3237793" cy="1554140"/>
      </dsp:txXfrm>
    </dsp:sp>
    <dsp:sp modelId="{326F95B8-86D2-4D65-90D9-A061D82B0CD3}">
      <dsp:nvSpPr>
        <dsp:cNvPr id="0" name=""/>
        <dsp:cNvSpPr/>
      </dsp:nvSpPr>
      <dsp:spPr>
        <a:xfrm>
          <a:off x="6994432" y="232993"/>
          <a:ext cx="3237793" cy="3885351"/>
        </a:xfrm>
        <a:prstGeom prst="rect">
          <a:avLst/>
        </a:prstGeom>
        <a:gradFill rotWithShape="0">
          <a:gsLst>
            <a:gs pos="0">
              <a:schemeClr val="accent2">
                <a:hueOff val="-5112997"/>
                <a:satOff val="-6820"/>
                <a:lumOff val="-20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112997"/>
                <a:satOff val="-6820"/>
                <a:lumOff val="-20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112997"/>
                <a:satOff val="-6820"/>
                <a:lumOff val="-20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5112997"/>
              <a:satOff val="-6820"/>
              <a:lumOff val="-2039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9822" tIns="0" rIns="319822" bIns="33020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Consequences of Unworthy Worship (10-14)</a:t>
          </a:r>
        </a:p>
      </dsp:txBody>
      <dsp:txXfrm>
        <a:off x="6994432" y="1787133"/>
        <a:ext cx="3237793" cy="2331211"/>
      </dsp:txXfrm>
    </dsp:sp>
    <dsp:sp modelId="{0454202B-0346-4F6D-8F2B-C482852C5D97}">
      <dsp:nvSpPr>
        <dsp:cNvPr id="0" name=""/>
        <dsp:cNvSpPr/>
      </dsp:nvSpPr>
      <dsp:spPr>
        <a:xfrm>
          <a:off x="6994432" y="232993"/>
          <a:ext cx="3237793" cy="155414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9822" tIns="165100" rIns="319822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6994432" y="232993"/>
        <a:ext cx="3237793" cy="155414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FA1D6-8633-4966-A514-4ECDAEC1AF1E}">
      <dsp:nvSpPr>
        <dsp:cNvPr id="0" name=""/>
        <dsp:cNvSpPr/>
      </dsp:nvSpPr>
      <dsp:spPr>
        <a:xfrm>
          <a:off x="1253" y="167165"/>
          <a:ext cx="4401108" cy="2794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3709D7-6CF2-45D4-A031-BD707A78D5BA}">
      <dsp:nvSpPr>
        <dsp:cNvPr id="0" name=""/>
        <dsp:cNvSpPr/>
      </dsp:nvSpPr>
      <dsp:spPr>
        <a:xfrm>
          <a:off x="490265" y="631726"/>
          <a:ext cx="4401108" cy="27947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Do not be like the church in Laodicea, “I know your deeds, that you are neither cold nor hot. I wish you were either one or the other!” (Rev 3:15-16)</a:t>
          </a:r>
        </a:p>
      </dsp:txBody>
      <dsp:txXfrm>
        <a:off x="572119" y="713580"/>
        <a:ext cx="4237400" cy="2630995"/>
      </dsp:txXfrm>
    </dsp:sp>
    <dsp:sp modelId="{347BE54B-8886-4D12-84CC-495D7A380B1E}">
      <dsp:nvSpPr>
        <dsp:cNvPr id="0" name=""/>
        <dsp:cNvSpPr/>
      </dsp:nvSpPr>
      <dsp:spPr>
        <a:xfrm>
          <a:off x="5380386" y="167165"/>
          <a:ext cx="4401108" cy="2794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50A9CC-A21C-40F3-8723-5C7D1DF424EB}">
      <dsp:nvSpPr>
        <dsp:cNvPr id="0" name=""/>
        <dsp:cNvSpPr/>
      </dsp:nvSpPr>
      <dsp:spPr>
        <a:xfrm>
          <a:off x="5869398" y="631726"/>
          <a:ext cx="4401108" cy="27947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God desires that we love Him with all our heart, soul, mind, and strength (Mark 12:30).</a:t>
          </a:r>
        </a:p>
      </dsp:txBody>
      <dsp:txXfrm>
        <a:off x="5951252" y="713580"/>
        <a:ext cx="4237400" cy="26309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720DF3-CEAC-4E9B-B2EB-4BFF3BF9B58C}">
      <dsp:nvSpPr>
        <dsp:cNvPr id="0" name=""/>
        <dsp:cNvSpPr/>
      </dsp:nvSpPr>
      <dsp:spPr>
        <a:xfrm>
          <a:off x="0" y="675"/>
          <a:ext cx="6912245" cy="15815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6B800E-998A-4505-92EE-2D5D0D98BBAC}">
      <dsp:nvSpPr>
        <dsp:cNvPr id="0" name=""/>
        <dsp:cNvSpPr/>
      </dsp:nvSpPr>
      <dsp:spPr>
        <a:xfrm>
          <a:off x="478428" y="356531"/>
          <a:ext cx="869869" cy="8698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07E914-3AA8-4CE3-915A-1C4378338DE3}">
      <dsp:nvSpPr>
        <dsp:cNvPr id="0" name=""/>
        <dsp:cNvSpPr/>
      </dsp:nvSpPr>
      <dsp:spPr>
        <a:xfrm>
          <a:off x="1826725" y="675"/>
          <a:ext cx="5085519" cy="1581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384" tIns="167384" rIns="167384" bIns="167384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a.) Lack of reverent </a:t>
          </a:r>
          <a:r>
            <a:rPr lang="en-US" sz="3200" u="sng" kern="1200" dirty="0">
              <a:solidFill>
                <a:srgbClr val="FFFF00"/>
              </a:solidFill>
            </a:rPr>
            <a:t>awe</a:t>
          </a:r>
          <a:r>
            <a:rPr lang="en-US" sz="3200" kern="1200" dirty="0">
              <a:solidFill>
                <a:srgbClr val="FFFF00"/>
              </a:solidFill>
            </a:rPr>
            <a:t> </a:t>
          </a:r>
          <a:r>
            <a:rPr lang="en-US" sz="3200" kern="1200" dirty="0"/>
            <a:t>(6)</a:t>
          </a:r>
        </a:p>
      </dsp:txBody>
      <dsp:txXfrm>
        <a:off x="1826725" y="675"/>
        <a:ext cx="5085519" cy="1581580"/>
      </dsp:txXfrm>
    </dsp:sp>
    <dsp:sp modelId="{07FFD56E-271B-49D0-93AD-4B868509FB94}">
      <dsp:nvSpPr>
        <dsp:cNvPr id="0" name=""/>
        <dsp:cNvSpPr/>
      </dsp:nvSpPr>
      <dsp:spPr>
        <a:xfrm>
          <a:off x="0" y="1977651"/>
          <a:ext cx="6912245" cy="15815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B9ECD0-DD2F-477E-AAB0-A4111AB098E2}">
      <dsp:nvSpPr>
        <dsp:cNvPr id="0" name=""/>
        <dsp:cNvSpPr/>
      </dsp:nvSpPr>
      <dsp:spPr>
        <a:xfrm>
          <a:off x="478428" y="2333506"/>
          <a:ext cx="869869" cy="8698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0FE45B-52E2-4072-9BA9-82109823FC66}">
      <dsp:nvSpPr>
        <dsp:cNvPr id="0" name=""/>
        <dsp:cNvSpPr/>
      </dsp:nvSpPr>
      <dsp:spPr>
        <a:xfrm>
          <a:off x="1826725" y="1977651"/>
          <a:ext cx="5085519" cy="1581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384" tIns="167384" rIns="167384" bIns="167384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</dsp:txBody>
      <dsp:txXfrm>
        <a:off x="1826725" y="1977651"/>
        <a:ext cx="5085519" cy="1581580"/>
      </dsp:txXfrm>
    </dsp:sp>
    <dsp:sp modelId="{6FBA1F67-8E47-45F4-A6C8-075407F96A16}">
      <dsp:nvSpPr>
        <dsp:cNvPr id="0" name=""/>
        <dsp:cNvSpPr/>
      </dsp:nvSpPr>
      <dsp:spPr>
        <a:xfrm>
          <a:off x="0" y="3954626"/>
          <a:ext cx="6912245" cy="15815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5EEF8F-F30F-47A0-90C6-3958C572FE15}">
      <dsp:nvSpPr>
        <dsp:cNvPr id="0" name=""/>
        <dsp:cNvSpPr/>
      </dsp:nvSpPr>
      <dsp:spPr>
        <a:xfrm>
          <a:off x="478428" y="4310482"/>
          <a:ext cx="869869" cy="86986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ABD0A0-F50E-4978-9F7C-E2080D2A36CE}">
      <dsp:nvSpPr>
        <dsp:cNvPr id="0" name=""/>
        <dsp:cNvSpPr/>
      </dsp:nvSpPr>
      <dsp:spPr>
        <a:xfrm>
          <a:off x="1826725" y="3954626"/>
          <a:ext cx="5085519" cy="1581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384" tIns="167384" rIns="167384" bIns="167384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</dsp:txBody>
      <dsp:txXfrm>
        <a:off x="1826725" y="3954626"/>
        <a:ext cx="5085519" cy="15815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720DF3-CEAC-4E9B-B2EB-4BFF3BF9B58C}">
      <dsp:nvSpPr>
        <dsp:cNvPr id="0" name=""/>
        <dsp:cNvSpPr/>
      </dsp:nvSpPr>
      <dsp:spPr>
        <a:xfrm>
          <a:off x="0" y="675"/>
          <a:ext cx="6912245" cy="15815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6B800E-998A-4505-92EE-2D5D0D98BBAC}">
      <dsp:nvSpPr>
        <dsp:cNvPr id="0" name=""/>
        <dsp:cNvSpPr/>
      </dsp:nvSpPr>
      <dsp:spPr>
        <a:xfrm>
          <a:off x="478428" y="356531"/>
          <a:ext cx="869869" cy="8698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07E914-3AA8-4CE3-915A-1C4378338DE3}">
      <dsp:nvSpPr>
        <dsp:cNvPr id="0" name=""/>
        <dsp:cNvSpPr/>
      </dsp:nvSpPr>
      <dsp:spPr>
        <a:xfrm>
          <a:off x="1826725" y="675"/>
          <a:ext cx="5085519" cy="1581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384" tIns="167384" rIns="167384" bIns="167384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a.) Lack of reverent </a:t>
          </a:r>
          <a:r>
            <a:rPr lang="en-US" sz="3200" u="sng" kern="1200" dirty="0">
              <a:solidFill>
                <a:srgbClr val="FFFF00"/>
              </a:solidFill>
            </a:rPr>
            <a:t>awe</a:t>
          </a:r>
          <a:r>
            <a:rPr lang="en-US" sz="3200" kern="1200" dirty="0">
              <a:solidFill>
                <a:srgbClr val="FFFF00"/>
              </a:solidFill>
            </a:rPr>
            <a:t> </a:t>
          </a:r>
          <a:r>
            <a:rPr lang="en-US" sz="3200" kern="1200" dirty="0"/>
            <a:t>(6)</a:t>
          </a:r>
        </a:p>
      </dsp:txBody>
      <dsp:txXfrm>
        <a:off x="1826725" y="675"/>
        <a:ext cx="5085519" cy="1581580"/>
      </dsp:txXfrm>
    </dsp:sp>
    <dsp:sp modelId="{07FFD56E-271B-49D0-93AD-4B868509FB94}">
      <dsp:nvSpPr>
        <dsp:cNvPr id="0" name=""/>
        <dsp:cNvSpPr/>
      </dsp:nvSpPr>
      <dsp:spPr>
        <a:xfrm>
          <a:off x="0" y="1977651"/>
          <a:ext cx="6912245" cy="15815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B9ECD0-DD2F-477E-AAB0-A4111AB098E2}">
      <dsp:nvSpPr>
        <dsp:cNvPr id="0" name=""/>
        <dsp:cNvSpPr/>
      </dsp:nvSpPr>
      <dsp:spPr>
        <a:xfrm>
          <a:off x="478428" y="2333506"/>
          <a:ext cx="869869" cy="8698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0FE45B-52E2-4072-9BA9-82109823FC66}">
      <dsp:nvSpPr>
        <dsp:cNvPr id="0" name=""/>
        <dsp:cNvSpPr/>
      </dsp:nvSpPr>
      <dsp:spPr>
        <a:xfrm>
          <a:off x="1826725" y="1977651"/>
          <a:ext cx="5085519" cy="1581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384" tIns="167384" rIns="167384" bIns="167384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b.) Lack of proper </a:t>
          </a:r>
          <a:r>
            <a:rPr lang="en-US" sz="3200" u="sng" kern="1200" dirty="0">
              <a:solidFill>
                <a:srgbClr val="FFFF00"/>
              </a:solidFill>
            </a:rPr>
            <a:t>sacrifice</a:t>
          </a:r>
          <a:r>
            <a:rPr lang="en-US" sz="3200" kern="1200" dirty="0"/>
            <a:t> (7-8)</a:t>
          </a:r>
        </a:p>
      </dsp:txBody>
      <dsp:txXfrm>
        <a:off x="1826725" y="1977651"/>
        <a:ext cx="5085519" cy="1581580"/>
      </dsp:txXfrm>
    </dsp:sp>
    <dsp:sp modelId="{6FBA1F67-8E47-45F4-A6C8-075407F96A16}">
      <dsp:nvSpPr>
        <dsp:cNvPr id="0" name=""/>
        <dsp:cNvSpPr/>
      </dsp:nvSpPr>
      <dsp:spPr>
        <a:xfrm>
          <a:off x="0" y="3954626"/>
          <a:ext cx="6912245" cy="15815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5EEF8F-F30F-47A0-90C6-3958C572FE15}">
      <dsp:nvSpPr>
        <dsp:cNvPr id="0" name=""/>
        <dsp:cNvSpPr/>
      </dsp:nvSpPr>
      <dsp:spPr>
        <a:xfrm>
          <a:off x="478428" y="4310482"/>
          <a:ext cx="869869" cy="86986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ABD0A0-F50E-4978-9F7C-E2080D2A36CE}">
      <dsp:nvSpPr>
        <dsp:cNvPr id="0" name=""/>
        <dsp:cNvSpPr/>
      </dsp:nvSpPr>
      <dsp:spPr>
        <a:xfrm>
          <a:off x="1826725" y="3954626"/>
          <a:ext cx="5085519" cy="1581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384" tIns="167384" rIns="167384" bIns="167384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</dsp:txBody>
      <dsp:txXfrm>
        <a:off x="1826725" y="3954626"/>
        <a:ext cx="5085519" cy="15815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720DF3-CEAC-4E9B-B2EB-4BFF3BF9B58C}">
      <dsp:nvSpPr>
        <dsp:cNvPr id="0" name=""/>
        <dsp:cNvSpPr/>
      </dsp:nvSpPr>
      <dsp:spPr>
        <a:xfrm>
          <a:off x="0" y="675"/>
          <a:ext cx="6912245" cy="15815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6B800E-998A-4505-92EE-2D5D0D98BBAC}">
      <dsp:nvSpPr>
        <dsp:cNvPr id="0" name=""/>
        <dsp:cNvSpPr/>
      </dsp:nvSpPr>
      <dsp:spPr>
        <a:xfrm>
          <a:off x="478428" y="356531"/>
          <a:ext cx="869869" cy="8698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07E914-3AA8-4CE3-915A-1C4378338DE3}">
      <dsp:nvSpPr>
        <dsp:cNvPr id="0" name=""/>
        <dsp:cNvSpPr/>
      </dsp:nvSpPr>
      <dsp:spPr>
        <a:xfrm>
          <a:off x="1826725" y="675"/>
          <a:ext cx="5085519" cy="1581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384" tIns="167384" rIns="167384" bIns="167384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a.) Lack of reverent </a:t>
          </a:r>
          <a:r>
            <a:rPr lang="en-US" sz="3200" u="sng" kern="1200" dirty="0">
              <a:solidFill>
                <a:srgbClr val="FFFF00"/>
              </a:solidFill>
            </a:rPr>
            <a:t>awe</a:t>
          </a:r>
          <a:r>
            <a:rPr lang="en-US" sz="3200" kern="1200" dirty="0">
              <a:solidFill>
                <a:srgbClr val="FFFF00"/>
              </a:solidFill>
            </a:rPr>
            <a:t> </a:t>
          </a:r>
          <a:r>
            <a:rPr lang="en-US" sz="3200" kern="1200" dirty="0"/>
            <a:t>(6)</a:t>
          </a:r>
        </a:p>
      </dsp:txBody>
      <dsp:txXfrm>
        <a:off x="1826725" y="675"/>
        <a:ext cx="5085519" cy="1581580"/>
      </dsp:txXfrm>
    </dsp:sp>
    <dsp:sp modelId="{07FFD56E-271B-49D0-93AD-4B868509FB94}">
      <dsp:nvSpPr>
        <dsp:cNvPr id="0" name=""/>
        <dsp:cNvSpPr/>
      </dsp:nvSpPr>
      <dsp:spPr>
        <a:xfrm>
          <a:off x="0" y="1977651"/>
          <a:ext cx="6912245" cy="15815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B9ECD0-DD2F-477E-AAB0-A4111AB098E2}">
      <dsp:nvSpPr>
        <dsp:cNvPr id="0" name=""/>
        <dsp:cNvSpPr/>
      </dsp:nvSpPr>
      <dsp:spPr>
        <a:xfrm>
          <a:off x="478428" y="2333506"/>
          <a:ext cx="869869" cy="8698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0FE45B-52E2-4072-9BA9-82109823FC66}">
      <dsp:nvSpPr>
        <dsp:cNvPr id="0" name=""/>
        <dsp:cNvSpPr/>
      </dsp:nvSpPr>
      <dsp:spPr>
        <a:xfrm>
          <a:off x="1826725" y="1977651"/>
          <a:ext cx="5085519" cy="1581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384" tIns="167384" rIns="167384" bIns="167384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b.) Lack of proper </a:t>
          </a:r>
          <a:r>
            <a:rPr lang="en-US" sz="3200" u="sng" kern="1200" dirty="0">
              <a:solidFill>
                <a:srgbClr val="FFFF00"/>
              </a:solidFill>
            </a:rPr>
            <a:t>sacrifice</a:t>
          </a:r>
          <a:r>
            <a:rPr lang="en-US" sz="3200" kern="1200" dirty="0"/>
            <a:t> (7-8)</a:t>
          </a:r>
        </a:p>
      </dsp:txBody>
      <dsp:txXfrm>
        <a:off x="1826725" y="1977651"/>
        <a:ext cx="5085519" cy="1581580"/>
      </dsp:txXfrm>
    </dsp:sp>
    <dsp:sp modelId="{6FBA1F67-8E47-45F4-A6C8-075407F96A16}">
      <dsp:nvSpPr>
        <dsp:cNvPr id="0" name=""/>
        <dsp:cNvSpPr/>
      </dsp:nvSpPr>
      <dsp:spPr>
        <a:xfrm>
          <a:off x="0" y="3954626"/>
          <a:ext cx="6912245" cy="15815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5EEF8F-F30F-47A0-90C6-3958C572FE15}">
      <dsp:nvSpPr>
        <dsp:cNvPr id="0" name=""/>
        <dsp:cNvSpPr/>
      </dsp:nvSpPr>
      <dsp:spPr>
        <a:xfrm>
          <a:off x="478428" y="4310482"/>
          <a:ext cx="869869" cy="86986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ABD0A0-F50E-4978-9F7C-E2080D2A36CE}">
      <dsp:nvSpPr>
        <dsp:cNvPr id="0" name=""/>
        <dsp:cNvSpPr/>
      </dsp:nvSpPr>
      <dsp:spPr>
        <a:xfrm>
          <a:off x="1826725" y="3954626"/>
          <a:ext cx="5085519" cy="1581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384" tIns="167384" rIns="167384" bIns="167384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c.) Lack of eternal </a:t>
          </a:r>
          <a:r>
            <a:rPr lang="en-US" sz="3200" u="sng" kern="1200" dirty="0">
              <a:solidFill>
                <a:srgbClr val="FFFF00"/>
              </a:solidFill>
            </a:rPr>
            <a:t>value</a:t>
          </a:r>
          <a:r>
            <a:rPr lang="en-US" sz="3200" kern="1200" dirty="0"/>
            <a:t> (9)</a:t>
          </a:r>
        </a:p>
      </dsp:txBody>
      <dsp:txXfrm>
        <a:off x="1826725" y="3954626"/>
        <a:ext cx="5085519" cy="15815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AE3FB7-BB24-4E65-A289-15A0CEABEC67}">
      <dsp:nvSpPr>
        <dsp:cNvPr id="0" name=""/>
        <dsp:cNvSpPr/>
      </dsp:nvSpPr>
      <dsp:spPr>
        <a:xfrm>
          <a:off x="0" y="2703"/>
          <a:ext cx="691224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05648E-E9DF-492B-98EA-092FC3D36C6E}">
      <dsp:nvSpPr>
        <dsp:cNvPr id="0" name=""/>
        <dsp:cNvSpPr/>
      </dsp:nvSpPr>
      <dsp:spPr>
        <a:xfrm>
          <a:off x="0" y="2703"/>
          <a:ext cx="6912245" cy="1843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a.) Enter His presence with </a:t>
          </a:r>
          <a:r>
            <a:rPr lang="en-US" sz="4700" b="1" u="sng" kern="1200" dirty="0">
              <a:solidFill>
                <a:srgbClr val="FFFF00"/>
              </a:solidFill>
              <a:latin typeface="Corbel" panose="020B0503020204020204"/>
              <a:ea typeface="+mn-ea"/>
              <a:cs typeface="+mn-cs"/>
            </a:rPr>
            <a:t>expectation</a:t>
          </a:r>
          <a:r>
            <a:rPr lang="en-US" sz="4700" kern="1200" dirty="0"/>
            <a:t> ( 10)</a:t>
          </a:r>
        </a:p>
      </dsp:txBody>
      <dsp:txXfrm>
        <a:off x="0" y="2703"/>
        <a:ext cx="6912245" cy="1843825"/>
      </dsp:txXfrm>
    </dsp:sp>
    <dsp:sp modelId="{947FD2DC-CA68-4B58-B11E-4F463929153F}">
      <dsp:nvSpPr>
        <dsp:cNvPr id="0" name=""/>
        <dsp:cNvSpPr/>
      </dsp:nvSpPr>
      <dsp:spPr>
        <a:xfrm>
          <a:off x="0" y="1846528"/>
          <a:ext cx="6912245" cy="0"/>
        </a:xfrm>
        <a:prstGeom prst="line">
          <a:avLst/>
        </a:prstGeom>
        <a:gradFill rotWithShape="0">
          <a:gsLst>
            <a:gs pos="0">
              <a:schemeClr val="accent2">
                <a:hueOff val="-2556499"/>
                <a:satOff val="-3410"/>
                <a:lumOff val="-101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556499"/>
                <a:satOff val="-3410"/>
                <a:lumOff val="-101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556499"/>
                <a:satOff val="-3410"/>
                <a:lumOff val="-101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2556499"/>
              <a:satOff val="-3410"/>
              <a:lumOff val="-1019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ABDD91-BA66-4D07-A0B7-4DB93AC85A12}">
      <dsp:nvSpPr>
        <dsp:cNvPr id="0" name=""/>
        <dsp:cNvSpPr/>
      </dsp:nvSpPr>
      <dsp:spPr>
        <a:xfrm>
          <a:off x="0" y="1846528"/>
          <a:ext cx="6912245" cy="1843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0" y="1846528"/>
        <a:ext cx="6912245" cy="1843825"/>
      </dsp:txXfrm>
    </dsp:sp>
    <dsp:sp modelId="{0C47A70E-843C-46EA-B4CA-DE61219064A6}">
      <dsp:nvSpPr>
        <dsp:cNvPr id="0" name=""/>
        <dsp:cNvSpPr/>
      </dsp:nvSpPr>
      <dsp:spPr>
        <a:xfrm>
          <a:off x="0" y="3690354"/>
          <a:ext cx="6912245" cy="0"/>
        </a:xfrm>
        <a:prstGeom prst="line">
          <a:avLst/>
        </a:prstGeom>
        <a:gradFill rotWithShape="0">
          <a:gsLst>
            <a:gs pos="0">
              <a:schemeClr val="accent2">
                <a:hueOff val="-5112997"/>
                <a:satOff val="-6820"/>
                <a:lumOff val="-20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112997"/>
                <a:satOff val="-6820"/>
                <a:lumOff val="-20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112997"/>
                <a:satOff val="-6820"/>
                <a:lumOff val="-20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5112997"/>
              <a:satOff val="-6820"/>
              <a:lumOff val="-2039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C59E6D-CA83-485F-AEA6-EF5CD2CE108C}">
      <dsp:nvSpPr>
        <dsp:cNvPr id="0" name=""/>
        <dsp:cNvSpPr/>
      </dsp:nvSpPr>
      <dsp:spPr>
        <a:xfrm>
          <a:off x="0" y="3690354"/>
          <a:ext cx="6912245" cy="1843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0" y="3690354"/>
        <a:ext cx="6912245" cy="18438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AE3FB7-BB24-4E65-A289-15A0CEABEC67}">
      <dsp:nvSpPr>
        <dsp:cNvPr id="0" name=""/>
        <dsp:cNvSpPr/>
      </dsp:nvSpPr>
      <dsp:spPr>
        <a:xfrm>
          <a:off x="0" y="2703"/>
          <a:ext cx="691224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05648E-E9DF-492B-98EA-092FC3D36C6E}">
      <dsp:nvSpPr>
        <dsp:cNvPr id="0" name=""/>
        <dsp:cNvSpPr/>
      </dsp:nvSpPr>
      <dsp:spPr>
        <a:xfrm>
          <a:off x="0" y="2703"/>
          <a:ext cx="6912245" cy="1843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a.) Enter His presence with </a:t>
          </a:r>
          <a:r>
            <a:rPr lang="en-US" sz="4700" b="1" u="sng" kern="1200" dirty="0">
              <a:solidFill>
                <a:srgbClr val="FFFF00"/>
              </a:solidFill>
              <a:latin typeface="Corbel" panose="020B0503020204020204"/>
              <a:ea typeface="+mn-ea"/>
              <a:cs typeface="+mn-cs"/>
            </a:rPr>
            <a:t>expectation</a:t>
          </a:r>
          <a:r>
            <a:rPr lang="en-US" sz="4700" kern="1200" dirty="0"/>
            <a:t> ( 10)</a:t>
          </a:r>
        </a:p>
      </dsp:txBody>
      <dsp:txXfrm>
        <a:off x="0" y="2703"/>
        <a:ext cx="6912245" cy="1843825"/>
      </dsp:txXfrm>
    </dsp:sp>
    <dsp:sp modelId="{947FD2DC-CA68-4B58-B11E-4F463929153F}">
      <dsp:nvSpPr>
        <dsp:cNvPr id="0" name=""/>
        <dsp:cNvSpPr/>
      </dsp:nvSpPr>
      <dsp:spPr>
        <a:xfrm>
          <a:off x="0" y="1846528"/>
          <a:ext cx="6912245" cy="0"/>
        </a:xfrm>
        <a:prstGeom prst="line">
          <a:avLst/>
        </a:prstGeom>
        <a:gradFill rotWithShape="0">
          <a:gsLst>
            <a:gs pos="0">
              <a:schemeClr val="accent2">
                <a:hueOff val="-2556499"/>
                <a:satOff val="-3410"/>
                <a:lumOff val="-101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556499"/>
                <a:satOff val="-3410"/>
                <a:lumOff val="-101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556499"/>
                <a:satOff val="-3410"/>
                <a:lumOff val="-101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2556499"/>
              <a:satOff val="-3410"/>
              <a:lumOff val="-1019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ABDD91-BA66-4D07-A0B7-4DB93AC85A12}">
      <dsp:nvSpPr>
        <dsp:cNvPr id="0" name=""/>
        <dsp:cNvSpPr/>
      </dsp:nvSpPr>
      <dsp:spPr>
        <a:xfrm>
          <a:off x="0" y="1846528"/>
          <a:ext cx="6912245" cy="1843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b.) Enter His presence with </a:t>
          </a:r>
          <a:r>
            <a:rPr lang="en-US" sz="4700" b="1" u="sng" kern="1200" dirty="0">
              <a:solidFill>
                <a:srgbClr val="FFFF00"/>
              </a:solidFill>
              <a:latin typeface="Corbel" panose="020B0503020204020204"/>
              <a:ea typeface="+mn-ea"/>
              <a:cs typeface="+mn-cs"/>
            </a:rPr>
            <a:t>integrity</a:t>
          </a:r>
          <a:r>
            <a:rPr lang="en-US" sz="4700" kern="1200" dirty="0"/>
            <a:t> (11)</a:t>
          </a:r>
        </a:p>
      </dsp:txBody>
      <dsp:txXfrm>
        <a:off x="0" y="1846528"/>
        <a:ext cx="6912245" cy="1843825"/>
      </dsp:txXfrm>
    </dsp:sp>
    <dsp:sp modelId="{0C47A70E-843C-46EA-B4CA-DE61219064A6}">
      <dsp:nvSpPr>
        <dsp:cNvPr id="0" name=""/>
        <dsp:cNvSpPr/>
      </dsp:nvSpPr>
      <dsp:spPr>
        <a:xfrm>
          <a:off x="0" y="3690354"/>
          <a:ext cx="6912245" cy="0"/>
        </a:xfrm>
        <a:prstGeom prst="line">
          <a:avLst/>
        </a:prstGeom>
        <a:gradFill rotWithShape="0">
          <a:gsLst>
            <a:gs pos="0">
              <a:schemeClr val="accent2">
                <a:hueOff val="-5112997"/>
                <a:satOff val="-6820"/>
                <a:lumOff val="-20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112997"/>
                <a:satOff val="-6820"/>
                <a:lumOff val="-20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112997"/>
                <a:satOff val="-6820"/>
                <a:lumOff val="-20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5112997"/>
              <a:satOff val="-6820"/>
              <a:lumOff val="-2039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C59E6D-CA83-485F-AEA6-EF5CD2CE108C}">
      <dsp:nvSpPr>
        <dsp:cNvPr id="0" name=""/>
        <dsp:cNvSpPr/>
      </dsp:nvSpPr>
      <dsp:spPr>
        <a:xfrm>
          <a:off x="0" y="3690354"/>
          <a:ext cx="6912245" cy="1843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0" y="3690354"/>
        <a:ext cx="6912245" cy="18438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AE3FB7-BB24-4E65-A289-15A0CEABEC67}">
      <dsp:nvSpPr>
        <dsp:cNvPr id="0" name=""/>
        <dsp:cNvSpPr/>
      </dsp:nvSpPr>
      <dsp:spPr>
        <a:xfrm>
          <a:off x="0" y="2703"/>
          <a:ext cx="691224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05648E-E9DF-492B-98EA-092FC3D36C6E}">
      <dsp:nvSpPr>
        <dsp:cNvPr id="0" name=""/>
        <dsp:cNvSpPr/>
      </dsp:nvSpPr>
      <dsp:spPr>
        <a:xfrm>
          <a:off x="0" y="2703"/>
          <a:ext cx="6912245" cy="1843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a.) Enter His presence with </a:t>
          </a:r>
          <a:r>
            <a:rPr lang="en-US" sz="4700" b="1" u="sng" kern="1200" dirty="0">
              <a:solidFill>
                <a:srgbClr val="FFFF00"/>
              </a:solidFill>
              <a:latin typeface="Corbel" panose="020B0503020204020204"/>
              <a:ea typeface="+mn-ea"/>
              <a:cs typeface="+mn-cs"/>
            </a:rPr>
            <a:t>expectation</a:t>
          </a:r>
          <a:r>
            <a:rPr lang="en-US" sz="4700" kern="1200" dirty="0"/>
            <a:t> ( 10)</a:t>
          </a:r>
        </a:p>
      </dsp:txBody>
      <dsp:txXfrm>
        <a:off x="0" y="2703"/>
        <a:ext cx="6912245" cy="1843825"/>
      </dsp:txXfrm>
    </dsp:sp>
    <dsp:sp modelId="{947FD2DC-CA68-4B58-B11E-4F463929153F}">
      <dsp:nvSpPr>
        <dsp:cNvPr id="0" name=""/>
        <dsp:cNvSpPr/>
      </dsp:nvSpPr>
      <dsp:spPr>
        <a:xfrm>
          <a:off x="0" y="1846528"/>
          <a:ext cx="6912245" cy="0"/>
        </a:xfrm>
        <a:prstGeom prst="line">
          <a:avLst/>
        </a:prstGeom>
        <a:gradFill rotWithShape="0">
          <a:gsLst>
            <a:gs pos="0">
              <a:schemeClr val="accent2">
                <a:hueOff val="-2556499"/>
                <a:satOff val="-3410"/>
                <a:lumOff val="-101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556499"/>
                <a:satOff val="-3410"/>
                <a:lumOff val="-101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556499"/>
                <a:satOff val="-3410"/>
                <a:lumOff val="-101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2556499"/>
              <a:satOff val="-3410"/>
              <a:lumOff val="-1019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ABDD91-BA66-4D07-A0B7-4DB93AC85A12}">
      <dsp:nvSpPr>
        <dsp:cNvPr id="0" name=""/>
        <dsp:cNvSpPr/>
      </dsp:nvSpPr>
      <dsp:spPr>
        <a:xfrm>
          <a:off x="0" y="1846528"/>
          <a:ext cx="6912245" cy="1843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b.) Enter His presence with </a:t>
          </a:r>
          <a:r>
            <a:rPr lang="en-US" sz="4700" b="1" u="sng" kern="1200" dirty="0">
              <a:solidFill>
                <a:srgbClr val="FFFF00"/>
              </a:solidFill>
              <a:latin typeface="Corbel" panose="020B0503020204020204"/>
              <a:ea typeface="+mn-ea"/>
              <a:cs typeface="+mn-cs"/>
            </a:rPr>
            <a:t>integrity</a:t>
          </a:r>
          <a:r>
            <a:rPr lang="en-US" sz="4700" kern="1200" dirty="0"/>
            <a:t> (11)</a:t>
          </a:r>
        </a:p>
      </dsp:txBody>
      <dsp:txXfrm>
        <a:off x="0" y="1846528"/>
        <a:ext cx="6912245" cy="1843825"/>
      </dsp:txXfrm>
    </dsp:sp>
    <dsp:sp modelId="{0C47A70E-843C-46EA-B4CA-DE61219064A6}">
      <dsp:nvSpPr>
        <dsp:cNvPr id="0" name=""/>
        <dsp:cNvSpPr/>
      </dsp:nvSpPr>
      <dsp:spPr>
        <a:xfrm>
          <a:off x="0" y="3690354"/>
          <a:ext cx="6912245" cy="0"/>
        </a:xfrm>
        <a:prstGeom prst="line">
          <a:avLst/>
        </a:prstGeom>
        <a:gradFill rotWithShape="0">
          <a:gsLst>
            <a:gs pos="0">
              <a:schemeClr val="accent2">
                <a:hueOff val="-5112997"/>
                <a:satOff val="-6820"/>
                <a:lumOff val="-20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112997"/>
                <a:satOff val="-6820"/>
                <a:lumOff val="-20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112997"/>
                <a:satOff val="-6820"/>
                <a:lumOff val="-20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5112997"/>
              <a:satOff val="-6820"/>
              <a:lumOff val="-2039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C59E6D-CA83-485F-AEA6-EF5CD2CE108C}">
      <dsp:nvSpPr>
        <dsp:cNvPr id="0" name=""/>
        <dsp:cNvSpPr/>
      </dsp:nvSpPr>
      <dsp:spPr>
        <a:xfrm>
          <a:off x="0" y="3690354"/>
          <a:ext cx="6912245" cy="1843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c.) Enter His presence with </a:t>
          </a:r>
          <a:r>
            <a:rPr lang="en-US" sz="4700" b="1" u="sng" kern="1200" dirty="0">
              <a:solidFill>
                <a:srgbClr val="FFFF00"/>
              </a:solidFill>
            </a:rPr>
            <a:t>authenticity</a:t>
          </a:r>
          <a:r>
            <a:rPr lang="en-US" sz="4700" kern="1200" dirty="0"/>
            <a:t> (12)</a:t>
          </a:r>
        </a:p>
      </dsp:txBody>
      <dsp:txXfrm>
        <a:off x="0" y="3690354"/>
        <a:ext cx="6912245" cy="184382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FA1D6-8633-4966-A514-4ECDAEC1AF1E}">
      <dsp:nvSpPr>
        <dsp:cNvPr id="0" name=""/>
        <dsp:cNvSpPr/>
      </dsp:nvSpPr>
      <dsp:spPr>
        <a:xfrm>
          <a:off x="1253" y="167165"/>
          <a:ext cx="4401108" cy="2794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3709D7-6CF2-45D4-A031-BD707A78D5BA}">
      <dsp:nvSpPr>
        <dsp:cNvPr id="0" name=""/>
        <dsp:cNvSpPr/>
      </dsp:nvSpPr>
      <dsp:spPr>
        <a:xfrm>
          <a:off x="490265" y="631726"/>
          <a:ext cx="4401108" cy="27947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572119" y="713580"/>
        <a:ext cx="4237400" cy="2630995"/>
      </dsp:txXfrm>
    </dsp:sp>
    <dsp:sp modelId="{347BE54B-8886-4D12-84CC-495D7A380B1E}">
      <dsp:nvSpPr>
        <dsp:cNvPr id="0" name=""/>
        <dsp:cNvSpPr/>
      </dsp:nvSpPr>
      <dsp:spPr>
        <a:xfrm>
          <a:off x="5380386" y="167165"/>
          <a:ext cx="4401108" cy="2794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50A9CC-A21C-40F3-8723-5C7D1DF424EB}">
      <dsp:nvSpPr>
        <dsp:cNvPr id="0" name=""/>
        <dsp:cNvSpPr/>
      </dsp:nvSpPr>
      <dsp:spPr>
        <a:xfrm>
          <a:off x="5869398" y="631726"/>
          <a:ext cx="4401108" cy="27947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5951252" y="713580"/>
        <a:ext cx="4237400" cy="263099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FA1D6-8633-4966-A514-4ECDAEC1AF1E}">
      <dsp:nvSpPr>
        <dsp:cNvPr id="0" name=""/>
        <dsp:cNvSpPr/>
      </dsp:nvSpPr>
      <dsp:spPr>
        <a:xfrm>
          <a:off x="1253" y="167165"/>
          <a:ext cx="4401108" cy="2794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3709D7-6CF2-45D4-A031-BD707A78D5BA}">
      <dsp:nvSpPr>
        <dsp:cNvPr id="0" name=""/>
        <dsp:cNvSpPr/>
      </dsp:nvSpPr>
      <dsp:spPr>
        <a:xfrm>
          <a:off x="490265" y="631726"/>
          <a:ext cx="4401108" cy="27947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Do not be like the church in Laodicea, “I know your deeds, that you are neither cold nor hot. I wish you were either one or the other!” (Rev 3:15-16)</a:t>
          </a:r>
        </a:p>
      </dsp:txBody>
      <dsp:txXfrm>
        <a:off x="572119" y="713580"/>
        <a:ext cx="4237400" cy="2630995"/>
      </dsp:txXfrm>
    </dsp:sp>
    <dsp:sp modelId="{347BE54B-8886-4D12-84CC-495D7A380B1E}">
      <dsp:nvSpPr>
        <dsp:cNvPr id="0" name=""/>
        <dsp:cNvSpPr/>
      </dsp:nvSpPr>
      <dsp:spPr>
        <a:xfrm>
          <a:off x="5380386" y="167165"/>
          <a:ext cx="4401108" cy="2794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50A9CC-A21C-40F3-8723-5C7D1DF424EB}">
      <dsp:nvSpPr>
        <dsp:cNvPr id="0" name=""/>
        <dsp:cNvSpPr/>
      </dsp:nvSpPr>
      <dsp:spPr>
        <a:xfrm>
          <a:off x="5869398" y="631726"/>
          <a:ext cx="4401108" cy="27947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5951252" y="713580"/>
        <a:ext cx="4237400" cy="26309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5B813748-703A-4B4A-AF03-795B618DB136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526AC581-518D-4BE6-822B-75F41B003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89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AC581-518D-4BE6-822B-75F41B0032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53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AC581-518D-4BE6-822B-75F41B0032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73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AC581-518D-4BE6-822B-75F41B0032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16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AC581-518D-4BE6-822B-75F41B0032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500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AC581-518D-4BE6-822B-75F41B0032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804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AC581-518D-4BE6-822B-75F41B00329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157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AC581-518D-4BE6-822B-75F41B00329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847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AC581-518D-4BE6-822B-75F41B00329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512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AC581-518D-4BE6-822B-75F41B00329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990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AC581-518D-4BE6-822B-75F41B00329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541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AC581-518D-4BE6-822B-75F41B00329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956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AC581-518D-4BE6-822B-75F41B0032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405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AC581-518D-4BE6-822B-75F41B00329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323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AC581-518D-4BE6-822B-75F41B00329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637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AC581-518D-4BE6-822B-75F41B00329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448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AC581-518D-4BE6-822B-75F41B00329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726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AC581-518D-4BE6-822B-75F41B00329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243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AC581-518D-4BE6-822B-75F41B00329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369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AC581-518D-4BE6-822B-75F41B00329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357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AC581-518D-4BE6-822B-75F41B00329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887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AC581-518D-4BE6-822B-75F41B00329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383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AC581-518D-4BE6-822B-75F41B00329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374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AC581-518D-4BE6-822B-75F41B0032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0931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AC581-518D-4BE6-822B-75F41B00329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359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AC581-518D-4BE6-822B-75F41B0032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87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AC581-518D-4BE6-822B-75F41B0032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22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AC581-518D-4BE6-822B-75F41B0032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86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AC581-518D-4BE6-822B-75F41B0032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45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AC581-518D-4BE6-822B-75F41B0032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52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AC581-518D-4BE6-822B-75F41B0032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83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53898-E9D9-4AB4-A12E-FBAB16B6FCDF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ABF6-D4DB-4CBE-8E51-78B33BD5F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84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53898-E9D9-4AB4-A12E-FBAB16B6FCDF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ABF6-D4DB-4CBE-8E51-78B33BD5F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63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53898-E9D9-4AB4-A12E-FBAB16B6FCDF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ABF6-D4DB-4CBE-8E51-78B33BD5F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43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53898-E9D9-4AB4-A12E-FBAB16B6FCDF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ABF6-D4DB-4CBE-8E51-78B33BD5F42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5460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53898-E9D9-4AB4-A12E-FBAB16B6FCDF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ABF6-D4DB-4CBE-8E51-78B33BD5F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74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53898-E9D9-4AB4-A12E-FBAB16B6FCDF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ABF6-D4DB-4CBE-8E51-78B33BD5F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40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53898-E9D9-4AB4-A12E-FBAB16B6FCDF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ABF6-D4DB-4CBE-8E51-78B33BD5F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342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53898-E9D9-4AB4-A12E-FBAB16B6FCDF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ABF6-D4DB-4CBE-8E51-78B33BD5F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7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53898-E9D9-4AB4-A12E-FBAB16B6FCDF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ABF6-D4DB-4CBE-8E51-78B33BD5F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73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53898-E9D9-4AB4-A12E-FBAB16B6FCDF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ABF6-D4DB-4CBE-8E51-78B33BD5F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95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53898-E9D9-4AB4-A12E-FBAB16B6FCDF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ABF6-D4DB-4CBE-8E51-78B33BD5F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6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53898-E9D9-4AB4-A12E-FBAB16B6FCDF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ABF6-D4DB-4CBE-8E51-78B33BD5F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76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53898-E9D9-4AB4-A12E-FBAB16B6FCDF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ABF6-D4DB-4CBE-8E51-78B33BD5F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06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53898-E9D9-4AB4-A12E-FBAB16B6FCDF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ABF6-D4DB-4CBE-8E51-78B33BD5F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1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53898-E9D9-4AB4-A12E-FBAB16B6FCDF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ABF6-D4DB-4CBE-8E51-78B33BD5F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32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53898-E9D9-4AB4-A12E-FBAB16B6FCDF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ABF6-D4DB-4CBE-8E51-78B33BD5F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79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53898-E9D9-4AB4-A12E-FBAB16B6FCDF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ABF6-D4DB-4CBE-8E51-78B33BD5F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67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3353898-E9D9-4AB4-A12E-FBAB16B6FCDF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7DCAABF6-D4DB-4CBE-8E51-78B33BD5F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808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D5980-3F26-ABAC-F8E1-A7CEAD6B41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652" y="556299"/>
            <a:ext cx="11780797" cy="2506972"/>
          </a:xfrm>
        </p:spPr>
        <p:txBody>
          <a:bodyPr wrap="square">
            <a:normAutofit/>
          </a:bodyPr>
          <a:lstStyle/>
          <a:p>
            <a:pPr algn="ctr"/>
            <a:r>
              <a:rPr lang="en-US" sz="7200" i="1" u="sng" dirty="0">
                <a:solidFill>
                  <a:srgbClr val="FFFF00"/>
                </a:solidFill>
              </a:rPr>
              <a:t>Honor  God  with  your  Best!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B15E79-39D1-1645-3746-C1FEE6D91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611" y="2918199"/>
            <a:ext cx="5999989" cy="1021601"/>
          </a:xfrm>
        </p:spPr>
        <p:txBody>
          <a:bodyPr>
            <a:normAutofit/>
          </a:bodyPr>
          <a:lstStyle/>
          <a:p>
            <a:pPr algn="ctr"/>
            <a:r>
              <a:rPr lang="en-US" sz="5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Malachi 1:6-14</a:t>
            </a:r>
          </a:p>
        </p:txBody>
      </p:sp>
      <p:pic>
        <p:nvPicPr>
          <p:cNvPr id="4" name="Picture 3" descr="Hand holding bluury light">
            <a:extLst>
              <a:ext uri="{FF2B5EF4-FFF2-40B4-BE49-F238E27FC236}">
                <a16:creationId xmlns:a16="http://schemas.microsoft.com/office/drawing/2014/main" id="{58C16FCA-9851-3183-FA99-1B14867CF7B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111" r="9344" b="-1"/>
          <a:stretch/>
        </p:blipFill>
        <p:spPr>
          <a:xfrm>
            <a:off x="6938359" y="2218307"/>
            <a:ext cx="4608576" cy="41828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F1FC98-5A93-D6E5-A7D0-781603769075}"/>
              </a:ext>
            </a:extLst>
          </p:cNvPr>
          <p:cNvSpPr txBox="1"/>
          <p:nvPr/>
        </p:nvSpPr>
        <p:spPr>
          <a:xfrm>
            <a:off x="645065" y="5174280"/>
            <a:ext cx="62428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Discovering the importance </a:t>
            </a:r>
          </a:p>
          <a:p>
            <a:pPr algn="ctr"/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worthy worship.</a:t>
            </a:r>
          </a:p>
        </p:txBody>
      </p:sp>
    </p:spTree>
    <p:extLst>
      <p:ext uri="{BB962C8B-B14F-4D97-AF65-F5344CB8AC3E}">
        <p14:creationId xmlns:p14="http://schemas.microsoft.com/office/powerpoint/2010/main" val="1151232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19B3503-D505-49AA-97C1-B299D58DB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7746" y="0"/>
            <a:ext cx="8124253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innerShdw blurRad="139700" dist="508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9A2319-946A-4C65-9B7C-1F86E9B1B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067747" cy="6857996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940F21-C967-373C-DA07-83F2CD8D6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170" y="440575"/>
            <a:ext cx="3649288" cy="5616341"/>
          </a:xfrm>
        </p:spPr>
        <p:txBody>
          <a:bodyPr anchor="t"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2.) The </a:t>
            </a:r>
            <a:r>
              <a:rPr lang="en-US" sz="4700" b="1" u="sng" dirty="0">
                <a:solidFill>
                  <a:srgbClr val="FFFF00"/>
                </a:solidFill>
                <a:latin typeface="Corbel" panose="020B0503020204020204"/>
                <a:ea typeface="+mn-ea"/>
                <a:cs typeface="+mn-cs"/>
              </a:rPr>
              <a:t>Principles</a:t>
            </a:r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proper worship (10-12)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6A85D2C-B99F-D065-48F7-AFBF26EB4A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045694"/>
              </p:ext>
            </p:extLst>
          </p:nvPr>
        </p:nvGraphicFramePr>
        <p:xfrm>
          <a:off x="4662106" y="640075"/>
          <a:ext cx="6912245" cy="5536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71642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19B3503-D505-49AA-97C1-B299D58DB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7746" y="0"/>
            <a:ext cx="8124253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innerShdw blurRad="139700" dist="508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9A2319-946A-4C65-9B7C-1F86E9B1B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067747" cy="6857996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940F21-C967-373C-DA07-83F2CD8D6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170" y="440575"/>
            <a:ext cx="3649288" cy="5616341"/>
          </a:xfrm>
        </p:spPr>
        <p:txBody>
          <a:bodyPr anchor="t"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2.) The </a:t>
            </a:r>
            <a:r>
              <a:rPr lang="en-US" sz="4700" b="1" u="sng" dirty="0">
                <a:solidFill>
                  <a:srgbClr val="FFFF00"/>
                </a:solidFill>
                <a:latin typeface="Corbel" panose="020B0503020204020204"/>
                <a:ea typeface="+mn-ea"/>
                <a:cs typeface="+mn-cs"/>
              </a:rPr>
              <a:t>Principles</a:t>
            </a:r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proper worship (10-12)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6A85D2C-B99F-D065-48F7-AFBF26EB4A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27106"/>
              </p:ext>
            </p:extLst>
          </p:nvPr>
        </p:nvGraphicFramePr>
        <p:xfrm>
          <a:off x="4662106" y="640075"/>
          <a:ext cx="6912245" cy="5536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02335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19B3503-D505-49AA-97C1-B299D58DB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7746" y="0"/>
            <a:ext cx="8124253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innerShdw blurRad="139700" dist="508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9A2319-946A-4C65-9B7C-1F86E9B1B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067747" cy="6857996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940F21-C967-373C-DA07-83F2CD8D6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170" y="440575"/>
            <a:ext cx="3649288" cy="5616341"/>
          </a:xfrm>
        </p:spPr>
        <p:txBody>
          <a:bodyPr anchor="t"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2.) The </a:t>
            </a:r>
            <a:r>
              <a:rPr lang="en-US" sz="4700" b="1" u="sng" dirty="0">
                <a:solidFill>
                  <a:srgbClr val="FFFF00"/>
                </a:solidFill>
                <a:latin typeface="Corbel" panose="020B0503020204020204"/>
                <a:ea typeface="+mn-ea"/>
                <a:cs typeface="+mn-cs"/>
              </a:rPr>
              <a:t>Principles</a:t>
            </a:r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proper worship (10-12)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6A85D2C-B99F-D065-48F7-AFBF26EB4A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7198073"/>
              </p:ext>
            </p:extLst>
          </p:nvPr>
        </p:nvGraphicFramePr>
        <p:xfrm>
          <a:off x="4662106" y="640075"/>
          <a:ext cx="6912245" cy="5536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87827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40F21-C967-373C-DA07-83F2CD8D6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35" y="365125"/>
            <a:ext cx="11729258" cy="1325563"/>
          </a:xfrm>
        </p:spPr>
        <p:txBody>
          <a:bodyPr>
            <a:no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3.) The </a:t>
            </a:r>
            <a:r>
              <a:rPr lang="en-US" sz="4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Promises</a:t>
            </a:r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personal worship (13-14)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FFF11-A752-20CD-5DDA-BFFA1FD4C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276" y="2141537"/>
            <a:ext cx="1088967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a.) God </a:t>
            </a:r>
            <a:r>
              <a:rPr lang="en-US" sz="44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recognizes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genuine worship (13)</a:t>
            </a:r>
          </a:p>
          <a:p>
            <a:pPr marL="0" indent="0">
              <a:buNone/>
            </a:pP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2117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40F21-C967-373C-DA07-83F2CD8D6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35" y="365125"/>
            <a:ext cx="11729258" cy="1325563"/>
          </a:xfrm>
        </p:spPr>
        <p:txBody>
          <a:bodyPr>
            <a:no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3.) The </a:t>
            </a:r>
            <a:r>
              <a:rPr lang="en-US" sz="4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Promises</a:t>
            </a:r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personal worship (13-14)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FFF11-A752-20CD-5DDA-BFFA1FD4C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276" y="2141537"/>
            <a:ext cx="1088967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a.) God </a:t>
            </a:r>
            <a:r>
              <a:rPr lang="en-US" sz="44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recognizes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genuine worship (13)</a:t>
            </a:r>
          </a:p>
          <a:p>
            <a:pPr marL="0" indent="0">
              <a:buNone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</a:p>
          <a:p>
            <a:pPr marL="0" indent="0">
              <a:buNone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b.) God </a:t>
            </a:r>
            <a:r>
              <a:rPr lang="en-US" sz="44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rewards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true devotion (14)</a:t>
            </a:r>
          </a:p>
          <a:p>
            <a:pPr marL="0" indent="0">
              <a:buNone/>
            </a:pP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3517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40F21-C967-373C-DA07-83F2CD8D6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35" y="365125"/>
            <a:ext cx="11729258" cy="1325563"/>
          </a:xfrm>
        </p:spPr>
        <p:txBody>
          <a:bodyPr>
            <a:no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3.) The </a:t>
            </a:r>
            <a:r>
              <a:rPr lang="en-US" sz="4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Promises</a:t>
            </a:r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personal worship (13-14)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FFF11-A752-20CD-5DDA-BFFA1FD4C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276" y="2141537"/>
            <a:ext cx="1088967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a.) God </a:t>
            </a:r>
            <a:r>
              <a:rPr lang="en-US" sz="44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recognizes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genuine worship (13)</a:t>
            </a:r>
          </a:p>
          <a:p>
            <a:pPr marL="0" indent="0">
              <a:buNone/>
            </a:pP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b.) God </a:t>
            </a:r>
            <a:r>
              <a:rPr lang="en-US" sz="44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rewards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true devotion (14)</a:t>
            </a:r>
          </a:p>
          <a:p>
            <a:pPr marL="0" indent="0">
              <a:buNone/>
            </a:pP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c.) God </a:t>
            </a:r>
            <a:r>
              <a:rPr lang="en-US" sz="44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reinforces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eternal assurance (14)</a:t>
            </a:r>
          </a:p>
        </p:txBody>
      </p:sp>
    </p:spTree>
    <p:extLst>
      <p:ext uri="{BB962C8B-B14F-4D97-AF65-F5344CB8AC3E}">
        <p14:creationId xmlns:p14="http://schemas.microsoft.com/office/powerpoint/2010/main" val="2110754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ar-view of rows of people watching a film in a theater">
            <a:extLst>
              <a:ext uri="{FF2B5EF4-FFF2-40B4-BE49-F238E27FC236}">
                <a16:creationId xmlns:a16="http://schemas.microsoft.com/office/drawing/2014/main" id="{31A04DD7-AD69-BB42-9194-8E6BD7AA6FB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781" r="22885" b="-1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29B61F6-561C-44B1-809D-51A2F295F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8FBE33-6CA5-71D8-4404-46F7DA865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385" y="365125"/>
            <a:ext cx="5310492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3:23-24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31E63-D00C-F65A-54EE-831432119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26" y="2382577"/>
            <a:ext cx="4572877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Serve an audience of One!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251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FBE33-6CA5-71D8-4404-46F7DA865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91205"/>
            <a:ext cx="1128868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Hebrew word for “</a:t>
            </a:r>
            <a:r>
              <a:rPr lang="en-US" u="sng" dirty="0"/>
              <a:t>worship</a:t>
            </a:r>
            <a:r>
              <a:rPr lang="en-US" dirty="0"/>
              <a:t>” in Malachi can be translated as “to serve.”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Worthy worship is a </a:t>
            </a:r>
            <a:r>
              <a:rPr lang="en-US" b="1" u="sng" dirty="0">
                <a:solidFill>
                  <a:srgbClr val="FFFF00"/>
                </a:solidFill>
              </a:rPr>
              <a:t>lifestyle</a:t>
            </a:r>
            <a:r>
              <a:rPr lang="en-US" dirty="0">
                <a:solidFill>
                  <a:srgbClr val="FFFF00"/>
                </a:solidFill>
              </a:rPr>
              <a:t>, not an event.</a:t>
            </a:r>
            <a:br>
              <a:rPr lang="en-US" dirty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08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49DA6-8E19-E461-433D-D8C99F86E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we measure our </a:t>
            </a:r>
            <a:b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whole-hearted worship of God?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97389-9D6F-6F88-B61E-EE184AD97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2262" y="2141537"/>
            <a:ext cx="10233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0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Sincerity and reverence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(6) </a:t>
            </a:r>
          </a:p>
          <a:p>
            <a:pPr marL="0" indent="0">
              <a:buNone/>
            </a:pP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15:8-9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4719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49DA6-8E19-E461-433D-D8C99F86E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we measure our </a:t>
            </a:r>
            <a:b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whole-hearted worship of God?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97389-9D6F-6F88-B61E-EE184AD97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8065" y="1983567"/>
            <a:ext cx="102338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Rooted in love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are we merely performing religious rituals?</a:t>
            </a:r>
          </a:p>
          <a:p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Time, talents, treasures?</a:t>
            </a:r>
          </a:p>
          <a:p>
            <a:pPr marL="0" indent="0" algn="ctr">
              <a:buNone/>
            </a:pP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Our best? Leftovers?  </a:t>
            </a:r>
          </a:p>
        </p:txBody>
      </p:sp>
    </p:spTree>
    <p:extLst>
      <p:ext uri="{BB962C8B-B14F-4D97-AF65-F5344CB8AC3E}">
        <p14:creationId xmlns:p14="http://schemas.microsoft.com/office/powerpoint/2010/main" val="1059929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2DC0D56-2145-4CB8-979D-ADF8E921A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72BB16D-1B1A-4782-92FD-2CF21910D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26429"/>
            <a:ext cx="12192000" cy="2231571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B15E79-39D1-1645-3746-C1FEE6D91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2385" y="374347"/>
            <a:ext cx="10971414" cy="3714448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48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Main Idea (CIT):</a:t>
            </a:r>
          </a:p>
          <a:p>
            <a:pPr algn="ctr"/>
            <a:endParaRPr lang="en-US" sz="4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8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Worthy worship should be our focus. </a:t>
            </a:r>
          </a:p>
          <a:p>
            <a:pPr algn="ctr"/>
            <a:r>
              <a:rPr lang="en-US" sz="48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Today’s text sets a clear foundation for </a:t>
            </a:r>
          </a:p>
          <a:p>
            <a:pPr algn="ctr"/>
            <a:r>
              <a:rPr lang="en-US" sz="48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importance of giving God our best. </a:t>
            </a:r>
          </a:p>
        </p:txBody>
      </p:sp>
    </p:spTree>
    <p:extLst>
      <p:ext uri="{BB962C8B-B14F-4D97-AF65-F5344CB8AC3E}">
        <p14:creationId xmlns:p14="http://schemas.microsoft.com/office/powerpoint/2010/main" val="1050763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49DA6-8E19-E461-433D-D8C99F86E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we measure our </a:t>
            </a:r>
            <a:b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whole-hearted worship of God?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97389-9D6F-6F88-B61E-EE184AD97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8065" y="1983567"/>
            <a:ext cx="10233800" cy="4351338"/>
          </a:xfrm>
        </p:spPr>
        <p:txBody>
          <a:bodyPr>
            <a:normAutofit/>
          </a:bodyPr>
          <a:lstStyle/>
          <a:p>
            <a:r>
              <a:rPr 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</a:t>
            </a:r>
            <a:r>
              <a:rPr lang="en-US" sz="5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there joy in worship</a:t>
            </a:r>
            <a:r>
              <a:rPr lang="en-US" sz="5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en-US" sz="5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do we battle with half-filled hearts only participating out of obligation (or peer pressure)?</a:t>
            </a:r>
          </a:p>
          <a:p>
            <a:pPr marL="1828800" lvl="4" indent="0">
              <a:buNone/>
            </a:pPr>
            <a:endParaRPr lang="en-US" sz="3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5865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EEEE3C-4FF9-4292-90B3-D5F6D61D7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1998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  <a:effectLst>
            <a:innerShdw blurRad="139700" dist="508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5C914B5-0E39-49D5-A4A8-2B2387B6D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1997"/>
            <a:ext cx="12192000" cy="2285999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DB197F-3E50-28BB-E796-AD34FB272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97924"/>
            <a:ext cx="10515600" cy="1279035"/>
          </a:xfrm>
        </p:spPr>
        <p:txBody>
          <a:bodyPr anchor="t">
            <a:normAutofit/>
          </a:bodyPr>
          <a:lstStyle/>
          <a:p>
            <a:pPr algn="ctr"/>
            <a:r>
              <a:rPr lang="en-US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whole-hearted worship: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C0EAFB9-9D2E-A77D-42BE-8E7FE18619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4250493"/>
              </p:ext>
            </p:extLst>
          </p:nvPr>
        </p:nvGraphicFramePr>
        <p:xfrm>
          <a:off x="960120" y="640076"/>
          <a:ext cx="10271760" cy="3593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70502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EEEE3C-4FF9-4292-90B3-D5F6D61D7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1998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  <a:effectLst>
            <a:innerShdw blurRad="139700" dist="508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5C914B5-0E39-49D5-A4A8-2B2387B6D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1997"/>
            <a:ext cx="12192000" cy="2285999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DB197F-3E50-28BB-E796-AD34FB272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97924"/>
            <a:ext cx="10515600" cy="1279035"/>
          </a:xfrm>
        </p:spPr>
        <p:txBody>
          <a:bodyPr anchor="t">
            <a:normAutofit/>
          </a:bodyPr>
          <a:lstStyle/>
          <a:p>
            <a:pPr algn="ctr"/>
            <a:r>
              <a:rPr lang="en-US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whole-hearted worship: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C0EAFB9-9D2E-A77D-42BE-8E7FE186192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60120" y="640076"/>
          <a:ext cx="10271760" cy="3593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44639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EEEE3C-4FF9-4292-90B3-D5F6D61D7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1998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  <a:effectLst>
            <a:innerShdw blurRad="139700" dist="508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5C914B5-0E39-49D5-A4A8-2B2387B6D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1997"/>
            <a:ext cx="12192000" cy="2285999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DB197F-3E50-28BB-E796-AD34FB272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97924"/>
            <a:ext cx="10515600" cy="1279035"/>
          </a:xfrm>
        </p:spPr>
        <p:txBody>
          <a:bodyPr anchor="t">
            <a:normAutofit/>
          </a:bodyPr>
          <a:lstStyle/>
          <a:p>
            <a:pPr algn="ctr"/>
            <a:r>
              <a:rPr lang="en-US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whole-hearted worship: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C0EAFB9-9D2E-A77D-42BE-8E7FE18619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1811959"/>
              </p:ext>
            </p:extLst>
          </p:nvPr>
        </p:nvGraphicFramePr>
        <p:xfrm>
          <a:off x="960120" y="640076"/>
          <a:ext cx="10271760" cy="3593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37116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9D42F-09AC-B1AD-57C4-37718D2E9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i="1" dirty="0">
                <a:solidFill>
                  <a:srgbClr val="FFFF00"/>
                </a:solidFill>
              </a:rPr>
              <a:t>Going through the motions?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70F12-7172-B134-31B2-ABB1346CD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Do you have a </a:t>
            </a:r>
            <a:r>
              <a:rPr lang="en-US" sz="4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lack of passion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lvl="1"/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Apathy in worship is often signaled by a lack of passion or excitement for God. </a:t>
            </a:r>
          </a:p>
          <a:p>
            <a:pPr marL="457200" lvl="1" indent="0">
              <a:buNone/>
            </a:pP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 algn="ctr">
              <a:buNone/>
            </a:pP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saiah 1:13-14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0987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9D42F-09AC-B1AD-57C4-37718D2E9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i="1" dirty="0">
                <a:solidFill>
                  <a:srgbClr val="FFFF00"/>
                </a:solidFill>
              </a:rPr>
              <a:t>Going through the motions?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70F12-7172-B134-31B2-ABB1346CD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Is there an </a:t>
            </a:r>
            <a:r>
              <a:rPr lang="en-US" sz="4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inconsistent focus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worship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lvl="1"/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 algn="ctr">
              <a:buNone/>
            </a:pPr>
            <a: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Malachi 1:13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91439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9D42F-09AC-B1AD-57C4-37718D2E9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i="1" dirty="0">
                <a:solidFill>
                  <a:srgbClr val="FFFF00"/>
                </a:solidFill>
              </a:rPr>
              <a:t>Going through the motions?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70F12-7172-B134-31B2-ABB1346CD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Neglecting personal </a:t>
            </a:r>
            <a:r>
              <a:rPr lang="en-US" sz="4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devotion/quiet time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1"/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 algn="ctr">
              <a:buNone/>
            </a:pP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23:23-28</a:t>
            </a:r>
          </a:p>
          <a:p>
            <a:pPr marL="457200" lvl="1" indent="0">
              <a:buNone/>
            </a:pP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 … pray … sing … memorize … partner up … invite others … journal … ???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43901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8F7BB-F83D-07BC-8AF7-D514F7B70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Overcoming Spiritual Apathy and Complacency in Worship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7E6AD-21F0-1739-3052-F0B3D71B8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5501"/>
            <a:ext cx="1118200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sz="4400" b="1" u="sng" dirty="0">
                <a:solidFill>
                  <a:srgbClr val="FFFF00"/>
                </a:solidFill>
              </a:rPr>
              <a:t>Repent and seek God’s grace</a:t>
            </a:r>
            <a:r>
              <a:rPr lang="en-US" sz="4400" dirty="0"/>
              <a:t>.  </a:t>
            </a:r>
            <a:endParaRPr lang="en-US" sz="44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rgbClr val="FFFF00"/>
                </a:solidFill>
              </a:rPr>
              <a:t>	James 4:8-10 </a:t>
            </a:r>
            <a:r>
              <a:rPr lang="en-US" sz="4400" dirty="0"/>
              <a:t>encourages us to “Draw near to God, and He will draw near to you. Cleanse your hands, you sinners, and purify your hearts.”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3833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8F7BB-F83D-07BC-8AF7-D514F7B70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Overcoming Spiritual Apathy and Complacency in Worship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7E6AD-21F0-1739-3052-F0B3D71B8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5501"/>
            <a:ext cx="1118200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400" b="1" dirty="0">
                <a:solidFill>
                  <a:srgbClr val="FFFF00"/>
                </a:solidFill>
              </a:rPr>
              <a:t>2. </a:t>
            </a:r>
            <a:r>
              <a:rPr lang="en-US" sz="4400" b="1" u="sng" dirty="0">
                <a:solidFill>
                  <a:srgbClr val="FFFF00"/>
                </a:solidFill>
              </a:rPr>
              <a:t>Remind yourself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dirty="0"/>
              <a:t>of God’s character and His grace/mercy regarding your sin.</a:t>
            </a:r>
          </a:p>
          <a:p>
            <a:pPr marL="0" indent="0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Celebrate this wonderful gift.</a:t>
            </a:r>
          </a:p>
          <a:p>
            <a:pPr marL="0" indent="0" algn="ctr">
              <a:buNone/>
            </a:pPr>
            <a:r>
              <a:rPr lang="en-US" sz="4400" dirty="0"/>
              <a:t>The benefits are out of this world!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3249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8F7BB-F83D-07BC-8AF7-D514F7B70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Overcoming Spiritual Apathy and Complacency in Worship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7E6AD-21F0-1739-3052-F0B3D71B8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6323"/>
            <a:ext cx="1118200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400" b="1" dirty="0">
                <a:solidFill>
                  <a:srgbClr val="FFFF00"/>
                </a:solidFill>
              </a:rPr>
              <a:t>3. </a:t>
            </a:r>
            <a:r>
              <a:rPr lang="en-US" sz="4400" b="1" u="sng" dirty="0">
                <a:solidFill>
                  <a:srgbClr val="FFFF00"/>
                </a:solidFill>
              </a:rPr>
              <a:t>Renewed spirit</a:t>
            </a:r>
            <a:r>
              <a:rPr lang="en-US" sz="4400" b="1" dirty="0">
                <a:solidFill>
                  <a:srgbClr val="FFFF00"/>
                </a:solidFill>
              </a:rPr>
              <a:t>  </a:t>
            </a:r>
            <a:r>
              <a:rPr lang="en-US" sz="4400" dirty="0"/>
              <a:t>- </a:t>
            </a:r>
            <a:r>
              <a:rPr lang="en-US" sz="4400" b="1" dirty="0">
                <a:solidFill>
                  <a:srgbClr val="FFFF00"/>
                </a:solidFill>
              </a:rPr>
              <a:t>Psalm 51:10</a:t>
            </a:r>
            <a:r>
              <a:rPr lang="en-US" sz="4400" dirty="0">
                <a:solidFill>
                  <a:schemeClr val="tx1"/>
                </a:solidFill>
              </a:rPr>
              <a:t>,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dirty="0"/>
              <a:t>David’s prayer for renewal… “Create in me a clean heart, O God, and renew a right spirit within me.”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828269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5846B-CA7D-ABAD-4782-E7F0F69D5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Basic Overview of Malachi 1:6-14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2C4818B-D1D1-E69E-CA8F-86C59E75A4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6645321"/>
              </p:ext>
            </p:extLst>
          </p:nvPr>
        </p:nvGraphicFramePr>
        <p:xfrm>
          <a:off x="979488" y="1825625"/>
          <a:ext cx="102330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36844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D5980-3F26-ABAC-F8E1-A7CEAD6B41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652" y="556299"/>
            <a:ext cx="11780797" cy="2506972"/>
          </a:xfrm>
        </p:spPr>
        <p:txBody>
          <a:bodyPr wrap="square">
            <a:normAutofit/>
          </a:bodyPr>
          <a:lstStyle/>
          <a:p>
            <a:pPr algn="ctr"/>
            <a:r>
              <a:rPr lang="en-US" sz="7200" i="1" u="sng" dirty="0">
                <a:solidFill>
                  <a:srgbClr val="FFFF00"/>
                </a:solidFill>
              </a:rPr>
              <a:t>Honor  God  with  your  Best!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B15E79-39D1-1645-3746-C1FEE6D91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611" y="2918199"/>
            <a:ext cx="5999989" cy="1021601"/>
          </a:xfrm>
        </p:spPr>
        <p:txBody>
          <a:bodyPr>
            <a:normAutofit/>
          </a:bodyPr>
          <a:lstStyle/>
          <a:p>
            <a:pPr algn="ctr"/>
            <a:r>
              <a:rPr lang="en-US" sz="5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Malachi 1:6-14</a:t>
            </a:r>
          </a:p>
        </p:txBody>
      </p:sp>
      <p:pic>
        <p:nvPicPr>
          <p:cNvPr id="4" name="Picture 3" descr="Hand holding bluury light">
            <a:extLst>
              <a:ext uri="{FF2B5EF4-FFF2-40B4-BE49-F238E27FC236}">
                <a16:creationId xmlns:a16="http://schemas.microsoft.com/office/drawing/2014/main" id="{58C16FCA-9851-3183-FA99-1B14867CF7B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111" r="9344" b="-1"/>
          <a:stretch/>
        </p:blipFill>
        <p:spPr>
          <a:xfrm>
            <a:off x="6938359" y="2218307"/>
            <a:ext cx="4608576" cy="41828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F1FC98-5A93-D6E5-A7D0-781603769075}"/>
              </a:ext>
            </a:extLst>
          </p:cNvPr>
          <p:cNvSpPr txBox="1"/>
          <p:nvPr/>
        </p:nvSpPr>
        <p:spPr>
          <a:xfrm>
            <a:off x="645065" y="5174280"/>
            <a:ext cx="62428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Discovering the importance </a:t>
            </a:r>
          </a:p>
          <a:p>
            <a:pPr algn="ctr"/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worthy worship.</a:t>
            </a:r>
          </a:p>
        </p:txBody>
      </p:sp>
    </p:spTree>
    <p:extLst>
      <p:ext uri="{BB962C8B-B14F-4D97-AF65-F5344CB8AC3E}">
        <p14:creationId xmlns:p14="http://schemas.microsoft.com/office/powerpoint/2010/main" val="2360251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nd holding bluury light">
            <a:extLst>
              <a:ext uri="{FF2B5EF4-FFF2-40B4-BE49-F238E27FC236}">
                <a16:creationId xmlns:a16="http://schemas.microsoft.com/office/drawing/2014/main" id="{0019B6DE-1E35-85D9-6913-B4AB95D2997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216" r="16449" b="-1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29B61F6-561C-44B1-809D-51A2F295F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940F21-C967-373C-DA07-83F2CD8D6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1" y="365125"/>
            <a:ext cx="5568186" cy="1325563"/>
          </a:xfrm>
        </p:spPr>
        <p:txBody>
          <a:bodyPr>
            <a:normAutofit/>
          </a:bodyPr>
          <a:lstStyle/>
          <a:p>
            <a:pPr algn="ctr"/>
            <a:r>
              <a:rPr lang="en-US" sz="4200" dirty="0"/>
              <a:t>  1. The </a:t>
            </a:r>
            <a:r>
              <a:rPr lang="en-US" sz="4200" b="1" u="sng" dirty="0">
                <a:solidFill>
                  <a:srgbClr val="FFFF00"/>
                </a:solidFill>
              </a:rPr>
              <a:t>Problems</a:t>
            </a:r>
            <a:r>
              <a:rPr lang="en-US" sz="4200" dirty="0"/>
              <a:t> of poor worship (6-9)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FFF11-A752-20CD-5DDA-BFFA1FD4C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756" y="2248967"/>
            <a:ext cx="5460121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    a.) Lack of reverent </a:t>
            </a:r>
            <a:r>
              <a:rPr lang="en-US" sz="4000" b="1" u="sng" dirty="0">
                <a:solidFill>
                  <a:srgbClr val="FFFF00"/>
                </a:solidFill>
              </a:rPr>
              <a:t>awe</a:t>
            </a:r>
            <a:r>
              <a:rPr lang="en-US" sz="4000" dirty="0"/>
              <a:t> (6)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06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nd holding bluury light">
            <a:extLst>
              <a:ext uri="{FF2B5EF4-FFF2-40B4-BE49-F238E27FC236}">
                <a16:creationId xmlns:a16="http://schemas.microsoft.com/office/drawing/2014/main" id="{0019B6DE-1E35-85D9-6913-B4AB95D2997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216" r="16449" b="-1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29B61F6-561C-44B1-809D-51A2F295F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940F21-C967-373C-DA07-83F2CD8D6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1" y="365125"/>
            <a:ext cx="5568186" cy="1325563"/>
          </a:xfrm>
        </p:spPr>
        <p:txBody>
          <a:bodyPr>
            <a:normAutofit/>
          </a:bodyPr>
          <a:lstStyle/>
          <a:p>
            <a:pPr algn="ctr"/>
            <a:r>
              <a:rPr lang="en-US" sz="4200" dirty="0"/>
              <a:t>  1. The </a:t>
            </a:r>
            <a:r>
              <a:rPr lang="en-US" sz="4200" b="1" u="sng" dirty="0">
                <a:solidFill>
                  <a:srgbClr val="FFFF00"/>
                </a:solidFill>
              </a:rPr>
              <a:t>Problems</a:t>
            </a:r>
            <a:r>
              <a:rPr lang="en-US" sz="4200" dirty="0"/>
              <a:t> of poor worship (6-9)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FFF11-A752-20CD-5DDA-BFFA1FD4C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756" y="2248967"/>
            <a:ext cx="5460121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    a.) Lack of reverent </a:t>
            </a:r>
            <a:r>
              <a:rPr lang="en-US" sz="4000" b="1" u="sng" dirty="0">
                <a:solidFill>
                  <a:srgbClr val="FFFF00"/>
                </a:solidFill>
              </a:rPr>
              <a:t>awe</a:t>
            </a:r>
            <a:r>
              <a:rPr lang="en-US" sz="4000" dirty="0"/>
              <a:t> (6)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    b.) Lack of proper </a:t>
            </a:r>
            <a:r>
              <a:rPr lang="en-US" sz="4000" b="1" u="sng" dirty="0">
                <a:solidFill>
                  <a:srgbClr val="FFFF00"/>
                </a:solidFill>
              </a:rPr>
              <a:t>sacrifice</a:t>
            </a:r>
            <a:r>
              <a:rPr lang="en-US" sz="4000" dirty="0"/>
              <a:t> (7-8)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384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FBE33-6CA5-71D8-4404-46F7DA865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272" y="3241953"/>
            <a:ext cx="9900459" cy="2751523"/>
          </a:xfrm>
        </p:spPr>
        <p:txBody>
          <a:bodyPr vert="horz" wrap="none" lIns="91440" tIns="45720" rIns="91440" bIns="45720" rtlCol="0" anchor="t">
            <a:normAutofit/>
          </a:bodyPr>
          <a:lstStyle/>
          <a:p>
            <a:pPr algn="ctr"/>
            <a:br>
              <a:rPr lang="en-US" sz="6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heart behind the worship is more </a:t>
            </a:r>
            <a:br>
              <a:rPr lang="en-US" sz="6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 than the act itself!</a:t>
            </a:r>
            <a:endParaRPr lang="en-US" sz="6000" i="1" spc="-300" dirty="0">
              <a:gradFill flip="none" rotWithShape="1">
                <a:gsLst>
                  <a:gs pos="32000">
                    <a:schemeClr val="tx1">
                      <a:lumMod val="89000"/>
                    </a:schemeClr>
                  </a:gs>
                  <a:gs pos="0">
                    <a:schemeClr val="bg1">
                      <a:lumMod val="41000"/>
                      <a:lumOff val="59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81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Close up of heart shaped pages of a book">
            <a:extLst>
              <a:ext uri="{FF2B5EF4-FFF2-40B4-BE49-F238E27FC236}">
                <a16:creationId xmlns:a16="http://schemas.microsoft.com/office/drawing/2014/main" id="{8E58997A-6C44-06C1-4BA6-CDFA7C66B42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8642" b="19044"/>
          <a:stretch/>
        </p:blipFill>
        <p:spPr>
          <a:xfrm>
            <a:off x="20" y="10"/>
            <a:ext cx="12191980" cy="344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95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19B3503-D505-49AA-97C1-B299D58DB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7746" y="0"/>
            <a:ext cx="8124253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innerShdw blurRad="139700" dist="508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39A2319-946A-4C65-9B7C-1F86E9B1B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067747" cy="6857996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940F21-C967-373C-DA07-83F2CD8D6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67" y="244087"/>
            <a:ext cx="3599411" cy="4449541"/>
          </a:xfrm>
        </p:spPr>
        <p:txBody>
          <a:bodyPr anchor="t"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  1. The </a:t>
            </a:r>
            <a:r>
              <a:rPr lang="en-US" sz="4800" u="sng" dirty="0">
                <a:solidFill>
                  <a:srgbClr val="FFFF00"/>
                </a:solidFill>
              </a:rPr>
              <a:t>Problems</a:t>
            </a:r>
            <a:r>
              <a:rPr lang="en-US" sz="4800" dirty="0">
                <a:solidFill>
                  <a:schemeClr val="tx1"/>
                </a:solidFill>
              </a:rPr>
              <a:t> of poor worship (vv. 6-9)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32E4B954-7DFA-09DF-9A19-4088B47C39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3006344"/>
              </p:ext>
            </p:extLst>
          </p:nvPr>
        </p:nvGraphicFramePr>
        <p:xfrm>
          <a:off x="4662106" y="640075"/>
          <a:ext cx="6912245" cy="5536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99795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19B3503-D505-49AA-97C1-B299D58DB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7746" y="0"/>
            <a:ext cx="8124253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innerShdw blurRad="139700" dist="508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39A2319-946A-4C65-9B7C-1F86E9B1B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067747" cy="6857996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940F21-C967-373C-DA07-83F2CD8D6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67" y="244087"/>
            <a:ext cx="3599411" cy="4449541"/>
          </a:xfrm>
        </p:spPr>
        <p:txBody>
          <a:bodyPr anchor="t"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  1. The </a:t>
            </a:r>
            <a:r>
              <a:rPr lang="en-US" sz="4800" u="sng" dirty="0">
                <a:solidFill>
                  <a:srgbClr val="FFFF00"/>
                </a:solidFill>
              </a:rPr>
              <a:t>Problems</a:t>
            </a:r>
            <a:r>
              <a:rPr lang="en-US" sz="4800" dirty="0">
                <a:solidFill>
                  <a:schemeClr val="tx1"/>
                </a:solidFill>
              </a:rPr>
              <a:t> of poor worship (vv. 6-9)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32E4B954-7DFA-09DF-9A19-4088B47C39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794917"/>
              </p:ext>
            </p:extLst>
          </p:nvPr>
        </p:nvGraphicFramePr>
        <p:xfrm>
          <a:off x="4662106" y="640075"/>
          <a:ext cx="6912245" cy="5536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98459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19B3503-D505-49AA-97C1-B299D58DB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7746" y="0"/>
            <a:ext cx="8124253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innerShdw blurRad="139700" dist="508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39A2319-946A-4C65-9B7C-1F86E9B1B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067747" cy="6857996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940F21-C967-373C-DA07-83F2CD8D6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67" y="244087"/>
            <a:ext cx="3599411" cy="4449541"/>
          </a:xfrm>
        </p:spPr>
        <p:txBody>
          <a:bodyPr anchor="t"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  1. The </a:t>
            </a:r>
            <a:r>
              <a:rPr lang="en-US" sz="4800" u="sng" dirty="0">
                <a:solidFill>
                  <a:srgbClr val="FFFF00"/>
                </a:solidFill>
              </a:rPr>
              <a:t>Problems</a:t>
            </a:r>
            <a:r>
              <a:rPr lang="en-US" sz="4800" dirty="0">
                <a:solidFill>
                  <a:schemeClr val="tx1"/>
                </a:solidFill>
              </a:rPr>
              <a:t> of poor worship (vv. 6-9)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32E4B954-7DFA-09DF-9A19-4088B47C39F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62106" y="640075"/>
          <a:ext cx="6912245" cy="5536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0128100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142</TotalTime>
  <Words>918</Words>
  <Application>Microsoft Office PowerPoint</Application>
  <PresentationFormat>Widescreen</PresentationFormat>
  <Paragraphs>143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Aptos</vt:lpstr>
      <vt:lpstr>Arial</vt:lpstr>
      <vt:lpstr>Corbel</vt:lpstr>
      <vt:lpstr>Depth</vt:lpstr>
      <vt:lpstr>Honor  God  with  your  Best!</vt:lpstr>
      <vt:lpstr>PowerPoint Presentation</vt:lpstr>
      <vt:lpstr>Basic Overview of Malachi 1:6-14</vt:lpstr>
      <vt:lpstr>  1. The Problems of poor worship (6-9)</vt:lpstr>
      <vt:lpstr>  1. The Problems of poor worship (6-9)</vt:lpstr>
      <vt:lpstr> The heart behind the worship is more  important than the act itself!</vt:lpstr>
      <vt:lpstr>  1. The Problems of poor worship (vv. 6-9)</vt:lpstr>
      <vt:lpstr>  1. The Problems of poor worship (vv. 6-9)</vt:lpstr>
      <vt:lpstr>  1. The Problems of poor worship (vv. 6-9)</vt:lpstr>
      <vt:lpstr>  2.) The Principles  of proper worship (10-12)</vt:lpstr>
      <vt:lpstr>  2.) The Principles  of proper worship (10-12)</vt:lpstr>
      <vt:lpstr>  2.) The Principles  of proper worship (10-12)</vt:lpstr>
      <vt:lpstr>  3.) The Promises of personal worship (13-14)</vt:lpstr>
      <vt:lpstr>  3.) The Promises of personal worship (13-14)</vt:lpstr>
      <vt:lpstr>  3.) The Promises of personal worship (13-14)</vt:lpstr>
      <vt:lpstr>Colossians 3:23-24</vt:lpstr>
      <vt:lpstr>The Hebrew word for “worship” in Malachi can be translated as “to serve.”    Worthy worship is a lifestyle, not an event. </vt:lpstr>
      <vt:lpstr>How do we measure our  whole-hearted worship of God?</vt:lpstr>
      <vt:lpstr>How do we measure our  whole-hearted worship of God?</vt:lpstr>
      <vt:lpstr>How do we measure our  whole-hearted worship of God?</vt:lpstr>
      <vt:lpstr>Summary of whole-hearted worship:</vt:lpstr>
      <vt:lpstr>Summary of whole-hearted worship:</vt:lpstr>
      <vt:lpstr>Summary of whole-hearted worship:</vt:lpstr>
      <vt:lpstr>Going through the motions?</vt:lpstr>
      <vt:lpstr>Going through the motions?</vt:lpstr>
      <vt:lpstr>Going through the motions?</vt:lpstr>
      <vt:lpstr>Overcoming Spiritual Apathy and Complacency in Worship</vt:lpstr>
      <vt:lpstr>Overcoming Spiritual Apathy and Complacency in Worship</vt:lpstr>
      <vt:lpstr>Overcoming Spiritual Apathy and Complacency in Worship</vt:lpstr>
      <vt:lpstr>Honor  God  with  your  Best!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Williamson</dc:creator>
  <cp:lastModifiedBy>David Williamson</cp:lastModifiedBy>
  <cp:revision>1</cp:revision>
  <cp:lastPrinted>2024-10-19T15:58:08Z</cp:lastPrinted>
  <dcterms:created xsi:type="dcterms:W3CDTF">2024-10-19T13:41:39Z</dcterms:created>
  <dcterms:modified xsi:type="dcterms:W3CDTF">2024-10-19T16:04:09Z</dcterms:modified>
</cp:coreProperties>
</file>