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1" r:id="rId4"/>
    <p:sldId id="264" r:id="rId5"/>
    <p:sldId id="263" r:id="rId6"/>
    <p:sldId id="262" r:id="rId7"/>
    <p:sldId id="269" r:id="rId8"/>
    <p:sldId id="259" r:id="rId9"/>
    <p:sldId id="267" r:id="rId10"/>
    <p:sldId id="258" r:id="rId11"/>
    <p:sldId id="265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250C17B0-9DAE-46ED-9EBF-D4E14494DFB2}"/>
    <pc:docChg chg="custSel modSld">
      <pc:chgData name="David Williamson" userId="a73da8032f1697b1" providerId="LiveId" clId="{250C17B0-9DAE-46ED-9EBF-D4E14494DFB2}" dt="2024-10-13T12:18:22.006" v="1" actId="21"/>
      <pc:docMkLst>
        <pc:docMk/>
      </pc:docMkLst>
      <pc:sldChg chg="delSp mod">
        <pc:chgData name="David Williamson" userId="a73da8032f1697b1" providerId="LiveId" clId="{250C17B0-9DAE-46ED-9EBF-D4E14494DFB2}" dt="2024-10-13T12:18:22.006" v="1" actId="21"/>
        <pc:sldMkLst>
          <pc:docMk/>
          <pc:sldMk cId="4044551559" sldId="271"/>
        </pc:sldMkLst>
        <pc:spChg chg="del">
          <ac:chgData name="David Williamson" userId="a73da8032f1697b1" providerId="LiveId" clId="{250C17B0-9DAE-46ED-9EBF-D4E14494DFB2}" dt="2024-10-13T12:18:18.563" v="0" actId="21"/>
          <ac:spMkLst>
            <pc:docMk/>
            <pc:sldMk cId="4044551559" sldId="271"/>
            <ac:spMk id="2" creationId="{976B078D-4519-79DE-681E-CD872734A0EE}"/>
          </ac:spMkLst>
        </pc:spChg>
        <pc:spChg chg="del">
          <ac:chgData name="David Williamson" userId="a73da8032f1697b1" providerId="LiveId" clId="{250C17B0-9DAE-46ED-9EBF-D4E14494DFB2}" dt="2024-10-13T12:18:22.006" v="1" actId="21"/>
          <ac:spMkLst>
            <pc:docMk/>
            <pc:sldMk cId="4044551559" sldId="271"/>
            <ac:spMk id="3" creationId="{FE518B2E-3327-332D-CB51-D9445035E1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800-64C4-3825-2B4B-07BC9C195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FEE8F-EA72-ECEB-5960-4735385DA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7F919-C858-1080-DB6A-E0B6B90F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4DC0-3574-C713-6211-BCFC1941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17ED4-8912-8FDB-9429-261DCBDE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8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7502-292C-7ECC-AD9B-725579C8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02CEE-C8AD-CA06-6A60-A67914BF1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7B5D9-B2F0-B6A1-99ED-63DCD626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047D-BF45-52E6-0322-1284AAD0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3CC5-0B3B-B18E-502F-A4FE65BD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4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C6E6A-33C8-01EE-88A1-2CA718B86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A335F-7EE3-9C49-2FC2-4F86279AD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FAAD-2440-5FA4-8EBC-044F6185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362F-FE5F-5A79-ABBD-4A62525D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1DE0-07E6-7E4C-B161-E94C1815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C6A6-4142-6813-14C6-49F2CF43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B820-A07D-D9BD-D7B6-1D4D4762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3EACB-0F72-A35F-A025-27F20D0F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3467-9B98-3804-4EA5-D12EA248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252B5-D8BB-A23C-FBF8-3A6B6185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2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39E-D073-848C-67D4-AE509CD5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DD7C8-77FF-9A3F-9533-D7BBF361F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0ACA7-DADC-2F29-AEDE-18FAA432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3514D-32A3-F25B-07CB-E3857B1B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1FE8-775E-E40A-85D2-ABCF0C7C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92E7-C8EA-A1ED-CF3B-865EF968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B3FB-8AE6-881B-E686-49C8EA0B9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861C8-E9B7-6EB5-602E-C863870F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36666-F80D-4156-ADEC-CD6F0C27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3F9CC-33CE-0437-2E41-4ED0F369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6F863-047D-C917-6F7E-6CBC9E58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E27A-08ED-EABD-D72C-F97DD2CF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3FDBF-2E58-C0B2-4878-D7F9B6DE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7E67-4427-E638-F2D0-28E15B644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63B18-C3A2-8AFC-3592-53F6AD798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C7011-4CC5-7C82-DAC6-3EB74AE5F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673BB-56EF-7E7D-3167-529EB341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83B79-83BB-78D6-E9DB-FA77BB03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CC35B-4AD2-0AEC-903A-B9DA249B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745-7791-62BC-4BEF-A604AE1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12983-2EA6-2905-710B-75B217B5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8AFA4-496A-C04B-9D8B-8A7205F9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47FD5-4881-B529-BBD7-B21B5AEA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1DB14-5065-193E-11C5-576ED875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CC3A9-0C45-7B23-24D9-41078057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4A860-96EB-7528-35AD-15A709EF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CD6B-3019-0940-0BE5-75CFF1C0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5B1B-3A7D-BF6B-CAEF-A4CFF4E5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6FA67-7E35-65AE-6AA3-02F51587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ED072-E620-3FD2-BB5E-0C23EDAA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DC3EF-8FA2-ED7B-05A6-9B796551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CAE4F-D678-5FDB-DA6F-F452B7C8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A8B0-F2A6-7E01-8EB6-9DD36DB6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34F74-87B8-68BD-6B14-BE3A69882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F5440-6646-086D-FD22-8522C0C62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FD63-6230-F8DE-20F4-FBB444A7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26D2E-D046-4996-79DD-B2A84253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D6070-A8BF-90B0-4489-A6136E72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4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B0C0E-CF5B-FA73-8BFF-E7092C83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9FD8C-9F34-FFE0-7A91-F79A8F84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CA7BB-E004-774F-A16D-9EA0215D6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17ED1-6D23-400E-AF8B-53C4BCE7E2F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CBB6-362A-8C2D-276D-1D4C10977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3E1B-5291-802B-0AA1-84D80D63D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05A60-A5D2-4DC6-B5DF-2CF3DA8F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2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84C10-5AB5-1A6B-1B0E-3DB87DB8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304"/>
          <a:stretch/>
        </p:blipFill>
        <p:spPr>
          <a:xfrm>
            <a:off x="-1" y="-1"/>
            <a:ext cx="12192001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8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5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5A69D-7E7F-3AD6-103B-14893689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04" b="1027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354C2-AC4A-001F-0170-2092DB29AF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87" r="1" b="1023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sign with white text&#10;&#10;Description automatically generated">
            <a:extLst>
              <a:ext uri="{FF2B5EF4-FFF2-40B4-BE49-F238E27FC236}">
                <a16:creationId xmlns:a16="http://schemas.microsoft.com/office/drawing/2014/main" id="{EB464A5D-9019-5B53-89E1-A2F33CDC8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011" b="77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84C10-5AB5-1A6B-1B0E-3DB87DB8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304"/>
          <a:stretch/>
        </p:blipFill>
        <p:spPr>
          <a:xfrm>
            <a:off x="-1" y="-1"/>
            <a:ext cx="12192001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8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B078D-4519-79DE-681E-CD872734A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1948171"/>
            <a:ext cx="4501057" cy="2661313"/>
          </a:xfrm>
        </p:spPr>
        <p:txBody>
          <a:bodyPr anchor="b">
            <a:normAutofit/>
          </a:bodyPr>
          <a:lstStyle/>
          <a:p>
            <a:pPr algn="l"/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18B2E-3327-332D-CB51-D9445035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58" y="4814201"/>
            <a:ext cx="4501056" cy="1306820"/>
          </a:xfrm>
        </p:spPr>
        <p:txBody>
          <a:bodyPr anchor="t"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DDDAA-50E3-7A42-08BB-E94DDBBA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00" r="1" b="1182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86DC7-F628-8754-20E3-0C8EF71E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3" b="1288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5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650B7-8BA3-B22F-0EB4-D93C1891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88" b="7455"/>
          <a:stretch/>
        </p:blipFill>
        <p:spPr>
          <a:xfrm>
            <a:off x="387970" y="453508"/>
            <a:ext cx="11277600" cy="594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906C00-01E4-F75B-3E1C-1508939A1F9D}"/>
              </a:ext>
            </a:extLst>
          </p:cNvPr>
          <p:cNvSpPr/>
          <p:nvPr/>
        </p:nvSpPr>
        <p:spPr>
          <a:xfrm>
            <a:off x="4533112" y="453508"/>
            <a:ext cx="3408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“Malachi”</a:t>
            </a:r>
          </a:p>
        </p:txBody>
      </p:sp>
    </p:spTree>
    <p:extLst>
      <p:ext uri="{BB962C8B-B14F-4D97-AF65-F5344CB8AC3E}">
        <p14:creationId xmlns:p14="http://schemas.microsoft.com/office/powerpoint/2010/main" val="71602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21B9B-B1BC-F7EA-953C-E1E606B0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3" r="1" b="1802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886B3-3FB3-4AA5-3D01-863D2E58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9990"/>
            <a:ext cx="5291666" cy="363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DEF89-D0CC-0C31-827E-03ECEAC7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49677"/>
            <a:ext cx="5291667" cy="3558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8ECB9-C97E-596A-2E1D-F88437098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750" y="1795549"/>
            <a:ext cx="958296" cy="1038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C24F1-BD92-5F05-AF8B-9B7A8DE9B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878" y="1566809"/>
            <a:ext cx="5477639" cy="37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886B3-3FB3-4AA5-3D01-863D2E58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9990"/>
            <a:ext cx="5291666" cy="363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DEF89-D0CC-0C31-827E-03ECEAC7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49677"/>
            <a:ext cx="5291667" cy="3558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8ECB9-C97E-596A-2E1D-F88437098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750" y="1795549"/>
            <a:ext cx="958296" cy="10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FF34B-4D74-A45C-8AB3-4F568976D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05" y="457200"/>
            <a:ext cx="86767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7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643B7-D988-A3FA-DA01-A58AD9FD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05" y="457200"/>
            <a:ext cx="86767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2024-10-13T11:53:54Z</dcterms:created>
  <dcterms:modified xsi:type="dcterms:W3CDTF">2024-10-13T12:18:28Z</dcterms:modified>
</cp:coreProperties>
</file>