
<file path=[Content_Types].xml><?xml version="1.0" encoding="utf-8"?>
<Types xmlns="http://schemas.openxmlformats.org/package/2006/content-types">
  <Default Extension="bmp" ContentType="image/bmp"/>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2"/>
    <p:sldId id="259" r:id="rId3"/>
    <p:sldId id="264" r:id="rId4"/>
    <p:sldId id="266" r:id="rId5"/>
    <p:sldId id="269" r:id="rId6"/>
    <p:sldId id="268" r:id="rId7"/>
    <p:sldId id="270" r:id="rId8"/>
    <p:sldId id="267" r:id="rId9"/>
    <p:sldId id="271" r:id="rId10"/>
    <p:sldId id="273" r:id="rId11"/>
    <p:sldId id="258" r:id="rId12"/>
    <p:sldId id="257" r:id="rId13"/>
    <p:sldId id="261" r:id="rId14"/>
    <p:sldId id="263" r:id="rId15"/>
    <p:sldId id="262" r:id="rId16"/>
    <p:sldId id="274" r:id="rId17"/>
    <p:sldId id="276" r:id="rId18"/>
    <p:sldId id="260" r:id="rId19"/>
    <p:sldId id="277" r:id="rId20"/>
    <p:sldId id="278" r:id="rId21"/>
    <p:sldId id="279" r:id="rId22"/>
    <p:sldId id="280" r:id="rId23"/>
    <p:sldId id="281" r:id="rId24"/>
    <p:sldId id="275" r:id="rId25"/>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A41D5-971E-4313-833A-F46BB72D0B1B}" v="24" dt="2024-09-01T12:31:0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7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CF0A41D5-971E-4313-833A-F46BB72D0B1B}"/>
    <pc:docChg chg="undo custSel addSld delSld modSld sldOrd">
      <pc:chgData name="David Williamson" userId="a73da8032f1697b1" providerId="LiveId" clId="{CF0A41D5-971E-4313-833A-F46BB72D0B1B}" dt="2024-09-01T12:32:12.456" v="3805" actId="1076"/>
      <pc:docMkLst>
        <pc:docMk/>
      </pc:docMkLst>
      <pc:sldChg chg="delSp modSp mod">
        <pc:chgData name="David Williamson" userId="a73da8032f1697b1" providerId="LiveId" clId="{CF0A41D5-971E-4313-833A-F46BB72D0B1B}" dt="2024-08-31T22:40:36.870" v="3040" actId="207"/>
        <pc:sldMkLst>
          <pc:docMk/>
          <pc:sldMk cId="0" sldId="257"/>
        </pc:sldMkLst>
        <pc:spChg chg="mod">
          <ac:chgData name="David Williamson" userId="a73da8032f1697b1" providerId="LiveId" clId="{CF0A41D5-971E-4313-833A-F46BB72D0B1B}" dt="2024-08-31T22:37:40.161" v="2839" actId="14100"/>
          <ac:spMkLst>
            <pc:docMk/>
            <pc:sldMk cId="0" sldId="257"/>
            <ac:spMk id="2" creationId="{00000000-0000-0000-0000-000000000000}"/>
          </ac:spMkLst>
        </pc:spChg>
        <pc:spChg chg="del">
          <ac:chgData name="David Williamson" userId="a73da8032f1697b1" providerId="LiveId" clId="{CF0A41D5-971E-4313-833A-F46BB72D0B1B}" dt="2024-08-31T22:36:43.864" v="2803" actId="21"/>
          <ac:spMkLst>
            <pc:docMk/>
            <pc:sldMk cId="0" sldId="257"/>
            <ac:spMk id="3" creationId="{00000000-0000-0000-0000-000000000000}"/>
          </ac:spMkLst>
        </pc:spChg>
        <pc:spChg chg="mod">
          <ac:chgData name="David Williamson" userId="a73da8032f1697b1" providerId="LiveId" clId="{CF0A41D5-971E-4313-833A-F46BB72D0B1B}" dt="2024-08-31T22:40:36.870" v="3040" actId="207"/>
          <ac:spMkLst>
            <pc:docMk/>
            <pc:sldMk cId="0" sldId="257"/>
            <ac:spMk id="4" creationId="{00000000-0000-0000-0000-000000000000}"/>
          </ac:spMkLst>
        </pc:spChg>
      </pc:sldChg>
      <pc:sldChg chg="modSp mod">
        <pc:chgData name="David Williamson" userId="a73da8032f1697b1" providerId="LiveId" clId="{CF0A41D5-971E-4313-833A-F46BB72D0B1B}" dt="2024-08-31T22:35:07.556" v="2540" actId="20577"/>
        <pc:sldMkLst>
          <pc:docMk/>
          <pc:sldMk cId="0" sldId="258"/>
        </pc:sldMkLst>
        <pc:spChg chg="mod">
          <ac:chgData name="David Williamson" userId="a73da8032f1697b1" providerId="LiveId" clId="{CF0A41D5-971E-4313-833A-F46BB72D0B1B}" dt="2024-08-31T22:35:07.556" v="2540" actId="20577"/>
          <ac:spMkLst>
            <pc:docMk/>
            <pc:sldMk cId="0" sldId="258"/>
            <ac:spMk id="4" creationId="{00000000-0000-0000-0000-000000000000}"/>
          </ac:spMkLst>
        </pc:spChg>
      </pc:sldChg>
      <pc:sldChg chg="addSp modSp mod ord">
        <pc:chgData name="David Williamson" userId="a73da8032f1697b1" providerId="LiveId" clId="{CF0A41D5-971E-4313-833A-F46BB72D0B1B}" dt="2024-09-01T12:28:26.082" v="3686" actId="20577"/>
        <pc:sldMkLst>
          <pc:docMk/>
          <pc:sldMk cId="0" sldId="260"/>
        </pc:sldMkLst>
        <pc:spChg chg="add mod">
          <ac:chgData name="David Williamson" userId="a73da8032f1697b1" providerId="LiveId" clId="{CF0A41D5-971E-4313-833A-F46BB72D0B1B}" dt="2024-09-01T12:23:39.160" v="3438" actId="1076"/>
          <ac:spMkLst>
            <pc:docMk/>
            <pc:sldMk cId="0" sldId="260"/>
            <ac:spMk id="2" creationId="{B3A5516C-FB73-92CB-C13D-8B83ECA15F0E}"/>
          </ac:spMkLst>
        </pc:spChg>
        <pc:spChg chg="add mod">
          <ac:chgData name="David Williamson" userId="a73da8032f1697b1" providerId="LiveId" clId="{CF0A41D5-971E-4313-833A-F46BB72D0B1B}" dt="2024-09-01T12:28:26.082" v="3686" actId="20577"/>
          <ac:spMkLst>
            <pc:docMk/>
            <pc:sldMk cId="0" sldId="260"/>
            <ac:spMk id="3" creationId="{ADA1F245-61B7-7244-964F-0C0033C911E5}"/>
          </ac:spMkLst>
        </pc:spChg>
        <pc:spChg chg="mod">
          <ac:chgData name="David Williamson" userId="a73da8032f1697b1" providerId="LiveId" clId="{CF0A41D5-971E-4313-833A-F46BB72D0B1B}" dt="2024-09-01T12:23:02.988" v="3410" actId="207"/>
          <ac:spMkLst>
            <pc:docMk/>
            <pc:sldMk cId="0" sldId="260"/>
            <ac:spMk id="7" creationId="{BA2CC55F-EBF7-5BD4-6704-9CBF76FF3496}"/>
          </ac:spMkLst>
        </pc:spChg>
      </pc:sldChg>
      <pc:sldChg chg="modSp mod">
        <pc:chgData name="David Williamson" userId="a73da8032f1697b1" providerId="LiveId" clId="{CF0A41D5-971E-4313-833A-F46BB72D0B1B}" dt="2024-08-31T22:38:27.323" v="2840" actId="20577"/>
        <pc:sldMkLst>
          <pc:docMk/>
          <pc:sldMk cId="3102908827" sldId="261"/>
        </pc:sldMkLst>
        <pc:spChg chg="mod">
          <ac:chgData name="David Williamson" userId="a73da8032f1697b1" providerId="LiveId" clId="{CF0A41D5-971E-4313-833A-F46BB72D0B1B}" dt="2024-08-31T22:38:27.323" v="2840" actId="20577"/>
          <ac:spMkLst>
            <pc:docMk/>
            <pc:sldMk cId="3102908827" sldId="261"/>
            <ac:spMk id="4" creationId="{00000000-0000-0000-0000-000000000000}"/>
          </ac:spMkLst>
        </pc:spChg>
      </pc:sldChg>
      <pc:sldChg chg="addSp modSp mod">
        <pc:chgData name="David Williamson" userId="a73da8032f1697b1" providerId="LiveId" clId="{CF0A41D5-971E-4313-833A-F46BB72D0B1B}" dt="2024-08-31T22:40:22.604" v="3039" actId="207"/>
        <pc:sldMkLst>
          <pc:docMk/>
          <pc:sldMk cId="1182002563" sldId="263"/>
        </pc:sldMkLst>
        <pc:spChg chg="mod">
          <ac:chgData name="David Williamson" userId="a73da8032f1697b1" providerId="LiveId" clId="{CF0A41D5-971E-4313-833A-F46BB72D0B1B}" dt="2024-08-31T22:39:31.573" v="3014" actId="27636"/>
          <ac:spMkLst>
            <pc:docMk/>
            <pc:sldMk cId="1182002563" sldId="263"/>
            <ac:spMk id="2" creationId="{00000000-0000-0000-0000-000000000000}"/>
          </ac:spMkLst>
        </pc:spChg>
        <pc:spChg chg="add mod">
          <ac:chgData name="David Williamson" userId="a73da8032f1697b1" providerId="LiveId" clId="{CF0A41D5-971E-4313-833A-F46BB72D0B1B}" dt="2024-08-31T22:40:22.604" v="3039" actId="207"/>
          <ac:spMkLst>
            <pc:docMk/>
            <pc:sldMk cId="1182002563" sldId="263"/>
            <ac:spMk id="3" creationId="{899D5ABC-2B3B-EB5C-670B-3A60A0395ECC}"/>
          </ac:spMkLst>
        </pc:spChg>
      </pc:sldChg>
      <pc:sldChg chg="delSp modSp add del mod ord">
        <pc:chgData name="David Williamson" userId="a73da8032f1697b1" providerId="LiveId" clId="{CF0A41D5-971E-4313-833A-F46BB72D0B1B}" dt="2024-08-31T22:20:14.759" v="2415" actId="47"/>
        <pc:sldMkLst>
          <pc:docMk/>
          <pc:sldMk cId="3198157650" sldId="265"/>
        </pc:sldMkLst>
        <pc:spChg chg="mod">
          <ac:chgData name="David Williamson" userId="a73da8032f1697b1" providerId="LiveId" clId="{CF0A41D5-971E-4313-833A-F46BB72D0B1B}" dt="2024-08-31T21:07:26.905" v="34" actId="1076"/>
          <ac:spMkLst>
            <pc:docMk/>
            <pc:sldMk cId="3198157650" sldId="265"/>
            <ac:spMk id="2" creationId="{00000000-0000-0000-0000-000000000000}"/>
          </ac:spMkLst>
        </pc:spChg>
        <pc:spChg chg="mod">
          <ac:chgData name="David Williamson" userId="a73da8032f1697b1" providerId="LiveId" clId="{CF0A41D5-971E-4313-833A-F46BB72D0B1B}" dt="2024-08-31T21:37:52.458" v="2414" actId="14100"/>
          <ac:spMkLst>
            <pc:docMk/>
            <pc:sldMk cId="3198157650" sldId="265"/>
            <ac:spMk id="3" creationId="{00000000-0000-0000-0000-000000000000}"/>
          </ac:spMkLst>
        </pc:spChg>
        <pc:spChg chg="del">
          <ac:chgData name="David Williamson" userId="a73da8032f1697b1" providerId="LiveId" clId="{CF0A41D5-971E-4313-833A-F46BB72D0B1B}" dt="2024-08-31T21:07:34.296" v="35" actId="21"/>
          <ac:spMkLst>
            <pc:docMk/>
            <pc:sldMk cId="3198157650" sldId="265"/>
            <ac:spMk id="4" creationId="{00000000-0000-0000-0000-000000000000}"/>
          </ac:spMkLst>
        </pc:spChg>
      </pc:sldChg>
      <pc:sldChg chg="addSp delSp modSp add mod ord">
        <pc:chgData name="David Williamson" userId="a73da8032f1697b1" providerId="LiveId" clId="{CF0A41D5-971E-4313-833A-F46BB72D0B1B}" dt="2024-08-31T22:34:31.415" v="2539" actId="207"/>
        <pc:sldMkLst>
          <pc:docMk/>
          <pc:sldMk cId="567126865" sldId="266"/>
        </pc:sldMkLst>
        <pc:spChg chg="del">
          <ac:chgData name="David Williamson" userId="a73da8032f1697b1" providerId="LiveId" clId="{CF0A41D5-971E-4313-833A-F46BB72D0B1B}" dt="2024-08-31T21:13:41.411" v="765" actId="21"/>
          <ac:spMkLst>
            <pc:docMk/>
            <pc:sldMk cId="567126865" sldId="266"/>
            <ac:spMk id="2" creationId="{00000000-0000-0000-0000-000000000000}"/>
          </ac:spMkLst>
        </pc:spChg>
        <pc:spChg chg="mod">
          <ac:chgData name="David Williamson" userId="a73da8032f1697b1" providerId="LiveId" clId="{CF0A41D5-971E-4313-833A-F46BB72D0B1B}" dt="2024-08-31T21:35:35.210" v="2390" actId="1076"/>
          <ac:spMkLst>
            <pc:docMk/>
            <pc:sldMk cId="567126865" sldId="266"/>
            <ac:spMk id="3" creationId="{00000000-0000-0000-0000-000000000000}"/>
          </ac:spMkLst>
        </pc:spChg>
        <pc:spChg chg="del">
          <ac:chgData name="David Williamson" userId="a73da8032f1697b1" providerId="LiveId" clId="{CF0A41D5-971E-4313-833A-F46BB72D0B1B}" dt="2024-08-31T21:13:35.865" v="764" actId="21"/>
          <ac:spMkLst>
            <pc:docMk/>
            <pc:sldMk cId="567126865" sldId="266"/>
            <ac:spMk id="4" creationId="{00000000-0000-0000-0000-000000000000}"/>
          </ac:spMkLst>
        </pc:spChg>
        <pc:spChg chg="add mod">
          <ac:chgData name="David Williamson" userId="a73da8032f1697b1" providerId="LiveId" clId="{CF0A41D5-971E-4313-833A-F46BB72D0B1B}" dt="2024-08-31T22:20:57.540" v="2446" actId="1076"/>
          <ac:spMkLst>
            <pc:docMk/>
            <pc:sldMk cId="567126865" sldId="266"/>
            <ac:spMk id="5" creationId="{540E08C0-1DC2-CD49-7FEA-4262C379B17A}"/>
          </ac:spMkLst>
        </pc:spChg>
        <pc:spChg chg="add mod">
          <ac:chgData name="David Williamson" userId="a73da8032f1697b1" providerId="LiveId" clId="{CF0A41D5-971E-4313-833A-F46BB72D0B1B}" dt="2024-08-31T22:34:31.415" v="2539" actId="207"/>
          <ac:spMkLst>
            <pc:docMk/>
            <pc:sldMk cId="567126865" sldId="266"/>
            <ac:spMk id="6" creationId="{4ADF9508-618C-9521-A835-C3697EC00FB4}"/>
          </ac:spMkLst>
        </pc:spChg>
      </pc:sldChg>
      <pc:sldChg chg="addSp delSp modSp new mod">
        <pc:chgData name="David Williamson" userId="a73da8032f1697b1" providerId="LiveId" clId="{CF0A41D5-971E-4313-833A-F46BB72D0B1B}" dt="2024-08-31T22:22:28.747" v="2472" actId="1076"/>
        <pc:sldMkLst>
          <pc:docMk/>
          <pc:sldMk cId="41950759" sldId="267"/>
        </pc:sldMkLst>
        <pc:spChg chg="del">
          <ac:chgData name="David Williamson" userId="a73da8032f1697b1" providerId="LiveId" clId="{CF0A41D5-971E-4313-833A-F46BB72D0B1B}" dt="2024-08-31T21:24:07.227" v="2275" actId="21"/>
          <ac:spMkLst>
            <pc:docMk/>
            <pc:sldMk cId="41950759" sldId="267"/>
            <ac:spMk id="2" creationId="{1F639CF1-D1EA-4D7E-BF69-F591D8AF0C72}"/>
          </ac:spMkLst>
        </pc:spChg>
        <pc:spChg chg="del">
          <ac:chgData name="David Williamson" userId="a73da8032f1697b1" providerId="LiveId" clId="{CF0A41D5-971E-4313-833A-F46BB72D0B1B}" dt="2024-08-31T21:24:10.928" v="2276" actId="21"/>
          <ac:spMkLst>
            <pc:docMk/>
            <pc:sldMk cId="41950759" sldId="267"/>
            <ac:spMk id="3" creationId="{9FD7EDB1-B18D-4DDD-E07F-34BFE87E4518}"/>
          </ac:spMkLst>
        </pc:spChg>
        <pc:spChg chg="del">
          <ac:chgData name="David Williamson" userId="a73da8032f1697b1" providerId="LiveId" clId="{CF0A41D5-971E-4313-833A-F46BB72D0B1B}" dt="2024-08-31T21:24:14.291" v="2277" actId="21"/>
          <ac:spMkLst>
            <pc:docMk/>
            <pc:sldMk cId="41950759" sldId="267"/>
            <ac:spMk id="4" creationId="{6FF177BB-005F-EEBF-36FA-22D2BC571158}"/>
          </ac:spMkLst>
        </pc:spChg>
        <pc:spChg chg="mod">
          <ac:chgData name="David Williamson" userId="a73da8032f1697b1" providerId="LiveId" clId="{CF0A41D5-971E-4313-833A-F46BB72D0B1B}" dt="2024-08-31T21:36:04.891" v="2395" actId="14100"/>
          <ac:spMkLst>
            <pc:docMk/>
            <pc:sldMk cId="41950759" sldId="267"/>
            <ac:spMk id="5" creationId="{1DDFC95C-ED0B-A6F9-40F0-F1DA04CE9C24}"/>
          </ac:spMkLst>
        </pc:spChg>
        <pc:spChg chg="add mod">
          <ac:chgData name="David Williamson" userId="a73da8032f1697b1" providerId="LiveId" clId="{CF0A41D5-971E-4313-833A-F46BB72D0B1B}" dt="2024-08-31T22:22:28.747" v="2472" actId="1076"/>
          <ac:spMkLst>
            <pc:docMk/>
            <pc:sldMk cId="41950759" sldId="267"/>
            <ac:spMk id="7" creationId="{134524F2-D579-5AA7-523F-D4D2B7D4EE95}"/>
          </ac:spMkLst>
        </pc:spChg>
      </pc:sldChg>
      <pc:sldChg chg="addSp delSp modSp new mod">
        <pc:chgData name="David Williamson" userId="a73da8032f1697b1" providerId="LiveId" clId="{CF0A41D5-971E-4313-833A-F46BB72D0B1B}" dt="2024-08-31T22:21:51.167" v="2460" actId="1076"/>
        <pc:sldMkLst>
          <pc:docMk/>
          <pc:sldMk cId="2956280064" sldId="268"/>
        </pc:sldMkLst>
        <pc:spChg chg="del">
          <ac:chgData name="David Williamson" userId="a73da8032f1697b1" providerId="LiveId" clId="{CF0A41D5-971E-4313-833A-F46BB72D0B1B}" dt="2024-08-31T21:25:05.232" v="2290" actId="21"/>
          <ac:spMkLst>
            <pc:docMk/>
            <pc:sldMk cId="2956280064" sldId="268"/>
            <ac:spMk id="2" creationId="{C0FA4599-4830-02E6-C94A-B0E3F1AAB345}"/>
          </ac:spMkLst>
        </pc:spChg>
        <pc:spChg chg="del">
          <ac:chgData name="David Williamson" userId="a73da8032f1697b1" providerId="LiveId" clId="{CF0A41D5-971E-4313-833A-F46BB72D0B1B}" dt="2024-08-31T21:25:01.971" v="2289" actId="21"/>
          <ac:spMkLst>
            <pc:docMk/>
            <pc:sldMk cId="2956280064" sldId="268"/>
            <ac:spMk id="3" creationId="{C3CEFFD1-F9D6-7F6D-F39E-597A9907FD32}"/>
          </ac:spMkLst>
        </pc:spChg>
        <pc:spChg chg="del">
          <ac:chgData name="David Williamson" userId="a73da8032f1697b1" providerId="LiveId" clId="{CF0A41D5-971E-4313-833A-F46BB72D0B1B}" dt="2024-08-31T21:24:58.941" v="2288" actId="21"/>
          <ac:spMkLst>
            <pc:docMk/>
            <pc:sldMk cId="2956280064" sldId="268"/>
            <ac:spMk id="4" creationId="{F7EC42AF-A015-521B-AC69-0E77279193F7}"/>
          </ac:spMkLst>
        </pc:spChg>
        <pc:spChg chg="mod">
          <ac:chgData name="David Williamson" userId="a73da8032f1697b1" providerId="LiveId" clId="{CF0A41D5-971E-4313-833A-F46BB72D0B1B}" dt="2024-08-31T21:34:58.769" v="2385" actId="1076"/>
          <ac:spMkLst>
            <pc:docMk/>
            <pc:sldMk cId="2956280064" sldId="268"/>
            <ac:spMk id="5" creationId="{C1B79C7A-A8DE-DDA5-22BB-C6A618B36055}"/>
          </ac:spMkLst>
        </pc:spChg>
        <pc:spChg chg="add mod">
          <ac:chgData name="David Williamson" userId="a73da8032f1697b1" providerId="LiveId" clId="{CF0A41D5-971E-4313-833A-F46BB72D0B1B}" dt="2024-08-31T22:21:51.167" v="2460" actId="1076"/>
          <ac:spMkLst>
            <pc:docMk/>
            <pc:sldMk cId="2956280064" sldId="268"/>
            <ac:spMk id="7" creationId="{2EEABF43-7A81-1CDC-D509-A13EC9DD4B45}"/>
          </ac:spMkLst>
        </pc:spChg>
      </pc:sldChg>
      <pc:sldChg chg="addSp delSp modSp new mod">
        <pc:chgData name="David Williamson" userId="a73da8032f1697b1" providerId="LiveId" clId="{CF0A41D5-971E-4313-833A-F46BB72D0B1B}" dt="2024-08-31T22:21:38.026" v="2454" actId="1076"/>
        <pc:sldMkLst>
          <pc:docMk/>
          <pc:sldMk cId="671751077" sldId="269"/>
        </pc:sldMkLst>
        <pc:spChg chg="del">
          <ac:chgData name="David Williamson" userId="a73da8032f1697b1" providerId="LiveId" clId="{CF0A41D5-971E-4313-833A-F46BB72D0B1B}" dt="2024-08-31T21:28:06.606" v="2322" actId="21"/>
          <ac:spMkLst>
            <pc:docMk/>
            <pc:sldMk cId="671751077" sldId="269"/>
            <ac:spMk id="2" creationId="{D8B0E074-D113-E59C-6734-084DD181A4DB}"/>
          </ac:spMkLst>
        </pc:spChg>
        <pc:spChg chg="del">
          <ac:chgData name="David Williamson" userId="a73da8032f1697b1" providerId="LiveId" clId="{CF0A41D5-971E-4313-833A-F46BB72D0B1B}" dt="2024-08-31T21:28:15.006" v="2324" actId="21"/>
          <ac:spMkLst>
            <pc:docMk/>
            <pc:sldMk cId="671751077" sldId="269"/>
            <ac:spMk id="3" creationId="{E3248421-B461-134D-09E1-86F92AF066D2}"/>
          </ac:spMkLst>
        </pc:spChg>
        <pc:spChg chg="del">
          <ac:chgData name="David Williamson" userId="a73da8032f1697b1" providerId="LiveId" clId="{CF0A41D5-971E-4313-833A-F46BB72D0B1B}" dt="2024-08-31T21:28:09.982" v="2323" actId="21"/>
          <ac:spMkLst>
            <pc:docMk/>
            <pc:sldMk cId="671751077" sldId="269"/>
            <ac:spMk id="4" creationId="{861F7897-F255-44BA-DD47-C66D6F3D9DDE}"/>
          </ac:spMkLst>
        </pc:spChg>
        <pc:spChg chg="mod">
          <ac:chgData name="David Williamson" userId="a73da8032f1697b1" providerId="LiveId" clId="{CF0A41D5-971E-4313-833A-F46BB72D0B1B}" dt="2024-08-31T21:35:24.667" v="2388" actId="1076"/>
          <ac:spMkLst>
            <pc:docMk/>
            <pc:sldMk cId="671751077" sldId="269"/>
            <ac:spMk id="5" creationId="{F1F9632B-0E64-16CF-9E82-E369F8C0B93B}"/>
          </ac:spMkLst>
        </pc:spChg>
        <pc:spChg chg="add mod">
          <ac:chgData name="David Williamson" userId="a73da8032f1697b1" providerId="LiveId" clId="{CF0A41D5-971E-4313-833A-F46BB72D0B1B}" dt="2024-08-31T22:21:38.026" v="2454" actId="1076"/>
          <ac:spMkLst>
            <pc:docMk/>
            <pc:sldMk cId="671751077" sldId="269"/>
            <ac:spMk id="7" creationId="{A0814E7E-76E8-20C3-49B0-70B4D1534FD1}"/>
          </ac:spMkLst>
        </pc:spChg>
      </pc:sldChg>
      <pc:sldChg chg="addSp delSp modSp new mod">
        <pc:chgData name="David Williamson" userId="a73da8032f1697b1" providerId="LiveId" clId="{CF0A41D5-971E-4313-833A-F46BB72D0B1B}" dt="2024-08-31T22:22:07.934" v="2466" actId="1076"/>
        <pc:sldMkLst>
          <pc:docMk/>
          <pc:sldMk cId="2800986037" sldId="270"/>
        </pc:sldMkLst>
        <pc:spChg chg="del">
          <ac:chgData name="David Williamson" userId="a73da8032f1697b1" providerId="LiveId" clId="{CF0A41D5-971E-4313-833A-F46BB72D0B1B}" dt="2024-08-31T21:29:55.266" v="2340" actId="21"/>
          <ac:spMkLst>
            <pc:docMk/>
            <pc:sldMk cId="2800986037" sldId="270"/>
            <ac:spMk id="2" creationId="{FAC64B75-CFE2-D0CD-0FB9-736E186F594F}"/>
          </ac:spMkLst>
        </pc:spChg>
        <pc:spChg chg="del">
          <ac:chgData name="David Williamson" userId="a73da8032f1697b1" providerId="LiveId" clId="{CF0A41D5-971E-4313-833A-F46BB72D0B1B}" dt="2024-08-31T21:30:08.040" v="2342" actId="21"/>
          <ac:spMkLst>
            <pc:docMk/>
            <pc:sldMk cId="2800986037" sldId="270"/>
            <ac:spMk id="3" creationId="{40A5EFA0-1EC2-C889-79F5-BE84B10DD91E}"/>
          </ac:spMkLst>
        </pc:spChg>
        <pc:spChg chg="del">
          <ac:chgData name="David Williamson" userId="a73da8032f1697b1" providerId="LiveId" clId="{CF0A41D5-971E-4313-833A-F46BB72D0B1B}" dt="2024-08-31T21:30:02.885" v="2341" actId="21"/>
          <ac:spMkLst>
            <pc:docMk/>
            <pc:sldMk cId="2800986037" sldId="270"/>
            <ac:spMk id="4" creationId="{21D2ADE4-FE21-94E0-E238-5AF41D70C9E2}"/>
          </ac:spMkLst>
        </pc:spChg>
        <pc:spChg chg="mod">
          <ac:chgData name="David Williamson" userId="a73da8032f1697b1" providerId="LiveId" clId="{CF0A41D5-971E-4313-833A-F46BB72D0B1B}" dt="2024-08-31T21:34:04.278" v="2374" actId="20577"/>
          <ac:spMkLst>
            <pc:docMk/>
            <pc:sldMk cId="2800986037" sldId="270"/>
            <ac:spMk id="5" creationId="{62C9BC23-E85E-4A96-5E6A-A55E8DE3AAD6}"/>
          </ac:spMkLst>
        </pc:spChg>
        <pc:spChg chg="add mod">
          <ac:chgData name="David Williamson" userId="a73da8032f1697b1" providerId="LiveId" clId="{CF0A41D5-971E-4313-833A-F46BB72D0B1B}" dt="2024-08-31T22:22:07.934" v="2466" actId="1076"/>
          <ac:spMkLst>
            <pc:docMk/>
            <pc:sldMk cId="2800986037" sldId="270"/>
            <ac:spMk id="7" creationId="{BF731C64-71F4-D9BC-3419-4B4D75E9D72E}"/>
          </ac:spMkLst>
        </pc:spChg>
      </pc:sldChg>
      <pc:sldChg chg="addSp modSp new mod ord">
        <pc:chgData name="David Williamson" userId="a73da8032f1697b1" providerId="LiveId" clId="{CF0A41D5-971E-4313-833A-F46BB72D0B1B}" dt="2024-09-01T12:05:48.652" v="3350"/>
        <pc:sldMkLst>
          <pc:docMk/>
          <pc:sldMk cId="3607626288" sldId="271"/>
        </pc:sldMkLst>
        <pc:spChg chg="mod">
          <ac:chgData name="David Williamson" userId="a73da8032f1697b1" providerId="LiveId" clId="{CF0A41D5-971E-4313-833A-F46BB72D0B1B}" dt="2024-08-31T22:23:28.477" v="2477" actId="27636"/>
          <ac:spMkLst>
            <pc:docMk/>
            <pc:sldMk cId="3607626288" sldId="271"/>
            <ac:spMk id="2" creationId="{826796A4-3A43-4404-4E34-81BAA20C7D02}"/>
          </ac:spMkLst>
        </pc:spChg>
        <pc:spChg chg="mod">
          <ac:chgData name="David Williamson" userId="a73da8032f1697b1" providerId="LiveId" clId="{CF0A41D5-971E-4313-833A-F46BB72D0B1B}" dt="2024-08-31T22:23:28.475" v="2475" actId="27636"/>
          <ac:spMkLst>
            <pc:docMk/>
            <pc:sldMk cId="3607626288" sldId="271"/>
            <ac:spMk id="3" creationId="{0C3BED78-F18D-E72D-EF14-9C21176A7DF5}"/>
          </ac:spMkLst>
        </pc:spChg>
        <pc:spChg chg="mod">
          <ac:chgData name="David Williamson" userId="a73da8032f1697b1" providerId="LiveId" clId="{CF0A41D5-971E-4313-833A-F46BB72D0B1B}" dt="2024-08-31T22:23:28.476" v="2476" actId="27636"/>
          <ac:spMkLst>
            <pc:docMk/>
            <pc:sldMk cId="3607626288" sldId="271"/>
            <ac:spMk id="4" creationId="{DE65BA98-28F6-5F32-890B-7F32B0AC44A6}"/>
          </ac:spMkLst>
        </pc:spChg>
        <pc:picChg chg="add mod">
          <ac:chgData name="David Williamson" userId="a73da8032f1697b1" providerId="LiveId" clId="{CF0A41D5-971E-4313-833A-F46BB72D0B1B}" dt="2024-08-31T22:23:35.652" v="2481" actId="14100"/>
          <ac:picMkLst>
            <pc:docMk/>
            <pc:sldMk cId="3607626288" sldId="271"/>
            <ac:picMk id="7" creationId="{A073C544-26A9-6304-C060-D17198E8B87C}"/>
          </ac:picMkLst>
        </pc:picChg>
      </pc:sldChg>
      <pc:sldChg chg="addSp modSp new mod">
        <pc:chgData name="David Williamson" userId="a73da8032f1697b1" providerId="LiveId" clId="{CF0A41D5-971E-4313-833A-F46BB72D0B1B}" dt="2024-08-31T22:24:13.718" v="2490" actId="14100"/>
        <pc:sldMkLst>
          <pc:docMk/>
          <pc:sldMk cId="2251554724" sldId="272"/>
        </pc:sldMkLst>
        <pc:spChg chg="mod">
          <ac:chgData name="David Williamson" userId="a73da8032f1697b1" providerId="LiveId" clId="{CF0A41D5-971E-4313-833A-F46BB72D0B1B}" dt="2024-08-31T22:24:05.984" v="2486" actId="27636"/>
          <ac:spMkLst>
            <pc:docMk/>
            <pc:sldMk cId="2251554724" sldId="272"/>
            <ac:spMk id="2" creationId="{5AEAB941-0938-428B-5283-9A74C2F63163}"/>
          </ac:spMkLst>
        </pc:spChg>
        <pc:spChg chg="mod">
          <ac:chgData name="David Williamson" userId="a73da8032f1697b1" providerId="LiveId" clId="{CF0A41D5-971E-4313-833A-F46BB72D0B1B}" dt="2024-08-31T22:24:05.984" v="2484" actId="27636"/>
          <ac:spMkLst>
            <pc:docMk/>
            <pc:sldMk cId="2251554724" sldId="272"/>
            <ac:spMk id="3" creationId="{3B391A32-809C-6B93-7C10-DAE56E4B7046}"/>
          </ac:spMkLst>
        </pc:spChg>
        <pc:spChg chg="mod">
          <ac:chgData name="David Williamson" userId="a73da8032f1697b1" providerId="LiveId" clId="{CF0A41D5-971E-4313-833A-F46BB72D0B1B}" dt="2024-08-31T22:24:05.984" v="2485" actId="27636"/>
          <ac:spMkLst>
            <pc:docMk/>
            <pc:sldMk cId="2251554724" sldId="272"/>
            <ac:spMk id="4" creationId="{EEAF9133-FA26-F732-2CE1-3F2FA122EF91}"/>
          </ac:spMkLst>
        </pc:spChg>
        <pc:picChg chg="add mod">
          <ac:chgData name="David Williamson" userId="a73da8032f1697b1" providerId="LiveId" clId="{CF0A41D5-971E-4313-833A-F46BB72D0B1B}" dt="2024-08-31T22:24:13.718" v="2490" actId="14100"/>
          <ac:picMkLst>
            <pc:docMk/>
            <pc:sldMk cId="2251554724" sldId="272"/>
            <ac:picMk id="6" creationId="{94A5B3DC-4BA0-70BF-4B79-747CC4D8E13A}"/>
          </ac:picMkLst>
        </pc:picChg>
      </pc:sldChg>
      <pc:sldChg chg="addSp modSp add mod ord">
        <pc:chgData name="David Williamson" userId="a73da8032f1697b1" providerId="LiveId" clId="{CF0A41D5-971E-4313-833A-F46BB72D0B1B}" dt="2024-09-01T12:14:12.547" v="3352"/>
        <pc:sldMkLst>
          <pc:docMk/>
          <pc:sldMk cId="3487159222" sldId="273"/>
        </pc:sldMkLst>
        <pc:picChg chg="add mod">
          <ac:chgData name="David Williamson" userId="a73da8032f1697b1" providerId="LiveId" clId="{CF0A41D5-971E-4313-833A-F46BB72D0B1B}" dt="2024-08-31T22:31:28.603" v="2495"/>
          <ac:picMkLst>
            <pc:docMk/>
            <pc:sldMk cId="3487159222" sldId="273"/>
            <ac:picMk id="2" creationId="{C48CE2BD-A147-C358-7B15-07FD60947447}"/>
          </ac:picMkLst>
        </pc:picChg>
      </pc:sldChg>
      <pc:sldChg chg="delSp modSp new mod">
        <pc:chgData name="David Williamson" userId="a73da8032f1697b1" providerId="LiveId" clId="{CF0A41D5-971E-4313-833A-F46BB72D0B1B}" dt="2024-08-31T22:43:06.230" v="3345" actId="27107"/>
        <pc:sldMkLst>
          <pc:docMk/>
          <pc:sldMk cId="2610684030" sldId="274"/>
        </pc:sldMkLst>
        <pc:spChg chg="mod">
          <ac:chgData name="David Williamson" userId="a73da8032f1697b1" providerId="LiveId" clId="{CF0A41D5-971E-4313-833A-F46BB72D0B1B}" dt="2024-08-31T22:43:06.230" v="3345" actId="27107"/>
          <ac:spMkLst>
            <pc:docMk/>
            <pc:sldMk cId="2610684030" sldId="274"/>
            <ac:spMk id="2" creationId="{D155B261-27C3-1723-45B8-CEBB8B907ED7}"/>
          </ac:spMkLst>
        </pc:spChg>
        <pc:spChg chg="del">
          <ac:chgData name="David Williamson" userId="a73da8032f1697b1" providerId="LiveId" clId="{CF0A41D5-971E-4313-833A-F46BB72D0B1B}" dt="2024-08-31T22:41:28.058" v="3048" actId="21"/>
          <ac:spMkLst>
            <pc:docMk/>
            <pc:sldMk cId="2610684030" sldId="274"/>
            <ac:spMk id="3" creationId="{1AFD7CD9-1D11-3A0D-DA67-C0CD444F034D}"/>
          </ac:spMkLst>
        </pc:spChg>
        <pc:spChg chg="mod">
          <ac:chgData name="David Williamson" userId="a73da8032f1697b1" providerId="LiveId" clId="{CF0A41D5-971E-4313-833A-F46BB72D0B1B}" dt="2024-08-31T22:41:09.355" v="3046" actId="14100"/>
          <ac:spMkLst>
            <pc:docMk/>
            <pc:sldMk cId="2610684030" sldId="274"/>
            <ac:spMk id="4" creationId="{B6ECE620-6AF6-6191-5162-9CC0C47CEEF1}"/>
          </ac:spMkLst>
        </pc:spChg>
        <pc:spChg chg="del">
          <ac:chgData name="David Williamson" userId="a73da8032f1697b1" providerId="LiveId" clId="{CF0A41D5-971E-4313-833A-F46BB72D0B1B}" dt="2024-08-31T22:41:22.917" v="3047" actId="21"/>
          <ac:spMkLst>
            <pc:docMk/>
            <pc:sldMk cId="2610684030" sldId="274"/>
            <ac:spMk id="5" creationId="{A30AC6DD-A41D-74DB-C865-A10706AAEB00}"/>
          </ac:spMkLst>
        </pc:spChg>
      </pc:sldChg>
      <pc:sldChg chg="add ord">
        <pc:chgData name="David Williamson" userId="a73da8032f1697b1" providerId="LiveId" clId="{CF0A41D5-971E-4313-833A-F46BB72D0B1B}" dt="2024-08-31T22:43:30.137" v="3348"/>
        <pc:sldMkLst>
          <pc:docMk/>
          <pc:sldMk cId="1874498077" sldId="275"/>
        </pc:sldMkLst>
      </pc:sldChg>
      <pc:sldChg chg="add ord">
        <pc:chgData name="David Williamson" userId="a73da8032f1697b1" providerId="LiveId" clId="{CF0A41D5-971E-4313-833A-F46BB72D0B1B}" dt="2024-09-01T12:21:43.598" v="3359"/>
        <pc:sldMkLst>
          <pc:docMk/>
          <pc:sldMk cId="2858835206" sldId="276"/>
        </pc:sldMkLst>
      </pc:sldChg>
      <pc:sldChg chg="modSp add mod">
        <pc:chgData name="David Williamson" userId="a73da8032f1697b1" providerId="LiveId" clId="{CF0A41D5-971E-4313-833A-F46BB72D0B1B}" dt="2024-09-01T12:28:30.066" v="3687" actId="20577"/>
        <pc:sldMkLst>
          <pc:docMk/>
          <pc:sldMk cId="1926210839" sldId="277"/>
        </pc:sldMkLst>
        <pc:spChg chg="mod">
          <ac:chgData name="David Williamson" userId="a73da8032f1697b1" providerId="LiveId" clId="{CF0A41D5-971E-4313-833A-F46BB72D0B1B}" dt="2024-09-01T12:28:30.066" v="3687" actId="20577"/>
          <ac:spMkLst>
            <pc:docMk/>
            <pc:sldMk cId="1926210839" sldId="277"/>
            <ac:spMk id="3" creationId="{ADA1F245-61B7-7244-964F-0C0033C911E5}"/>
          </ac:spMkLst>
        </pc:spChg>
      </pc:sldChg>
      <pc:sldChg chg="modSp add mod">
        <pc:chgData name="David Williamson" userId="a73da8032f1697b1" providerId="LiveId" clId="{CF0A41D5-971E-4313-833A-F46BB72D0B1B}" dt="2024-09-01T12:28:38.550" v="3690" actId="20577"/>
        <pc:sldMkLst>
          <pc:docMk/>
          <pc:sldMk cId="2991496074" sldId="278"/>
        </pc:sldMkLst>
        <pc:spChg chg="mod">
          <ac:chgData name="David Williamson" userId="a73da8032f1697b1" providerId="LiveId" clId="{CF0A41D5-971E-4313-833A-F46BB72D0B1B}" dt="2024-09-01T12:28:38.550" v="3690" actId="20577"/>
          <ac:spMkLst>
            <pc:docMk/>
            <pc:sldMk cId="2991496074" sldId="278"/>
            <ac:spMk id="3" creationId="{ADA1F245-61B7-7244-964F-0C0033C911E5}"/>
          </ac:spMkLst>
        </pc:spChg>
      </pc:sldChg>
      <pc:sldChg chg="modSp add mod">
        <pc:chgData name="David Williamson" userId="a73da8032f1697b1" providerId="LiveId" clId="{CF0A41D5-971E-4313-833A-F46BB72D0B1B}" dt="2024-09-01T12:28:42.894" v="3691" actId="20577"/>
        <pc:sldMkLst>
          <pc:docMk/>
          <pc:sldMk cId="1305511089" sldId="279"/>
        </pc:sldMkLst>
        <pc:spChg chg="mod">
          <ac:chgData name="David Williamson" userId="a73da8032f1697b1" providerId="LiveId" clId="{CF0A41D5-971E-4313-833A-F46BB72D0B1B}" dt="2024-09-01T12:28:42.894" v="3691" actId="20577"/>
          <ac:spMkLst>
            <pc:docMk/>
            <pc:sldMk cId="1305511089" sldId="279"/>
            <ac:spMk id="3" creationId="{ADA1F245-61B7-7244-964F-0C0033C911E5}"/>
          </ac:spMkLst>
        </pc:spChg>
      </pc:sldChg>
      <pc:sldChg chg="add">
        <pc:chgData name="David Williamson" userId="a73da8032f1697b1" providerId="LiveId" clId="{CF0A41D5-971E-4313-833A-F46BB72D0B1B}" dt="2024-09-01T12:28:20.332" v="3685" actId="2890"/>
        <pc:sldMkLst>
          <pc:docMk/>
          <pc:sldMk cId="1885946811" sldId="280"/>
        </pc:sldMkLst>
      </pc:sldChg>
      <pc:sldChg chg="addSp delSp modSp new mod">
        <pc:chgData name="David Williamson" userId="a73da8032f1697b1" providerId="LiveId" clId="{CF0A41D5-971E-4313-833A-F46BB72D0B1B}" dt="2024-09-01T12:32:12.456" v="3805" actId="1076"/>
        <pc:sldMkLst>
          <pc:docMk/>
          <pc:sldMk cId="2514236466" sldId="281"/>
        </pc:sldMkLst>
        <pc:spChg chg="del">
          <ac:chgData name="David Williamson" userId="a73da8032f1697b1" providerId="LiveId" clId="{CF0A41D5-971E-4313-833A-F46BB72D0B1B}" dt="2024-09-01T12:29:59.144" v="3749" actId="21"/>
          <ac:spMkLst>
            <pc:docMk/>
            <pc:sldMk cId="2514236466" sldId="281"/>
            <ac:spMk id="2" creationId="{B18C0CCE-C6B5-A84D-590B-1C0F96F86FCA}"/>
          </ac:spMkLst>
        </pc:spChg>
        <pc:spChg chg="del">
          <ac:chgData name="David Williamson" userId="a73da8032f1697b1" providerId="LiveId" clId="{CF0A41D5-971E-4313-833A-F46BB72D0B1B}" dt="2024-09-01T12:30:01.894" v="3750" actId="21"/>
          <ac:spMkLst>
            <pc:docMk/>
            <pc:sldMk cId="2514236466" sldId="281"/>
            <ac:spMk id="3" creationId="{9C24825F-9121-AFF3-209E-9AAB2E419D4A}"/>
          </ac:spMkLst>
        </pc:spChg>
        <pc:spChg chg="del">
          <ac:chgData name="David Williamson" userId="a73da8032f1697b1" providerId="LiveId" clId="{CF0A41D5-971E-4313-833A-F46BB72D0B1B}" dt="2024-09-01T12:30:05.472" v="3751" actId="21"/>
          <ac:spMkLst>
            <pc:docMk/>
            <pc:sldMk cId="2514236466" sldId="281"/>
            <ac:spMk id="4" creationId="{8DF25214-F955-D579-E7D5-F4A5E88F1186}"/>
          </ac:spMkLst>
        </pc:spChg>
        <pc:spChg chg="mod">
          <ac:chgData name="David Williamson" userId="a73da8032f1697b1" providerId="LiveId" clId="{CF0A41D5-971E-4313-833A-F46BB72D0B1B}" dt="2024-09-01T12:30:57.472" v="3768" actId="1076"/>
          <ac:spMkLst>
            <pc:docMk/>
            <pc:sldMk cId="2514236466" sldId="281"/>
            <ac:spMk id="5" creationId="{1F55A63F-4876-6031-2D1C-027B24BD3CC2}"/>
          </ac:spMkLst>
        </pc:spChg>
        <pc:spChg chg="add mod">
          <ac:chgData name="David Williamson" userId="a73da8032f1697b1" providerId="LiveId" clId="{CF0A41D5-971E-4313-833A-F46BB72D0B1B}" dt="2024-09-01T12:32:06.457" v="3803" actId="1076"/>
          <ac:spMkLst>
            <pc:docMk/>
            <pc:sldMk cId="2514236466" sldId="281"/>
            <ac:spMk id="6" creationId="{8789AE61-E9C1-0A48-1E58-1FD8C225B94A}"/>
          </ac:spMkLst>
        </pc:spChg>
        <pc:spChg chg="add mod">
          <ac:chgData name="David Williamson" userId="a73da8032f1697b1" providerId="LiveId" clId="{CF0A41D5-971E-4313-833A-F46BB72D0B1B}" dt="2024-09-01T12:32:12.456" v="3805" actId="1076"/>
          <ac:spMkLst>
            <pc:docMk/>
            <pc:sldMk cId="2514236466" sldId="281"/>
            <ac:spMk id="8" creationId="{21B365A2-A114-3051-7ECE-31A815134DC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670049"/>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98500" y="3251200"/>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698500" y="4406900"/>
            <a:ext cx="1079500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670049"/>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98500" y="3251200"/>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698500" y="4406900"/>
            <a:ext cx="1079500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670049"/>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98500" y="3251200"/>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698500" y="4406900"/>
            <a:ext cx="1079500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670049"/>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98500" y="3251200"/>
            <a:ext cx="10795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698500" y="4406900"/>
            <a:ext cx="1079500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89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AB941-0938-428B-5283-9A74C2F63163}"/>
              </a:ext>
            </a:extLst>
          </p:cNvPr>
          <p:cNvSpPr>
            <a:spLocks noGrp="1"/>
          </p:cNvSpPr>
          <p:nvPr>
            <p:ph type="body"/>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3B391A32-809C-6B93-7C10-DAE56E4B7046}"/>
              </a:ext>
            </a:extLst>
          </p:cNvPr>
          <p:cNvSpPr>
            <a:spLocks noGrp="1"/>
          </p:cNvSpPr>
          <p:nvPr>
            <p:ph type="body" idx="1"/>
          </p:nvPr>
        </p:nvSpPr>
        <p:spPr/>
        <p:txBody>
          <a:bodyPr>
            <a:normAutofit fontScale="92500" lnSpcReduction="20000"/>
          </a:bodyPr>
          <a:lstStyle/>
          <a:p>
            <a:endParaRPr lang="en-US"/>
          </a:p>
        </p:txBody>
      </p:sp>
      <p:sp>
        <p:nvSpPr>
          <p:cNvPr id="4" name="Text Placeholder 3">
            <a:extLst>
              <a:ext uri="{FF2B5EF4-FFF2-40B4-BE49-F238E27FC236}">
                <a16:creationId xmlns:a16="http://schemas.microsoft.com/office/drawing/2014/main" id="{EEAF9133-FA26-F732-2CE1-3F2FA122EF91}"/>
              </a:ext>
            </a:extLst>
          </p:cNvPr>
          <p:cNvSpPr>
            <a:spLocks noGrp="1"/>
          </p:cNvSpPr>
          <p:nvPr>
            <p:ph type="body" idx="2"/>
          </p:nvPr>
        </p:nvSpPr>
        <p:spPr/>
        <p:txBody>
          <a:bodyPr>
            <a:normAutofit fontScale="92500" lnSpcReduction="10000"/>
          </a:bodyPr>
          <a:lstStyle/>
          <a:p>
            <a:endParaRPr lang="en-US"/>
          </a:p>
        </p:txBody>
      </p:sp>
      <p:pic>
        <p:nvPicPr>
          <p:cNvPr id="6" name="Picture 5" descr="A white text over a blue planet&#10;&#10;Description automatically generated">
            <a:extLst>
              <a:ext uri="{FF2B5EF4-FFF2-40B4-BE49-F238E27FC236}">
                <a16:creationId xmlns:a16="http://schemas.microsoft.com/office/drawing/2014/main" id="{94A5B3DC-4BA0-70BF-4B79-747CC4D8E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2" y="0"/>
            <a:ext cx="12278344" cy="6857999"/>
          </a:xfrm>
          <a:prstGeom prst="rect">
            <a:avLst/>
          </a:prstGeom>
        </p:spPr>
      </p:pic>
    </p:spTree>
    <p:extLst>
      <p:ext uri="{BB962C8B-B14F-4D97-AF65-F5344CB8AC3E}">
        <p14:creationId xmlns:p14="http://schemas.microsoft.com/office/powerpoint/2010/main" val="225155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CE2BD-A147-C358-7B15-07FD6094744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715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501" y="1280159"/>
            <a:ext cx="11875885" cy="339159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1143000" indent="-1143000" algn="ctr">
              <a:buAutoNum type="alphaUcPeriod"/>
            </a:pPr>
            <a:r>
              <a:rPr lang="en-US" sz="6000" b="0" dirty="0">
                <a:solidFill>
                  <a:srgbClr val="FFFFFF"/>
                </a:solidFill>
                <a:effectLst>
                  <a:outerShdw blurRad="38100" dist="38100" dir="2700000" algn="tl">
                    <a:srgbClr val="000000">
                      <a:alpha val="43137"/>
                    </a:srgbClr>
                  </a:outerShdw>
                </a:effectLst>
              </a:rPr>
              <a:t>His divine </a:t>
            </a:r>
            <a:r>
              <a:rPr lang="en-US" sz="6000" b="1" u="sng" dirty="0">
                <a:solidFill>
                  <a:srgbClr val="FFFF00"/>
                </a:solidFill>
                <a:effectLst>
                  <a:outerShdw blurRad="38100" dist="38100" dir="2700000" algn="tl">
                    <a:srgbClr val="000000">
                      <a:alpha val="43137"/>
                    </a:srgbClr>
                  </a:outerShdw>
                </a:effectLst>
              </a:rPr>
              <a:t>position</a:t>
            </a:r>
            <a:r>
              <a:rPr lang="en-US" sz="6000" dirty="0">
                <a:solidFill>
                  <a:srgbClr val="FFFFFF"/>
                </a:solidFill>
                <a:effectLst>
                  <a:outerShdw blurRad="38100" dist="38100" dir="2700000" algn="tl">
                    <a:srgbClr val="000000">
                      <a:alpha val="43137"/>
                    </a:srgbClr>
                  </a:outerShdw>
                </a:effectLst>
              </a:rPr>
              <a:t> as </a:t>
            </a:r>
            <a:r>
              <a:rPr lang="en-US" sz="6000" b="1" u="sng" dirty="0">
                <a:solidFill>
                  <a:srgbClr val="FFFF00"/>
                </a:solidFill>
                <a:effectLst>
                  <a:outerShdw blurRad="38100" dist="38100" dir="2700000" algn="tl">
                    <a:srgbClr val="000000">
                      <a:alpha val="43137"/>
                    </a:srgbClr>
                  </a:outerShdw>
                </a:effectLst>
              </a:rPr>
              <a:t>Lord</a:t>
            </a:r>
            <a:r>
              <a:rPr lang="en-US" sz="6000" b="1" dirty="0">
                <a:solidFill>
                  <a:srgbClr val="FFFFFF"/>
                </a:solidFill>
                <a:effectLst>
                  <a:outerShdw blurRad="38100" dist="38100" dir="2700000" algn="tl">
                    <a:srgbClr val="000000">
                      <a:alpha val="43137"/>
                    </a:srgbClr>
                  </a:outerShdw>
                </a:effectLst>
              </a:rPr>
              <a:t> –</a:t>
            </a:r>
          </a:p>
          <a:p>
            <a:pPr algn="ctr"/>
            <a:r>
              <a:rPr lang="en-US" sz="6000" b="1" dirty="0">
                <a:solidFill>
                  <a:srgbClr val="FFFFFF"/>
                </a:solidFill>
                <a:effectLst>
                  <a:outerShdw blurRad="38100" dist="38100" dir="2700000" algn="tl">
                    <a:srgbClr val="000000">
                      <a:alpha val="43137"/>
                    </a:srgbClr>
                  </a:outerShdw>
                </a:effectLst>
              </a:rPr>
              <a:t> </a:t>
            </a:r>
          </a:p>
          <a:p>
            <a:pPr algn="ctr"/>
            <a:r>
              <a:rPr lang="en-US" sz="6000" dirty="0">
                <a:solidFill>
                  <a:srgbClr val="FFFFFF"/>
                </a:solidFill>
                <a:effectLst>
                  <a:outerShdw blurRad="38100" dist="38100" dir="2700000" algn="tl">
                    <a:srgbClr val="000000">
                      <a:alpha val="43137"/>
                    </a:srgbClr>
                  </a:outerShdw>
                </a:effectLst>
              </a:rPr>
              <a:t>He is </a:t>
            </a:r>
            <a:r>
              <a:rPr lang="en-US" sz="6000" b="1" u="sng" dirty="0">
                <a:solidFill>
                  <a:srgbClr val="FFFF00"/>
                </a:solidFill>
                <a:effectLst>
                  <a:outerShdw blurRad="38100" dist="38100" dir="2700000" algn="tl">
                    <a:srgbClr val="000000">
                      <a:alpha val="43137"/>
                    </a:srgbClr>
                  </a:outerShdw>
                </a:effectLst>
              </a:rPr>
              <a:t>equal</a:t>
            </a:r>
            <a:r>
              <a:rPr lang="en-US" sz="6000" dirty="0">
                <a:solidFill>
                  <a:srgbClr val="FFFFFF"/>
                </a:solidFill>
                <a:effectLst>
                  <a:outerShdw blurRad="38100" dist="38100" dir="2700000" algn="tl">
                    <a:srgbClr val="000000">
                      <a:alpha val="43137"/>
                    </a:srgbClr>
                  </a:outerShdw>
                </a:effectLst>
              </a:rPr>
              <a:t> to God.</a:t>
            </a:r>
            <a:endParaRPr sz="6000" dirty="0">
              <a:solidFill>
                <a:srgbClr val="FFFFFF"/>
              </a:solidFill>
              <a:effectLst>
                <a:outerShdw blurRad="38100" dist="38100" dir="2700000" algn="tl">
                  <a:srgbClr val="000000">
                    <a:alpha val="43137"/>
                  </a:srgbClr>
                </a:outerShdw>
              </a:effectLst>
            </a:endParaRPr>
          </a:p>
        </p:txBody>
      </p:sp>
      <p:sp>
        <p:nvSpPr>
          <p:cNvPr id="4" name="New Shape"/>
          <p:cNvSpPr>
            <a:spLocks noGrp="1"/>
          </p:cNvSpPr>
          <p:nvPr>
            <p:ph type="body" idx="2"/>
          </p:nvPr>
        </p:nvSpPr>
        <p:spPr>
          <a:xfrm>
            <a:off x="6966065" y="6027190"/>
            <a:ext cx="5109325"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ctr">
              <a:defRPr sz="6580">
                <a:solidFill>
                  <a:srgbClr val="FFFFFF"/>
                </a:solidFill>
              </a:defRPr>
            </a:lvl1pPr>
          </a:lstStyle>
          <a:p>
            <a:pPr algn="ctr"/>
            <a:r>
              <a:rPr lang="en-US" sz="5800" i="1" dirty="0">
                <a:solidFill>
                  <a:srgbClr val="FFFF00"/>
                </a:solidFill>
                <a:effectLst>
                  <a:outerShdw blurRad="38100" dist="38100" dir="2700000" algn="tl">
                    <a:srgbClr val="000000">
                      <a:alpha val="43137"/>
                    </a:srgbClr>
                  </a:outerShdw>
                </a:effectLst>
              </a:rPr>
              <a:t>Phil</a:t>
            </a:r>
            <a:r>
              <a:rPr lang="en-US" i="1" dirty="0">
                <a:solidFill>
                  <a:srgbClr val="FFFF00"/>
                </a:solidFill>
                <a:effectLst>
                  <a:outerShdw blurRad="38100" dist="38100" dir="2700000" algn="tl">
                    <a:srgbClr val="000000">
                      <a:alpha val="43137"/>
                    </a:srgbClr>
                  </a:outerShdw>
                </a:effectLst>
              </a:rPr>
              <a:t> 2:5-7</a:t>
            </a:r>
            <a:endParaRPr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15389" y="1280160"/>
            <a:ext cx="11405061" cy="430599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8306">
                <a:solidFill>
                  <a:srgbClr val="FFFFFF"/>
                </a:solidFill>
              </a:defRPr>
            </a:lvl1pPr>
          </a:lstStyle>
          <a:p>
            <a:pPr algn="l"/>
            <a:r>
              <a:rPr lang="en-US" sz="4800"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Have this mind among yourselves, which is yours in Christ Jesus, who, though he was in the form of God, did not count equality with God a thing to be grasped, but emptied himself, by taking the form of a servant, being born in the likeness of men. </a:t>
            </a:r>
            <a:endParaRPr sz="4800"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p:txBody>
      </p:sp>
      <p:sp>
        <p:nvSpPr>
          <p:cNvPr id="4" name="New Shape"/>
          <p:cNvSpPr>
            <a:spLocks noGrp="1"/>
          </p:cNvSpPr>
          <p:nvPr>
            <p:ph type="body" idx="2"/>
          </p:nvPr>
        </p:nvSpPr>
        <p:spPr>
          <a:xfrm>
            <a:off x="7448202" y="6036194"/>
            <a:ext cx="4186613"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85000" lnSpcReduction="10000"/>
          </a:bodyPr>
          <a:lstStyle>
            <a:lvl1pPr algn="ctr">
              <a:defRPr sz="4806">
                <a:solidFill>
                  <a:srgbClr val="FFFFFF"/>
                </a:solidFill>
              </a:defRPr>
            </a:lvl1pPr>
          </a:lstStyle>
          <a:p>
            <a:pPr algn="ctr"/>
            <a:r>
              <a:rPr lang="en-US" dirty="0">
                <a:solidFill>
                  <a:srgbClr val="FFFF00"/>
                </a:solidFill>
              </a:rPr>
              <a:t>Phil 2:5-7 (ESV)</a:t>
            </a:r>
            <a:endParaRPr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501" y="1280159"/>
            <a:ext cx="11875885" cy="339159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lang="en-US" sz="6000" dirty="0">
                <a:effectLst>
                  <a:outerShdw blurRad="38100" dist="38100" dir="2700000" algn="tl">
                    <a:srgbClr val="000000">
                      <a:alpha val="43137"/>
                    </a:srgbClr>
                  </a:outerShdw>
                </a:effectLst>
              </a:rPr>
              <a:t>B. His divine </a:t>
            </a:r>
            <a:r>
              <a:rPr lang="en-US" sz="6000" b="1" u="sng" dirty="0">
                <a:solidFill>
                  <a:srgbClr val="FFFF00"/>
                </a:solidFill>
                <a:effectLst>
                  <a:outerShdw blurRad="38100" dist="38100" dir="2700000" algn="tl">
                    <a:srgbClr val="000000">
                      <a:alpha val="43137"/>
                    </a:srgbClr>
                  </a:outerShdw>
                </a:effectLst>
              </a:rPr>
              <a:t>work</a:t>
            </a:r>
            <a:r>
              <a:rPr lang="en-US" sz="6000" dirty="0">
                <a:effectLst>
                  <a:outerShdw blurRad="38100" dist="38100" dir="2700000" algn="tl">
                    <a:srgbClr val="000000">
                      <a:alpha val="43137"/>
                    </a:srgbClr>
                  </a:outerShdw>
                </a:effectLst>
              </a:rPr>
              <a:t> as </a:t>
            </a:r>
            <a:r>
              <a:rPr lang="en-US" sz="6000" b="1" u="sng" dirty="0">
                <a:solidFill>
                  <a:srgbClr val="FFFF00"/>
                </a:solidFill>
                <a:effectLst>
                  <a:outerShdw blurRad="38100" dist="38100" dir="2700000" algn="tl">
                    <a:srgbClr val="000000">
                      <a:alpha val="43137"/>
                    </a:srgbClr>
                  </a:outerShdw>
                </a:effectLst>
              </a:rPr>
              <a:t>Savior</a:t>
            </a:r>
            <a:r>
              <a:rPr lang="en-US" sz="6000" dirty="0">
                <a:effectLst>
                  <a:outerShdw blurRad="38100" dist="38100" dir="2700000" algn="tl">
                    <a:srgbClr val="000000">
                      <a:alpha val="43137"/>
                    </a:srgbClr>
                  </a:outerShdw>
                </a:effectLst>
              </a:rPr>
              <a:t> - </a:t>
            </a:r>
            <a:endParaRPr lang="en-US" sz="6000" b="1" dirty="0">
              <a:solidFill>
                <a:srgbClr val="FFFFFF"/>
              </a:solidFill>
              <a:effectLst>
                <a:outerShdw blurRad="38100" dist="38100" dir="2700000" algn="tl">
                  <a:srgbClr val="000000">
                    <a:alpha val="43137"/>
                  </a:srgbClr>
                </a:outerShdw>
              </a:effectLst>
            </a:endParaRPr>
          </a:p>
          <a:p>
            <a:pPr algn="ctr"/>
            <a:r>
              <a:rPr lang="en-US" sz="6000" b="1" dirty="0">
                <a:solidFill>
                  <a:srgbClr val="FFFFFF"/>
                </a:solidFill>
                <a:effectLst>
                  <a:outerShdw blurRad="38100" dist="38100" dir="2700000" algn="tl">
                    <a:srgbClr val="000000">
                      <a:alpha val="43137"/>
                    </a:srgbClr>
                  </a:outerShdw>
                </a:effectLst>
              </a:rPr>
              <a:t> </a:t>
            </a:r>
          </a:p>
          <a:p>
            <a:pPr algn="ctr"/>
            <a:r>
              <a:rPr lang="en-US" sz="6000" dirty="0">
                <a:solidFill>
                  <a:srgbClr val="FFFFFF"/>
                </a:solidFill>
                <a:effectLst>
                  <a:outerShdw blurRad="38100" dist="38100" dir="2700000" algn="tl">
                    <a:srgbClr val="000000">
                      <a:alpha val="43137"/>
                    </a:srgbClr>
                  </a:outerShdw>
                </a:effectLst>
              </a:rPr>
              <a:t>He was not </a:t>
            </a:r>
            <a:r>
              <a:rPr lang="en-US" sz="6000" b="1" u="sng" dirty="0">
                <a:solidFill>
                  <a:srgbClr val="FFFF00"/>
                </a:solidFill>
                <a:effectLst>
                  <a:outerShdw blurRad="38100" dist="38100" dir="2700000" algn="tl">
                    <a:srgbClr val="000000">
                      <a:alpha val="43137"/>
                    </a:srgbClr>
                  </a:outerShdw>
                </a:effectLst>
              </a:rPr>
              <a:t>emptied</a:t>
            </a:r>
            <a:r>
              <a:rPr lang="en-US" sz="6000" dirty="0">
                <a:solidFill>
                  <a:srgbClr val="FFFFFF"/>
                </a:solidFill>
                <a:effectLst>
                  <a:outerShdw blurRad="38100" dist="38100" dir="2700000" algn="tl">
                    <a:srgbClr val="000000">
                      <a:alpha val="43137"/>
                    </a:srgbClr>
                  </a:outerShdw>
                </a:effectLst>
              </a:rPr>
              <a:t> of power.</a:t>
            </a:r>
            <a:endParaRPr sz="6000" dirty="0">
              <a:solidFill>
                <a:srgbClr val="FFFFFF"/>
              </a:solidFill>
              <a:effectLst>
                <a:outerShdw blurRad="38100" dist="38100" dir="2700000" algn="tl">
                  <a:srgbClr val="000000">
                    <a:alpha val="43137"/>
                  </a:srgbClr>
                </a:outerShdw>
              </a:effectLst>
            </a:endParaRPr>
          </a:p>
        </p:txBody>
      </p:sp>
      <p:sp>
        <p:nvSpPr>
          <p:cNvPr id="4" name="New Shape"/>
          <p:cNvSpPr>
            <a:spLocks noGrp="1"/>
          </p:cNvSpPr>
          <p:nvPr>
            <p:ph type="body" idx="2"/>
          </p:nvPr>
        </p:nvSpPr>
        <p:spPr>
          <a:xfrm>
            <a:off x="6966065" y="6027190"/>
            <a:ext cx="5109325"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6580">
                <a:solidFill>
                  <a:srgbClr val="FFFFFF"/>
                </a:solidFill>
              </a:defRPr>
            </a:lvl1pPr>
          </a:lstStyle>
          <a:p>
            <a:pPr algn="ctr"/>
            <a:r>
              <a:rPr lang="en-US" sz="5400" i="1" dirty="0">
                <a:solidFill>
                  <a:srgbClr val="FFFF00"/>
                </a:solidFill>
                <a:effectLst>
                  <a:outerShdw blurRad="38100" dist="38100" dir="2700000" algn="tl">
                    <a:srgbClr val="000000">
                      <a:alpha val="43137"/>
                    </a:srgbClr>
                  </a:outerShdw>
                </a:effectLst>
              </a:rPr>
              <a:t>Phil 2:7b-8</a:t>
            </a:r>
            <a:endParaRPr sz="54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290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670049"/>
            <a:ext cx="11188700" cy="31180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8306">
                <a:solidFill>
                  <a:srgbClr val="FFFFFF"/>
                </a:solidFill>
              </a:defRPr>
            </a:lvl1pPr>
          </a:lstStyle>
          <a:p>
            <a:pPr algn="l"/>
            <a:r>
              <a:rPr lang="en-US" sz="5400" dirty="0">
                <a:effectLst>
                  <a:outerShdw blurRad="38100" dist="38100" dir="2700000" algn="tl">
                    <a:srgbClr val="000000">
                      <a:alpha val="43137"/>
                    </a:srgbClr>
                  </a:outerShdw>
                </a:effectLst>
                <a:latin typeface="Georgia" panose="02040502050405020303" pitchFamily="18" charset="0"/>
              </a:rPr>
              <a:t>…being born in the likeness of men. And being found in human form, he humbled himself by becoming obedient to the point of death, even death on a cross. </a:t>
            </a:r>
            <a:endParaRPr sz="5400" dirty="0">
              <a:effectLst>
                <a:outerShdw blurRad="38100" dist="38100" dir="2700000" algn="tl">
                  <a:srgbClr val="000000">
                    <a:alpha val="43137"/>
                  </a:srgbClr>
                </a:outerShdw>
              </a:effectLst>
              <a:latin typeface="Georgia" panose="02040502050405020303" pitchFamily="18" charset="0"/>
            </a:endParaRPr>
          </a:p>
        </p:txBody>
      </p:sp>
      <p:sp>
        <p:nvSpPr>
          <p:cNvPr id="3" name="TextBox 2">
            <a:extLst>
              <a:ext uri="{FF2B5EF4-FFF2-40B4-BE49-F238E27FC236}">
                <a16:creationId xmlns:a16="http://schemas.microsoft.com/office/drawing/2014/main" id="{899D5ABC-2B3B-EB5C-670B-3A60A0395ECC}"/>
              </a:ext>
            </a:extLst>
          </p:cNvPr>
          <p:cNvSpPr txBox="1"/>
          <p:nvPr/>
        </p:nvSpPr>
        <p:spPr>
          <a:xfrm>
            <a:off x="7581207" y="6076604"/>
            <a:ext cx="4610793" cy="707886"/>
          </a:xfrm>
          <a:prstGeom prst="rect">
            <a:avLst/>
          </a:prstGeom>
          <a:noFill/>
        </p:spPr>
        <p:txBody>
          <a:bodyPr wrap="square" rtlCol="0">
            <a:spAutoFit/>
          </a:bodyPr>
          <a:lstStyle/>
          <a:p>
            <a:r>
              <a:rPr lang="en-US" sz="4000" dirty="0">
                <a:solidFill>
                  <a:srgbClr val="FFFF00"/>
                </a:solidFill>
                <a:effectLst>
                  <a:outerShdw blurRad="38100" dist="38100" dir="2700000" algn="tl">
                    <a:srgbClr val="000000">
                      <a:alpha val="43137"/>
                    </a:srgbClr>
                  </a:outerShdw>
                </a:effectLst>
              </a:rPr>
              <a:t>Phil 2:7b-8</a:t>
            </a:r>
          </a:p>
        </p:txBody>
      </p:sp>
    </p:spTree>
    <p:extLst>
      <p:ext uri="{BB962C8B-B14F-4D97-AF65-F5344CB8AC3E}">
        <p14:creationId xmlns:p14="http://schemas.microsoft.com/office/powerpoint/2010/main" val="118200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99505" y="1587730"/>
            <a:ext cx="11875885" cy="339159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lang="en-US" sz="6600" dirty="0">
                <a:effectLst>
                  <a:outerShdw blurRad="38100" dist="38100" dir="2700000" algn="tl">
                    <a:srgbClr val="000000">
                      <a:alpha val="43137"/>
                    </a:srgbClr>
                  </a:outerShdw>
                </a:effectLst>
              </a:rPr>
              <a:t>C. His divine </a:t>
            </a:r>
            <a:r>
              <a:rPr lang="en-US" sz="6600" b="1" u="sng" dirty="0">
                <a:solidFill>
                  <a:srgbClr val="FFFF00"/>
                </a:solidFill>
                <a:effectLst>
                  <a:outerShdw blurRad="38100" dist="38100" dir="2700000" algn="tl">
                    <a:srgbClr val="000000">
                      <a:alpha val="43137"/>
                    </a:srgbClr>
                  </a:outerShdw>
                </a:effectLst>
              </a:rPr>
              <a:t>nature</a:t>
            </a:r>
            <a:r>
              <a:rPr lang="en-US" sz="6600" dirty="0">
                <a:effectLst>
                  <a:outerShdw blurRad="38100" dist="38100" dir="2700000" algn="tl">
                    <a:srgbClr val="000000">
                      <a:alpha val="43137"/>
                    </a:srgbClr>
                  </a:outerShdw>
                </a:effectLst>
              </a:rPr>
              <a:t> as </a:t>
            </a:r>
            <a:r>
              <a:rPr lang="en-US" sz="6600" b="1" u="sng" dirty="0">
                <a:solidFill>
                  <a:srgbClr val="FFFF00"/>
                </a:solidFill>
                <a:effectLst>
                  <a:outerShdw blurRad="38100" dist="38100" dir="2700000" algn="tl">
                    <a:srgbClr val="000000">
                      <a:alpha val="43137"/>
                    </a:srgbClr>
                  </a:outerShdw>
                </a:effectLst>
              </a:rPr>
              <a:t>Man</a:t>
            </a:r>
            <a:r>
              <a:rPr lang="en-US" sz="6600" dirty="0">
                <a:effectLst>
                  <a:outerShdw blurRad="38100" dist="38100" dir="2700000" algn="tl">
                    <a:srgbClr val="000000">
                      <a:alpha val="43137"/>
                    </a:srgbClr>
                  </a:outerShdw>
                </a:effectLst>
              </a:rPr>
              <a:t> –</a:t>
            </a:r>
          </a:p>
          <a:p>
            <a:pPr algn="ctr"/>
            <a:r>
              <a:rPr lang="en-US" sz="6600" dirty="0">
                <a:effectLst>
                  <a:outerShdw blurRad="38100" dist="38100" dir="2700000" algn="tl">
                    <a:srgbClr val="000000">
                      <a:alpha val="43137"/>
                    </a:srgbClr>
                  </a:outerShdw>
                </a:effectLst>
              </a:rPr>
              <a:t> </a:t>
            </a:r>
          </a:p>
          <a:p>
            <a:pPr algn="ctr"/>
            <a:r>
              <a:rPr lang="en-US" sz="6600" dirty="0">
                <a:solidFill>
                  <a:srgbClr val="FFFFFF"/>
                </a:solidFill>
                <a:effectLst>
                  <a:outerShdw blurRad="38100" dist="38100" dir="2700000" algn="tl">
                    <a:srgbClr val="000000">
                      <a:alpha val="43137"/>
                    </a:srgbClr>
                  </a:outerShdw>
                </a:effectLst>
              </a:rPr>
              <a:t>He is </a:t>
            </a:r>
            <a:r>
              <a:rPr lang="en-US" sz="6600" b="1" u="sng" dirty="0">
                <a:solidFill>
                  <a:srgbClr val="FFFF00"/>
                </a:solidFill>
                <a:effectLst>
                  <a:outerShdw blurRad="38100" dist="38100" dir="2700000" algn="tl">
                    <a:srgbClr val="000000">
                      <a:alpha val="43137"/>
                    </a:srgbClr>
                  </a:outerShdw>
                </a:effectLst>
              </a:rPr>
              <a:t>exalted</a:t>
            </a:r>
            <a:r>
              <a:rPr lang="en-US" sz="6600" dirty="0">
                <a:solidFill>
                  <a:srgbClr val="FFFFFF"/>
                </a:solidFill>
                <a:effectLst>
                  <a:outerShdw blurRad="38100" dist="38100" dir="2700000" algn="tl">
                    <a:srgbClr val="000000">
                      <a:alpha val="43137"/>
                    </a:srgbClr>
                  </a:outerShdw>
                </a:effectLst>
              </a:rPr>
              <a:t> as God.</a:t>
            </a:r>
            <a:endParaRPr sz="6600" dirty="0">
              <a:solidFill>
                <a:srgbClr val="FFFFFF"/>
              </a:solidFill>
              <a:effectLst>
                <a:outerShdw blurRad="38100" dist="38100" dir="2700000" algn="tl">
                  <a:srgbClr val="000000">
                    <a:alpha val="43137"/>
                  </a:srgbClr>
                </a:outerShdw>
              </a:effectLst>
            </a:endParaRPr>
          </a:p>
        </p:txBody>
      </p:sp>
      <p:sp>
        <p:nvSpPr>
          <p:cNvPr id="4" name="New Shape"/>
          <p:cNvSpPr>
            <a:spLocks noGrp="1"/>
          </p:cNvSpPr>
          <p:nvPr>
            <p:ph type="body" idx="2"/>
          </p:nvPr>
        </p:nvSpPr>
        <p:spPr>
          <a:xfrm>
            <a:off x="6966065" y="6027190"/>
            <a:ext cx="5109325"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6580">
                <a:solidFill>
                  <a:srgbClr val="FFFFFF"/>
                </a:solidFill>
              </a:defRPr>
            </a:lvl1pPr>
          </a:lstStyle>
          <a:p>
            <a:pPr algn="ctr"/>
            <a:r>
              <a:rPr lang="en-US" sz="5400" i="1" dirty="0">
                <a:solidFill>
                  <a:srgbClr val="FFFF00"/>
                </a:solidFill>
                <a:effectLst>
                  <a:outerShdw blurRad="38100" dist="38100" dir="2700000" algn="tl">
                    <a:srgbClr val="000000">
                      <a:alpha val="43137"/>
                    </a:srgbClr>
                  </a:outerShdw>
                </a:effectLst>
              </a:rPr>
              <a:t>Phil 2:9-11</a:t>
            </a:r>
            <a:endParaRPr sz="54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58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5B261-27C3-1723-45B8-CEBB8B907ED7}"/>
              </a:ext>
            </a:extLst>
          </p:cNvPr>
          <p:cNvSpPr>
            <a:spLocks noGrp="1"/>
          </p:cNvSpPr>
          <p:nvPr>
            <p:ph type="body"/>
          </p:nvPr>
        </p:nvSpPr>
        <p:spPr>
          <a:xfrm>
            <a:off x="806336" y="831274"/>
            <a:ext cx="11114116" cy="4680064"/>
          </a:xfrm>
        </p:spPr>
        <p:txBody>
          <a:bodyPr>
            <a:normAutofit/>
          </a:bodyPr>
          <a:lstStyle/>
          <a:p>
            <a:pPr algn="l"/>
            <a:r>
              <a:rPr lang="en-US" sz="4000" dirty="0">
                <a:effectLst>
                  <a:outerShdw blurRad="38100" dist="38100" dir="2700000" algn="tl">
                    <a:srgbClr val="000000">
                      <a:alpha val="43137"/>
                    </a:srgbClr>
                  </a:outerShdw>
                </a:effectLst>
                <a:latin typeface="Georgia" panose="02040502050405020303" pitchFamily="18" charset="0"/>
              </a:rPr>
              <a:t>Therefore God has highly exalted him and bestowed on him the name that is above every name, so that at the name of Jesus every knee should bow, in heaven and on earth and under the earth, and every tongue confess that Jesus Christ is Lord, to the glory of God the Father. </a:t>
            </a:r>
          </a:p>
        </p:txBody>
      </p:sp>
      <p:sp>
        <p:nvSpPr>
          <p:cNvPr id="4" name="Text Placeholder 3">
            <a:extLst>
              <a:ext uri="{FF2B5EF4-FFF2-40B4-BE49-F238E27FC236}">
                <a16:creationId xmlns:a16="http://schemas.microsoft.com/office/drawing/2014/main" id="{B6ECE620-6AF6-6191-5162-9CC0C47CEEF1}"/>
              </a:ext>
            </a:extLst>
          </p:cNvPr>
          <p:cNvSpPr>
            <a:spLocks noGrp="1"/>
          </p:cNvSpPr>
          <p:nvPr>
            <p:ph type="body" idx="2"/>
          </p:nvPr>
        </p:nvSpPr>
        <p:spPr>
          <a:xfrm>
            <a:off x="7215446" y="6121400"/>
            <a:ext cx="4278053" cy="736600"/>
          </a:xfrm>
        </p:spPr>
        <p:txBody>
          <a:bodyPr>
            <a:normAutofit fontScale="92500" lnSpcReduction="10000"/>
          </a:bodyPr>
          <a:lstStyle/>
          <a:p>
            <a:r>
              <a:rPr lang="en-US" sz="4800" i="1" dirty="0">
                <a:solidFill>
                  <a:srgbClr val="FFFF00"/>
                </a:solidFill>
                <a:effectLst>
                  <a:outerShdw blurRad="38100" dist="38100" dir="2700000" algn="tl">
                    <a:srgbClr val="000000">
                      <a:alpha val="43137"/>
                    </a:srgbClr>
                  </a:outerShdw>
                </a:effectLst>
              </a:rPr>
              <a:t>Phil 2:9-11</a:t>
            </a:r>
          </a:p>
          <a:p>
            <a:endParaRPr lang="en-US" dirty="0"/>
          </a:p>
        </p:txBody>
      </p:sp>
    </p:spTree>
    <p:extLst>
      <p:ext uri="{BB962C8B-B14F-4D97-AF65-F5344CB8AC3E}">
        <p14:creationId xmlns:p14="http://schemas.microsoft.com/office/powerpoint/2010/main" val="261068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796A4-3A43-4404-4E34-81BAA20C7D02}"/>
              </a:ext>
            </a:extLst>
          </p:cNvPr>
          <p:cNvSpPr>
            <a:spLocks noGrp="1"/>
          </p:cNvSpPr>
          <p:nvPr>
            <p:ph type="body"/>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0C3BED78-F18D-E72D-EF14-9C21176A7DF5}"/>
              </a:ext>
            </a:extLst>
          </p:cNvPr>
          <p:cNvSpPr>
            <a:spLocks noGrp="1"/>
          </p:cNvSpPr>
          <p:nvPr>
            <p:ph type="body" idx="1"/>
          </p:nvPr>
        </p:nvSpPr>
        <p:spPr/>
        <p:txBody>
          <a:bodyPr>
            <a:normAutofit fontScale="92500" lnSpcReduction="20000"/>
          </a:bodyPr>
          <a:lstStyle/>
          <a:p>
            <a:endParaRPr lang="en-US"/>
          </a:p>
        </p:txBody>
      </p:sp>
      <p:sp>
        <p:nvSpPr>
          <p:cNvPr id="4" name="Text Placeholder 3">
            <a:extLst>
              <a:ext uri="{FF2B5EF4-FFF2-40B4-BE49-F238E27FC236}">
                <a16:creationId xmlns:a16="http://schemas.microsoft.com/office/drawing/2014/main" id="{DE65BA98-28F6-5F32-890B-7F32B0AC44A6}"/>
              </a:ext>
            </a:extLst>
          </p:cNvPr>
          <p:cNvSpPr>
            <a:spLocks noGrp="1"/>
          </p:cNvSpPr>
          <p:nvPr>
            <p:ph type="body" idx="2"/>
          </p:nvPr>
        </p:nvSpPr>
        <p:spPr/>
        <p:txBody>
          <a:bodyPr>
            <a:normAutofit fontScale="92500" lnSpcReduction="10000"/>
          </a:bodyPr>
          <a:lstStyle/>
          <a:p>
            <a:endParaRPr lang="en-US"/>
          </a:p>
        </p:txBody>
      </p:sp>
      <p:sp>
        <p:nvSpPr>
          <p:cNvPr id="5" name="Text Placeholder 4">
            <a:extLst>
              <a:ext uri="{FF2B5EF4-FFF2-40B4-BE49-F238E27FC236}">
                <a16:creationId xmlns:a16="http://schemas.microsoft.com/office/drawing/2014/main" id="{439DB88E-8EDE-1881-8CBA-60429E08169E}"/>
              </a:ext>
            </a:extLst>
          </p:cNvPr>
          <p:cNvSpPr>
            <a:spLocks noGrp="1"/>
          </p:cNvSpPr>
          <p:nvPr>
            <p:ph type="body" idx="3"/>
          </p:nvPr>
        </p:nvSpPr>
        <p:spPr/>
        <p:txBody>
          <a:bodyPr/>
          <a:lstStyle/>
          <a:p>
            <a:endParaRPr lang="en-US"/>
          </a:p>
        </p:txBody>
      </p:sp>
      <p:pic>
        <p:nvPicPr>
          <p:cNvPr id="7" name="Picture 6" descr="A planet in space with text overlay&#10;&#10;Description automatically generated">
            <a:extLst>
              <a:ext uri="{FF2B5EF4-FFF2-40B4-BE49-F238E27FC236}">
                <a16:creationId xmlns:a16="http://schemas.microsoft.com/office/drawing/2014/main" id="{A073C544-26A9-6304-C060-D17198E8B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6"/>
            <a:ext cx="12196316" cy="6855573"/>
          </a:xfrm>
          <a:prstGeom prst="rect">
            <a:avLst/>
          </a:prstGeom>
        </p:spPr>
      </p:pic>
    </p:spTree>
    <p:extLst>
      <p:ext uri="{BB962C8B-B14F-4D97-AF65-F5344CB8AC3E}">
        <p14:creationId xmlns:p14="http://schemas.microsoft.com/office/powerpoint/2010/main" val="285883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a:xfrm>
            <a:off x="0" y="74005"/>
            <a:ext cx="6275878" cy="690766"/>
          </a:xfrm>
        </p:spPr>
        <p:txBody>
          <a:bodyPr>
            <a:normAutofit lnSpcReduction="10000"/>
          </a:bodyPr>
          <a:lstStyle/>
          <a:p>
            <a:r>
              <a:rPr lang="en-US" sz="4000" dirty="0">
                <a:solidFill>
                  <a:srgbClr val="FFFF00"/>
                </a:solidFill>
              </a:rPr>
              <a:t>“Name above all names”</a:t>
            </a:r>
          </a:p>
        </p:txBody>
      </p:sp>
      <p:sp>
        <p:nvSpPr>
          <p:cNvPr id="2" name="TextBox 1">
            <a:extLst>
              <a:ext uri="{FF2B5EF4-FFF2-40B4-BE49-F238E27FC236}">
                <a16:creationId xmlns:a16="http://schemas.microsoft.com/office/drawing/2014/main" id="{B3A5516C-FB73-92CB-C13D-8B83ECA15F0E}"/>
              </a:ext>
            </a:extLst>
          </p:cNvPr>
          <p:cNvSpPr txBox="1"/>
          <p:nvPr/>
        </p:nvSpPr>
        <p:spPr>
          <a:xfrm>
            <a:off x="7340138" y="6055417"/>
            <a:ext cx="3956858" cy="646331"/>
          </a:xfrm>
          <a:prstGeom prst="rect">
            <a:avLst/>
          </a:prstGeom>
          <a:noFill/>
        </p:spPr>
        <p:txBody>
          <a:bodyPr wrap="square" rtlCol="0">
            <a:spAutoFit/>
          </a:bodyPr>
          <a:lstStyle/>
          <a:p>
            <a:r>
              <a:rPr lang="en-US" sz="3600" dirty="0">
                <a:solidFill>
                  <a:srgbClr val="FFFF00"/>
                </a:solidFill>
              </a:rPr>
              <a:t>Theological Truths</a:t>
            </a:r>
          </a:p>
        </p:txBody>
      </p:sp>
      <p:sp>
        <p:nvSpPr>
          <p:cNvPr id="3" name="TextBox 2">
            <a:extLst>
              <a:ext uri="{FF2B5EF4-FFF2-40B4-BE49-F238E27FC236}">
                <a16:creationId xmlns:a16="http://schemas.microsoft.com/office/drawing/2014/main" id="{ADA1F245-61B7-7244-964F-0C0033C911E5}"/>
              </a:ext>
            </a:extLst>
          </p:cNvPr>
          <p:cNvSpPr txBox="1"/>
          <p:nvPr/>
        </p:nvSpPr>
        <p:spPr>
          <a:xfrm>
            <a:off x="556953" y="1131544"/>
            <a:ext cx="11230494" cy="901593"/>
          </a:xfrm>
          <a:prstGeom prst="rect">
            <a:avLst/>
          </a:prstGeom>
          <a:noFill/>
        </p:spPr>
        <p:txBody>
          <a:bodyPr wrap="square" rtlCol="0">
            <a:spAutoFit/>
          </a:bodyPr>
          <a:lstStyle/>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Exaltation of Christ.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a:xfrm>
            <a:off x="0" y="74005"/>
            <a:ext cx="6275878" cy="690766"/>
          </a:xfrm>
        </p:spPr>
        <p:txBody>
          <a:bodyPr>
            <a:normAutofit lnSpcReduction="10000"/>
          </a:bodyPr>
          <a:lstStyle/>
          <a:p>
            <a:r>
              <a:rPr lang="en-US" sz="4000" dirty="0">
                <a:solidFill>
                  <a:srgbClr val="FFFF00"/>
                </a:solidFill>
              </a:rPr>
              <a:t>“Name above all names”</a:t>
            </a:r>
          </a:p>
        </p:txBody>
      </p:sp>
      <p:sp>
        <p:nvSpPr>
          <p:cNvPr id="2" name="TextBox 1">
            <a:extLst>
              <a:ext uri="{FF2B5EF4-FFF2-40B4-BE49-F238E27FC236}">
                <a16:creationId xmlns:a16="http://schemas.microsoft.com/office/drawing/2014/main" id="{B3A5516C-FB73-92CB-C13D-8B83ECA15F0E}"/>
              </a:ext>
            </a:extLst>
          </p:cNvPr>
          <p:cNvSpPr txBox="1"/>
          <p:nvPr/>
        </p:nvSpPr>
        <p:spPr>
          <a:xfrm>
            <a:off x="7340138" y="6055417"/>
            <a:ext cx="3956858" cy="646331"/>
          </a:xfrm>
          <a:prstGeom prst="rect">
            <a:avLst/>
          </a:prstGeom>
          <a:noFill/>
        </p:spPr>
        <p:txBody>
          <a:bodyPr wrap="square" rtlCol="0">
            <a:spAutoFit/>
          </a:bodyPr>
          <a:lstStyle/>
          <a:p>
            <a:r>
              <a:rPr lang="en-US" sz="3600" dirty="0">
                <a:solidFill>
                  <a:srgbClr val="FFFF00"/>
                </a:solidFill>
              </a:rPr>
              <a:t>Theological Truths</a:t>
            </a:r>
          </a:p>
        </p:txBody>
      </p:sp>
      <p:sp>
        <p:nvSpPr>
          <p:cNvPr id="3" name="TextBox 2">
            <a:extLst>
              <a:ext uri="{FF2B5EF4-FFF2-40B4-BE49-F238E27FC236}">
                <a16:creationId xmlns:a16="http://schemas.microsoft.com/office/drawing/2014/main" id="{ADA1F245-61B7-7244-964F-0C0033C911E5}"/>
              </a:ext>
            </a:extLst>
          </p:cNvPr>
          <p:cNvSpPr txBox="1"/>
          <p:nvPr/>
        </p:nvSpPr>
        <p:spPr>
          <a:xfrm>
            <a:off x="556953" y="1131544"/>
            <a:ext cx="11230494" cy="1824923"/>
          </a:xfrm>
          <a:prstGeom prst="rect">
            <a:avLst/>
          </a:prstGeom>
          <a:noFill/>
        </p:spPr>
        <p:txBody>
          <a:bodyPr wrap="square" rtlCol="0">
            <a:spAutoFit/>
          </a:bodyPr>
          <a:lstStyle/>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Exaltation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Divine Authority of Christ.</a:t>
            </a:r>
          </a:p>
        </p:txBody>
      </p:sp>
    </p:spTree>
    <p:extLst>
      <p:ext uri="{BB962C8B-B14F-4D97-AF65-F5344CB8AC3E}">
        <p14:creationId xmlns:p14="http://schemas.microsoft.com/office/powerpoint/2010/main" val="192621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96734" y="630498"/>
            <a:ext cx="11995266" cy="243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lang="en-US" sz="6000" b="0" dirty="0">
                <a:solidFill>
                  <a:srgbClr val="FFFF00"/>
                </a:solidFill>
                <a:effectLst>
                  <a:outerShdw blurRad="38100" dist="38100" dir="2700000" algn="tl">
                    <a:srgbClr val="000000">
                      <a:alpha val="43137"/>
                    </a:srgbClr>
                  </a:outerShdw>
                </a:effectLst>
              </a:rPr>
              <a:t>“Jesus Christ was </a:t>
            </a:r>
            <a:r>
              <a:rPr lang="en-US" sz="6000" b="0" u="sng" dirty="0">
                <a:solidFill>
                  <a:srgbClr val="FFFF00"/>
                </a:solidFill>
                <a:effectLst>
                  <a:outerShdw blurRad="38100" dist="38100" dir="2700000" algn="tl">
                    <a:srgbClr val="000000">
                      <a:alpha val="43137"/>
                    </a:srgbClr>
                  </a:outerShdw>
                </a:effectLst>
              </a:rPr>
              <a:t>Equal</a:t>
            </a:r>
            <a:r>
              <a:rPr lang="en-US" sz="6000" b="0" dirty="0">
                <a:solidFill>
                  <a:srgbClr val="FFFF00"/>
                </a:solidFill>
                <a:effectLst>
                  <a:outerShdw blurRad="38100" dist="38100" dir="2700000" algn="tl">
                    <a:srgbClr val="000000">
                      <a:alpha val="43137"/>
                    </a:srgbClr>
                  </a:outerShdw>
                </a:effectLst>
              </a:rPr>
              <a:t>, </a:t>
            </a:r>
            <a:r>
              <a:rPr lang="en-US" sz="6000" b="0" u="sng" dirty="0">
                <a:solidFill>
                  <a:srgbClr val="FFFF00"/>
                </a:solidFill>
                <a:effectLst>
                  <a:outerShdw blurRad="38100" dist="38100" dir="2700000" algn="tl">
                    <a:srgbClr val="000000">
                      <a:alpha val="43137"/>
                    </a:srgbClr>
                  </a:outerShdw>
                </a:effectLst>
              </a:rPr>
              <a:t>Emptied</a:t>
            </a:r>
            <a:r>
              <a:rPr lang="en-US" sz="6000" b="0" dirty="0">
                <a:solidFill>
                  <a:srgbClr val="FFFF00"/>
                </a:solidFill>
                <a:effectLst>
                  <a:outerShdw blurRad="38100" dist="38100" dir="2700000" algn="tl">
                    <a:srgbClr val="000000">
                      <a:alpha val="43137"/>
                    </a:srgbClr>
                  </a:outerShdw>
                </a:effectLst>
              </a:rPr>
              <a:t>, and </a:t>
            </a:r>
            <a:r>
              <a:rPr lang="en-US" sz="6000" b="0" u="sng" dirty="0">
                <a:solidFill>
                  <a:srgbClr val="FFFF00"/>
                </a:solidFill>
                <a:effectLst>
                  <a:outerShdw blurRad="38100" dist="38100" dir="2700000" algn="tl">
                    <a:srgbClr val="000000">
                      <a:alpha val="43137"/>
                    </a:srgbClr>
                  </a:outerShdw>
                </a:effectLst>
              </a:rPr>
              <a:t>Exalted</a:t>
            </a:r>
            <a:r>
              <a:rPr lang="en-US" sz="6000" b="0" dirty="0">
                <a:solidFill>
                  <a:srgbClr val="FFFF00"/>
                </a:solidFill>
                <a:effectLst>
                  <a:outerShdw blurRad="38100" dist="38100" dir="2700000" algn="tl">
                    <a:srgbClr val="000000">
                      <a:alpha val="43137"/>
                    </a:srgbClr>
                  </a:outerShdw>
                </a:effectLst>
              </a:rPr>
              <a:t> in His Hypostatic Union”</a:t>
            </a:r>
            <a:endParaRPr sz="6000" b="0" dirty="0">
              <a:solidFill>
                <a:srgbClr val="FFFF00"/>
              </a:solidFill>
              <a:effectLst>
                <a:outerShdw blurRad="38100" dist="38100" dir="2700000" algn="tl">
                  <a:srgbClr val="000000">
                    <a:alpha val="43137"/>
                  </a:srgbClr>
                </a:outerShdw>
              </a:effectLst>
            </a:endParaRPr>
          </a:p>
        </p:txBody>
      </p:sp>
      <p:sp>
        <p:nvSpPr>
          <p:cNvPr id="5" name="New Shape"/>
          <p:cNvSpPr>
            <a:spLocks noGrp="1"/>
          </p:cNvSpPr>
          <p:nvPr>
            <p:ph type="body" idx="3"/>
          </p:nvPr>
        </p:nvSpPr>
        <p:spPr>
          <a:xfrm>
            <a:off x="748261" y="3612919"/>
            <a:ext cx="11061238" cy="15607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r>
              <a:rPr lang="en-US" sz="4000" i="1" dirty="0">
                <a:effectLst>
                  <a:outerShdw blurRad="38100" dist="38100" dir="2700000" algn="tl">
                    <a:srgbClr val="000000">
                      <a:alpha val="43137"/>
                    </a:srgbClr>
                  </a:outerShdw>
                </a:effectLst>
              </a:rPr>
              <a:t>#2 of 4 in a mini-series called, </a:t>
            </a:r>
          </a:p>
          <a:p>
            <a:pPr algn="ctr"/>
            <a:r>
              <a:rPr lang="en-US" sz="4000" i="1" dirty="0">
                <a:effectLst>
                  <a:outerShdw blurRad="38100" dist="38100" dir="2700000" algn="tl">
                    <a:srgbClr val="000000">
                      <a:alpha val="43137"/>
                    </a:srgbClr>
                  </a:outerShdw>
                </a:effectLst>
              </a:rPr>
              <a:t>“The Centrality of Christ”</a:t>
            </a:r>
            <a:endParaRPr sz="4000" i="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9F0B9C1A-CB89-0111-D538-CA3A93E009BC}"/>
              </a:ext>
            </a:extLst>
          </p:cNvPr>
          <p:cNvSpPr txBox="1"/>
          <p:nvPr/>
        </p:nvSpPr>
        <p:spPr>
          <a:xfrm>
            <a:off x="6035041" y="6018414"/>
            <a:ext cx="6284421" cy="769441"/>
          </a:xfrm>
          <a:prstGeom prst="rect">
            <a:avLst/>
          </a:prstGeom>
          <a:noFill/>
        </p:spPr>
        <p:txBody>
          <a:bodyPr wrap="square" rtlCol="0">
            <a:spAutoFit/>
          </a:bodyPr>
          <a:lstStyle/>
          <a:p>
            <a:pPr algn="ctr"/>
            <a:r>
              <a:rPr lang="en-US" sz="4400" i="1" dirty="0">
                <a:solidFill>
                  <a:srgbClr val="FFFF00"/>
                </a:solidFill>
                <a:effectLst>
                  <a:outerShdw blurRad="38100" dist="38100" dir="2700000" algn="tl">
                    <a:srgbClr val="000000">
                      <a:alpha val="43137"/>
                    </a:srgbClr>
                  </a:outerShdw>
                </a:effectLst>
              </a:rPr>
              <a:t>Philippians 2:5-11 (NIV)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a:xfrm>
            <a:off x="0" y="74005"/>
            <a:ext cx="6275878" cy="690766"/>
          </a:xfrm>
        </p:spPr>
        <p:txBody>
          <a:bodyPr>
            <a:normAutofit lnSpcReduction="10000"/>
          </a:bodyPr>
          <a:lstStyle/>
          <a:p>
            <a:r>
              <a:rPr lang="en-US" sz="4000" dirty="0">
                <a:solidFill>
                  <a:srgbClr val="FFFF00"/>
                </a:solidFill>
              </a:rPr>
              <a:t>“Name above all names”</a:t>
            </a:r>
          </a:p>
        </p:txBody>
      </p:sp>
      <p:sp>
        <p:nvSpPr>
          <p:cNvPr id="2" name="TextBox 1">
            <a:extLst>
              <a:ext uri="{FF2B5EF4-FFF2-40B4-BE49-F238E27FC236}">
                <a16:creationId xmlns:a16="http://schemas.microsoft.com/office/drawing/2014/main" id="{B3A5516C-FB73-92CB-C13D-8B83ECA15F0E}"/>
              </a:ext>
            </a:extLst>
          </p:cNvPr>
          <p:cNvSpPr txBox="1"/>
          <p:nvPr/>
        </p:nvSpPr>
        <p:spPr>
          <a:xfrm>
            <a:off x="7340138" y="6055417"/>
            <a:ext cx="3956858" cy="646331"/>
          </a:xfrm>
          <a:prstGeom prst="rect">
            <a:avLst/>
          </a:prstGeom>
          <a:noFill/>
        </p:spPr>
        <p:txBody>
          <a:bodyPr wrap="square" rtlCol="0">
            <a:spAutoFit/>
          </a:bodyPr>
          <a:lstStyle/>
          <a:p>
            <a:r>
              <a:rPr lang="en-US" sz="3600" dirty="0">
                <a:solidFill>
                  <a:srgbClr val="FFFF00"/>
                </a:solidFill>
              </a:rPr>
              <a:t>Theological Truths</a:t>
            </a:r>
          </a:p>
        </p:txBody>
      </p:sp>
      <p:sp>
        <p:nvSpPr>
          <p:cNvPr id="3" name="TextBox 2">
            <a:extLst>
              <a:ext uri="{FF2B5EF4-FFF2-40B4-BE49-F238E27FC236}">
                <a16:creationId xmlns:a16="http://schemas.microsoft.com/office/drawing/2014/main" id="{ADA1F245-61B7-7244-964F-0C0033C911E5}"/>
              </a:ext>
            </a:extLst>
          </p:cNvPr>
          <p:cNvSpPr txBox="1"/>
          <p:nvPr/>
        </p:nvSpPr>
        <p:spPr>
          <a:xfrm>
            <a:off x="556953" y="1131544"/>
            <a:ext cx="11230494" cy="2748253"/>
          </a:xfrm>
          <a:prstGeom prst="rect">
            <a:avLst/>
          </a:prstGeom>
          <a:noFill/>
        </p:spPr>
        <p:txBody>
          <a:bodyPr wrap="square" rtlCol="0">
            <a:spAutoFit/>
          </a:bodyPr>
          <a:lstStyle/>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Exaltation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Divine Authority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Universal Acknowledgment of Christ.</a:t>
            </a:r>
          </a:p>
        </p:txBody>
      </p:sp>
    </p:spTree>
    <p:extLst>
      <p:ext uri="{BB962C8B-B14F-4D97-AF65-F5344CB8AC3E}">
        <p14:creationId xmlns:p14="http://schemas.microsoft.com/office/powerpoint/2010/main" val="299149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a:xfrm>
            <a:off x="0" y="74005"/>
            <a:ext cx="6275878" cy="690766"/>
          </a:xfrm>
        </p:spPr>
        <p:txBody>
          <a:bodyPr>
            <a:normAutofit lnSpcReduction="10000"/>
          </a:bodyPr>
          <a:lstStyle/>
          <a:p>
            <a:r>
              <a:rPr lang="en-US" sz="4000" dirty="0">
                <a:solidFill>
                  <a:srgbClr val="FFFF00"/>
                </a:solidFill>
              </a:rPr>
              <a:t>“Name above all names”</a:t>
            </a:r>
          </a:p>
        </p:txBody>
      </p:sp>
      <p:sp>
        <p:nvSpPr>
          <p:cNvPr id="2" name="TextBox 1">
            <a:extLst>
              <a:ext uri="{FF2B5EF4-FFF2-40B4-BE49-F238E27FC236}">
                <a16:creationId xmlns:a16="http://schemas.microsoft.com/office/drawing/2014/main" id="{B3A5516C-FB73-92CB-C13D-8B83ECA15F0E}"/>
              </a:ext>
            </a:extLst>
          </p:cNvPr>
          <p:cNvSpPr txBox="1"/>
          <p:nvPr/>
        </p:nvSpPr>
        <p:spPr>
          <a:xfrm>
            <a:off x="7340138" y="6055417"/>
            <a:ext cx="3956858" cy="646331"/>
          </a:xfrm>
          <a:prstGeom prst="rect">
            <a:avLst/>
          </a:prstGeom>
          <a:noFill/>
        </p:spPr>
        <p:txBody>
          <a:bodyPr wrap="square" rtlCol="0">
            <a:spAutoFit/>
          </a:bodyPr>
          <a:lstStyle/>
          <a:p>
            <a:r>
              <a:rPr lang="en-US" sz="3600" dirty="0">
                <a:solidFill>
                  <a:srgbClr val="FFFF00"/>
                </a:solidFill>
              </a:rPr>
              <a:t>Theological Truths</a:t>
            </a:r>
          </a:p>
        </p:txBody>
      </p:sp>
      <p:sp>
        <p:nvSpPr>
          <p:cNvPr id="3" name="TextBox 2">
            <a:extLst>
              <a:ext uri="{FF2B5EF4-FFF2-40B4-BE49-F238E27FC236}">
                <a16:creationId xmlns:a16="http://schemas.microsoft.com/office/drawing/2014/main" id="{ADA1F245-61B7-7244-964F-0C0033C911E5}"/>
              </a:ext>
            </a:extLst>
          </p:cNvPr>
          <p:cNvSpPr txBox="1"/>
          <p:nvPr/>
        </p:nvSpPr>
        <p:spPr>
          <a:xfrm>
            <a:off x="556953" y="1131544"/>
            <a:ext cx="11230494" cy="3671583"/>
          </a:xfrm>
          <a:prstGeom prst="rect">
            <a:avLst/>
          </a:prstGeom>
          <a:noFill/>
        </p:spPr>
        <p:txBody>
          <a:bodyPr wrap="square" rtlCol="0">
            <a:spAutoFit/>
          </a:bodyPr>
          <a:lstStyle/>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Exaltation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Divine Authority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Universal Acknowledgment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Fulfillment of God’s Plan through Christ.</a:t>
            </a:r>
          </a:p>
        </p:txBody>
      </p:sp>
    </p:spTree>
    <p:extLst>
      <p:ext uri="{BB962C8B-B14F-4D97-AF65-F5344CB8AC3E}">
        <p14:creationId xmlns:p14="http://schemas.microsoft.com/office/powerpoint/2010/main" val="130551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a:xfrm>
            <a:off x="0" y="74005"/>
            <a:ext cx="6275878" cy="690766"/>
          </a:xfrm>
        </p:spPr>
        <p:txBody>
          <a:bodyPr>
            <a:normAutofit lnSpcReduction="10000"/>
          </a:bodyPr>
          <a:lstStyle/>
          <a:p>
            <a:r>
              <a:rPr lang="en-US" sz="4000" dirty="0">
                <a:solidFill>
                  <a:srgbClr val="FFFF00"/>
                </a:solidFill>
              </a:rPr>
              <a:t>“Name above all names”</a:t>
            </a:r>
          </a:p>
        </p:txBody>
      </p:sp>
      <p:sp>
        <p:nvSpPr>
          <p:cNvPr id="2" name="TextBox 1">
            <a:extLst>
              <a:ext uri="{FF2B5EF4-FFF2-40B4-BE49-F238E27FC236}">
                <a16:creationId xmlns:a16="http://schemas.microsoft.com/office/drawing/2014/main" id="{B3A5516C-FB73-92CB-C13D-8B83ECA15F0E}"/>
              </a:ext>
            </a:extLst>
          </p:cNvPr>
          <p:cNvSpPr txBox="1"/>
          <p:nvPr/>
        </p:nvSpPr>
        <p:spPr>
          <a:xfrm>
            <a:off x="7340138" y="6055417"/>
            <a:ext cx="3956858" cy="646331"/>
          </a:xfrm>
          <a:prstGeom prst="rect">
            <a:avLst/>
          </a:prstGeom>
          <a:noFill/>
        </p:spPr>
        <p:txBody>
          <a:bodyPr wrap="square" rtlCol="0">
            <a:spAutoFit/>
          </a:bodyPr>
          <a:lstStyle/>
          <a:p>
            <a:r>
              <a:rPr lang="en-US" sz="3600" dirty="0">
                <a:solidFill>
                  <a:srgbClr val="FFFF00"/>
                </a:solidFill>
              </a:rPr>
              <a:t>Theological Truths</a:t>
            </a:r>
          </a:p>
        </p:txBody>
      </p:sp>
      <p:sp>
        <p:nvSpPr>
          <p:cNvPr id="3" name="TextBox 2">
            <a:extLst>
              <a:ext uri="{FF2B5EF4-FFF2-40B4-BE49-F238E27FC236}">
                <a16:creationId xmlns:a16="http://schemas.microsoft.com/office/drawing/2014/main" id="{ADA1F245-61B7-7244-964F-0C0033C911E5}"/>
              </a:ext>
            </a:extLst>
          </p:cNvPr>
          <p:cNvSpPr txBox="1"/>
          <p:nvPr/>
        </p:nvSpPr>
        <p:spPr>
          <a:xfrm>
            <a:off x="556953" y="1131544"/>
            <a:ext cx="11230494" cy="4594912"/>
          </a:xfrm>
          <a:prstGeom prst="rect">
            <a:avLst/>
          </a:prstGeom>
          <a:noFill/>
        </p:spPr>
        <p:txBody>
          <a:bodyPr wrap="square" rtlCol="0">
            <a:spAutoFit/>
          </a:bodyPr>
          <a:lstStyle/>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Exaltation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Divine Authority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Universal Acknowledgment of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Fulfillment of God’s Plan through Christ.</a:t>
            </a:r>
          </a:p>
          <a:p>
            <a:pPr marL="342900" indent="-342900">
              <a:lnSpc>
                <a:spcPct val="150000"/>
              </a:lnSpc>
              <a:buAutoNum type="arabicPeriod"/>
            </a:pPr>
            <a:r>
              <a:rPr lang="en-US" sz="4000" dirty="0">
                <a:solidFill>
                  <a:schemeClr val="bg1"/>
                </a:solidFill>
                <a:effectLst>
                  <a:outerShdw blurRad="38100" dist="38100" dir="2700000" algn="tl">
                    <a:srgbClr val="000000">
                      <a:alpha val="43137"/>
                    </a:srgbClr>
                  </a:outerShdw>
                </a:effectLst>
              </a:rPr>
              <a:t>The Encouragement for Believers in Christ.</a:t>
            </a:r>
          </a:p>
        </p:txBody>
      </p:sp>
    </p:spTree>
    <p:extLst>
      <p:ext uri="{BB962C8B-B14F-4D97-AF65-F5344CB8AC3E}">
        <p14:creationId xmlns:p14="http://schemas.microsoft.com/office/powerpoint/2010/main" val="188594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55A63F-4876-6031-2D1C-027B24BD3CC2}"/>
              </a:ext>
            </a:extLst>
          </p:cNvPr>
          <p:cNvSpPr>
            <a:spLocks noGrp="1"/>
          </p:cNvSpPr>
          <p:nvPr>
            <p:ph type="body" idx="3"/>
          </p:nvPr>
        </p:nvSpPr>
        <p:spPr>
          <a:xfrm>
            <a:off x="689321" y="996257"/>
            <a:ext cx="10813358" cy="2968914"/>
          </a:xfrm>
        </p:spPr>
        <p:txBody>
          <a:bodyPr>
            <a:normAutofit fontScale="92500"/>
          </a:bodyPr>
          <a:lstStyle/>
          <a:p>
            <a:r>
              <a:rPr lang="en-US" sz="7200" dirty="0">
                <a:solidFill>
                  <a:srgbClr val="FFFF00"/>
                </a:solidFill>
                <a:effectLst>
                  <a:outerShdw blurRad="38100" dist="38100" dir="2700000" algn="tl">
                    <a:srgbClr val="000000">
                      <a:alpha val="43137"/>
                    </a:srgbClr>
                  </a:outerShdw>
                </a:effectLst>
              </a:rPr>
              <a:t>What exactly does it mean to have humility/be humble?</a:t>
            </a:r>
          </a:p>
        </p:txBody>
      </p:sp>
      <p:sp>
        <p:nvSpPr>
          <p:cNvPr id="6" name="Rectangle 5">
            <a:extLst>
              <a:ext uri="{FF2B5EF4-FFF2-40B4-BE49-F238E27FC236}">
                <a16:creationId xmlns:a16="http://schemas.microsoft.com/office/drawing/2014/main" id="{8789AE61-E9C1-0A48-1E58-1FD8C225B94A}"/>
              </a:ext>
            </a:extLst>
          </p:cNvPr>
          <p:cNvSpPr/>
          <p:nvPr/>
        </p:nvSpPr>
        <p:spPr>
          <a:xfrm>
            <a:off x="8398075" y="-111739"/>
            <a:ext cx="3425939" cy="2215991"/>
          </a:xfrm>
          <a:prstGeom prst="rect">
            <a:avLst/>
          </a:prstGeom>
          <a:noFill/>
        </p:spPr>
        <p:txBody>
          <a:bodyPr wrap="none" lIns="91440" tIns="45720" rIns="91440" bIns="45720">
            <a:spAutoFit/>
          </a:bodyPr>
          <a:lstStyle/>
          <a:p>
            <a:pPr algn="ctr"/>
            <a:r>
              <a:rPr lang="en-US" sz="138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sp>
        <p:nvSpPr>
          <p:cNvPr id="8" name="TextBox 7">
            <a:extLst>
              <a:ext uri="{FF2B5EF4-FFF2-40B4-BE49-F238E27FC236}">
                <a16:creationId xmlns:a16="http://schemas.microsoft.com/office/drawing/2014/main" id="{21B365A2-A114-3051-7ECE-31A815134DCD}"/>
              </a:ext>
            </a:extLst>
          </p:cNvPr>
          <p:cNvSpPr txBox="1"/>
          <p:nvPr/>
        </p:nvSpPr>
        <p:spPr>
          <a:xfrm>
            <a:off x="124691" y="4642009"/>
            <a:ext cx="3782291" cy="2215991"/>
          </a:xfrm>
          <a:prstGeom prst="rect">
            <a:avLst/>
          </a:prstGeom>
          <a:noFill/>
        </p:spPr>
        <p:txBody>
          <a:bodyPr wrap="square">
            <a:spAutoFit/>
          </a:bodyPr>
          <a:lstStyle/>
          <a:p>
            <a:pPr algn="ctr"/>
            <a:r>
              <a:rPr lang="en-US" sz="138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51423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96734" y="630498"/>
            <a:ext cx="11995266" cy="243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lang="en-US" sz="6000" b="0" dirty="0">
                <a:solidFill>
                  <a:srgbClr val="FFFF00"/>
                </a:solidFill>
                <a:effectLst>
                  <a:outerShdw blurRad="38100" dist="38100" dir="2700000" algn="tl">
                    <a:srgbClr val="000000">
                      <a:alpha val="43137"/>
                    </a:srgbClr>
                  </a:outerShdw>
                </a:effectLst>
              </a:rPr>
              <a:t>“Jesus Christ was </a:t>
            </a:r>
            <a:r>
              <a:rPr lang="en-US" sz="6000" b="0" u="sng" dirty="0">
                <a:solidFill>
                  <a:srgbClr val="FFFF00"/>
                </a:solidFill>
                <a:effectLst>
                  <a:outerShdw blurRad="38100" dist="38100" dir="2700000" algn="tl">
                    <a:srgbClr val="000000">
                      <a:alpha val="43137"/>
                    </a:srgbClr>
                  </a:outerShdw>
                </a:effectLst>
              </a:rPr>
              <a:t>Equal</a:t>
            </a:r>
            <a:r>
              <a:rPr lang="en-US" sz="6000" b="0" dirty="0">
                <a:solidFill>
                  <a:srgbClr val="FFFF00"/>
                </a:solidFill>
                <a:effectLst>
                  <a:outerShdw blurRad="38100" dist="38100" dir="2700000" algn="tl">
                    <a:srgbClr val="000000">
                      <a:alpha val="43137"/>
                    </a:srgbClr>
                  </a:outerShdw>
                </a:effectLst>
              </a:rPr>
              <a:t>, </a:t>
            </a:r>
            <a:r>
              <a:rPr lang="en-US" sz="6000" b="0" u="sng" dirty="0">
                <a:solidFill>
                  <a:srgbClr val="FFFF00"/>
                </a:solidFill>
                <a:effectLst>
                  <a:outerShdw blurRad="38100" dist="38100" dir="2700000" algn="tl">
                    <a:srgbClr val="000000">
                      <a:alpha val="43137"/>
                    </a:srgbClr>
                  </a:outerShdw>
                </a:effectLst>
              </a:rPr>
              <a:t>Emptied</a:t>
            </a:r>
            <a:r>
              <a:rPr lang="en-US" sz="6000" b="0" dirty="0">
                <a:solidFill>
                  <a:srgbClr val="FFFF00"/>
                </a:solidFill>
                <a:effectLst>
                  <a:outerShdw blurRad="38100" dist="38100" dir="2700000" algn="tl">
                    <a:srgbClr val="000000">
                      <a:alpha val="43137"/>
                    </a:srgbClr>
                  </a:outerShdw>
                </a:effectLst>
              </a:rPr>
              <a:t>, and </a:t>
            </a:r>
            <a:r>
              <a:rPr lang="en-US" sz="6000" b="0" u="sng" dirty="0">
                <a:solidFill>
                  <a:srgbClr val="FFFF00"/>
                </a:solidFill>
                <a:effectLst>
                  <a:outerShdw blurRad="38100" dist="38100" dir="2700000" algn="tl">
                    <a:srgbClr val="000000">
                      <a:alpha val="43137"/>
                    </a:srgbClr>
                  </a:outerShdw>
                </a:effectLst>
              </a:rPr>
              <a:t>Exalted</a:t>
            </a:r>
            <a:r>
              <a:rPr lang="en-US" sz="6000" b="0" dirty="0">
                <a:solidFill>
                  <a:srgbClr val="FFFF00"/>
                </a:solidFill>
                <a:effectLst>
                  <a:outerShdw blurRad="38100" dist="38100" dir="2700000" algn="tl">
                    <a:srgbClr val="000000">
                      <a:alpha val="43137"/>
                    </a:srgbClr>
                  </a:outerShdw>
                </a:effectLst>
              </a:rPr>
              <a:t> in His Hypostatic Union”</a:t>
            </a:r>
            <a:endParaRPr sz="6000" b="0" dirty="0">
              <a:solidFill>
                <a:srgbClr val="FFFF00"/>
              </a:solidFill>
              <a:effectLst>
                <a:outerShdw blurRad="38100" dist="38100" dir="2700000" algn="tl">
                  <a:srgbClr val="000000">
                    <a:alpha val="43137"/>
                  </a:srgbClr>
                </a:outerShdw>
              </a:effectLst>
            </a:endParaRPr>
          </a:p>
        </p:txBody>
      </p:sp>
      <p:sp>
        <p:nvSpPr>
          <p:cNvPr id="5" name="New Shape"/>
          <p:cNvSpPr>
            <a:spLocks noGrp="1"/>
          </p:cNvSpPr>
          <p:nvPr>
            <p:ph type="body" idx="3"/>
          </p:nvPr>
        </p:nvSpPr>
        <p:spPr>
          <a:xfrm>
            <a:off x="748261" y="3612919"/>
            <a:ext cx="11061238" cy="15607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r>
              <a:rPr lang="en-US" sz="4000" i="1" dirty="0">
                <a:effectLst>
                  <a:outerShdw blurRad="38100" dist="38100" dir="2700000" algn="tl">
                    <a:srgbClr val="000000">
                      <a:alpha val="43137"/>
                    </a:srgbClr>
                  </a:outerShdw>
                </a:effectLst>
              </a:rPr>
              <a:t>#2 of 4 in a mini-series called, </a:t>
            </a:r>
          </a:p>
          <a:p>
            <a:pPr algn="ctr"/>
            <a:r>
              <a:rPr lang="en-US" sz="4000" i="1" dirty="0">
                <a:effectLst>
                  <a:outerShdw blurRad="38100" dist="38100" dir="2700000" algn="tl">
                    <a:srgbClr val="000000">
                      <a:alpha val="43137"/>
                    </a:srgbClr>
                  </a:outerShdw>
                </a:effectLst>
              </a:rPr>
              <a:t>“The Centrality of Christ”</a:t>
            </a:r>
            <a:endParaRPr sz="4000" i="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9F0B9C1A-CB89-0111-D538-CA3A93E009BC}"/>
              </a:ext>
            </a:extLst>
          </p:cNvPr>
          <p:cNvSpPr txBox="1"/>
          <p:nvPr/>
        </p:nvSpPr>
        <p:spPr>
          <a:xfrm>
            <a:off x="6035041" y="6018414"/>
            <a:ext cx="6284421" cy="769441"/>
          </a:xfrm>
          <a:prstGeom prst="rect">
            <a:avLst/>
          </a:prstGeom>
          <a:noFill/>
        </p:spPr>
        <p:txBody>
          <a:bodyPr wrap="square" rtlCol="0">
            <a:spAutoFit/>
          </a:bodyPr>
          <a:lstStyle/>
          <a:p>
            <a:pPr algn="ctr"/>
            <a:r>
              <a:rPr lang="en-US" sz="4400" i="1" dirty="0">
                <a:solidFill>
                  <a:srgbClr val="FFFF00"/>
                </a:solidFill>
                <a:effectLst>
                  <a:outerShdw blurRad="38100" dist="38100" dir="2700000" algn="tl">
                    <a:srgbClr val="000000">
                      <a:alpha val="43137"/>
                    </a:srgbClr>
                  </a:outerShdw>
                </a:effectLst>
              </a:rPr>
              <a:t>Philippians 2:5-11 (NIV)</a:t>
            </a:r>
          </a:p>
        </p:txBody>
      </p:sp>
    </p:spTree>
    <p:extLst>
      <p:ext uri="{BB962C8B-B14F-4D97-AF65-F5344CB8AC3E}">
        <p14:creationId xmlns:p14="http://schemas.microsoft.com/office/powerpoint/2010/main" val="187449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A2CC55F-EBF7-5BD4-6704-9CBF76FF3496}"/>
              </a:ext>
            </a:extLst>
          </p:cNvPr>
          <p:cNvSpPr>
            <a:spLocks noGrp="1"/>
          </p:cNvSpPr>
          <p:nvPr>
            <p:ph type="body"/>
          </p:nvPr>
        </p:nvSpPr>
        <p:spPr/>
        <p:txBody>
          <a:bodyPr>
            <a:normAutofit lnSpcReduction="10000"/>
          </a:bodyPr>
          <a:lstStyle/>
          <a:p>
            <a:endParaRPr lang="en-US"/>
          </a:p>
        </p:txBody>
      </p:sp>
      <p:pic>
        <p:nvPicPr>
          <p:cNvPr id="3" name="Picture 2" descr="A close-up of words&#10;&#10;Description automatically generated">
            <a:extLst>
              <a:ext uri="{FF2B5EF4-FFF2-40B4-BE49-F238E27FC236}">
                <a16:creationId xmlns:a16="http://schemas.microsoft.com/office/drawing/2014/main" id="{17B3ED13-48DA-90B1-1C80-5E3358774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54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3" name="New Shape"/>
          <p:cNvSpPr>
            <a:spLocks noGrp="1"/>
          </p:cNvSpPr>
          <p:nvPr>
            <p:ph type="body" idx="1"/>
          </p:nvPr>
        </p:nvSpPr>
        <p:spPr>
          <a:xfrm>
            <a:off x="372688" y="1194954"/>
            <a:ext cx="11446624" cy="446809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l"/>
            <a:r>
              <a:rPr lang="en-US" sz="6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attitude should be the same that Christ Jesus had. Though he was God, He did not demand and cling to His rights as God. </a:t>
            </a:r>
          </a:p>
        </p:txBody>
      </p:sp>
      <p:sp>
        <p:nvSpPr>
          <p:cNvPr id="5" name="TextBox 4">
            <a:extLst>
              <a:ext uri="{FF2B5EF4-FFF2-40B4-BE49-F238E27FC236}">
                <a16:creationId xmlns:a16="http://schemas.microsoft.com/office/drawing/2014/main" id="{540E08C0-1DC2-CD49-7FEA-4262C379B17A}"/>
              </a:ext>
            </a:extLst>
          </p:cNvPr>
          <p:cNvSpPr txBox="1"/>
          <p:nvPr/>
        </p:nvSpPr>
        <p:spPr>
          <a:xfrm>
            <a:off x="7262553" y="6143106"/>
            <a:ext cx="4929447" cy="523220"/>
          </a:xfrm>
          <a:prstGeom prst="rect">
            <a:avLst/>
          </a:prstGeom>
          <a:noFill/>
        </p:spPr>
        <p:txBody>
          <a:bodyPr wrap="square" rtlCol="0">
            <a:spAutoFit/>
          </a:bodyPr>
          <a:lstStyle/>
          <a:p>
            <a:r>
              <a:rPr lang="en-US" sz="2800" b="1" dirty="0">
                <a:solidFill>
                  <a:schemeClr val="bg1"/>
                </a:solidFill>
              </a:rPr>
              <a:t>New Living Translation</a:t>
            </a:r>
          </a:p>
        </p:txBody>
      </p:sp>
      <p:sp>
        <p:nvSpPr>
          <p:cNvPr id="6" name="TextBox 5">
            <a:extLst>
              <a:ext uri="{FF2B5EF4-FFF2-40B4-BE49-F238E27FC236}">
                <a16:creationId xmlns:a16="http://schemas.microsoft.com/office/drawing/2014/main" id="{4ADF9508-618C-9521-A835-C3697EC00FB4}"/>
              </a:ext>
            </a:extLst>
          </p:cNvPr>
          <p:cNvSpPr txBox="1"/>
          <p:nvPr/>
        </p:nvSpPr>
        <p:spPr>
          <a:xfrm>
            <a:off x="997527" y="130118"/>
            <a:ext cx="4580312"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Philippians 2:5-11</a:t>
            </a:r>
          </a:p>
        </p:txBody>
      </p:sp>
    </p:spTree>
    <p:extLst>
      <p:ext uri="{BB962C8B-B14F-4D97-AF65-F5344CB8AC3E}">
        <p14:creationId xmlns:p14="http://schemas.microsoft.com/office/powerpoint/2010/main" val="56712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1F9632B-0E64-16CF-9E82-E369F8C0B93B}"/>
              </a:ext>
            </a:extLst>
          </p:cNvPr>
          <p:cNvSpPr>
            <a:spLocks noGrp="1"/>
          </p:cNvSpPr>
          <p:nvPr>
            <p:ph type="body" idx="3"/>
          </p:nvPr>
        </p:nvSpPr>
        <p:spPr>
          <a:xfrm>
            <a:off x="942859" y="2568633"/>
            <a:ext cx="11071052" cy="3134938"/>
          </a:xfrm>
        </p:spPr>
        <p:txBody>
          <a:bodyPr>
            <a:noAutofit/>
          </a:bodyPr>
          <a:lstStyle/>
          <a:p>
            <a:pPr algn="l"/>
            <a:r>
              <a:rPr lang="en-US" sz="6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made himself nothing; He took the humble position of a slave and appeared in human form.</a:t>
            </a:r>
          </a:p>
        </p:txBody>
      </p:sp>
      <p:sp>
        <p:nvSpPr>
          <p:cNvPr id="7" name="TextBox 6">
            <a:extLst>
              <a:ext uri="{FF2B5EF4-FFF2-40B4-BE49-F238E27FC236}">
                <a16:creationId xmlns:a16="http://schemas.microsoft.com/office/drawing/2014/main" id="{A0814E7E-76E8-20C3-49B0-70B4D1534FD1}"/>
              </a:ext>
            </a:extLst>
          </p:cNvPr>
          <p:cNvSpPr txBox="1"/>
          <p:nvPr/>
        </p:nvSpPr>
        <p:spPr>
          <a:xfrm>
            <a:off x="6893271" y="6159731"/>
            <a:ext cx="5120640" cy="523220"/>
          </a:xfrm>
          <a:prstGeom prst="rect">
            <a:avLst/>
          </a:prstGeom>
          <a:noFill/>
        </p:spPr>
        <p:txBody>
          <a:bodyPr wrap="square">
            <a:spAutoFit/>
          </a:bodyPr>
          <a:lstStyle/>
          <a:p>
            <a:r>
              <a:rPr lang="en-US" sz="2800" b="1" dirty="0">
                <a:solidFill>
                  <a:schemeClr val="bg1"/>
                </a:solidFill>
              </a:rPr>
              <a:t>New Living Translation</a:t>
            </a:r>
          </a:p>
        </p:txBody>
      </p:sp>
    </p:spTree>
    <p:extLst>
      <p:ext uri="{BB962C8B-B14F-4D97-AF65-F5344CB8AC3E}">
        <p14:creationId xmlns:p14="http://schemas.microsoft.com/office/powerpoint/2010/main" val="67175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B79C7A-A8DE-DDA5-22BB-C6A618B36055}"/>
              </a:ext>
            </a:extLst>
          </p:cNvPr>
          <p:cNvSpPr>
            <a:spLocks noGrp="1"/>
          </p:cNvSpPr>
          <p:nvPr>
            <p:ph type="body" idx="3"/>
          </p:nvPr>
        </p:nvSpPr>
        <p:spPr>
          <a:xfrm>
            <a:off x="986443" y="2277689"/>
            <a:ext cx="11205557" cy="3108959"/>
          </a:xfrm>
        </p:spPr>
        <p:txBody>
          <a:bodyPr>
            <a:noAutofit/>
          </a:bodyPr>
          <a:lstStyle/>
          <a:p>
            <a:pPr algn="l"/>
            <a:r>
              <a:rPr lang="en-US" sz="6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in human form He obediently humbled Himself even further by dying a criminal’s death on a cross. </a:t>
            </a:r>
          </a:p>
        </p:txBody>
      </p:sp>
      <p:sp>
        <p:nvSpPr>
          <p:cNvPr id="7" name="TextBox 6">
            <a:extLst>
              <a:ext uri="{FF2B5EF4-FFF2-40B4-BE49-F238E27FC236}">
                <a16:creationId xmlns:a16="http://schemas.microsoft.com/office/drawing/2014/main" id="{2EEABF43-7A81-1CDC-D509-A13EC9DD4B45}"/>
              </a:ext>
            </a:extLst>
          </p:cNvPr>
          <p:cNvSpPr txBox="1"/>
          <p:nvPr/>
        </p:nvSpPr>
        <p:spPr>
          <a:xfrm>
            <a:off x="7072053" y="6137163"/>
            <a:ext cx="6097384" cy="523220"/>
          </a:xfrm>
          <a:prstGeom prst="rect">
            <a:avLst/>
          </a:prstGeom>
          <a:noFill/>
        </p:spPr>
        <p:txBody>
          <a:bodyPr wrap="square">
            <a:spAutoFit/>
          </a:bodyPr>
          <a:lstStyle/>
          <a:p>
            <a:r>
              <a:rPr lang="en-US" sz="2800" b="1" dirty="0">
                <a:solidFill>
                  <a:schemeClr val="bg1"/>
                </a:solidFill>
              </a:rPr>
              <a:t>New Living Translation</a:t>
            </a:r>
          </a:p>
        </p:txBody>
      </p:sp>
    </p:spTree>
    <p:extLst>
      <p:ext uri="{BB962C8B-B14F-4D97-AF65-F5344CB8AC3E}">
        <p14:creationId xmlns:p14="http://schemas.microsoft.com/office/powerpoint/2010/main" val="295628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C9BC23-E85E-4A96-5E6A-A55E8DE3AAD6}"/>
              </a:ext>
            </a:extLst>
          </p:cNvPr>
          <p:cNvSpPr>
            <a:spLocks noGrp="1"/>
          </p:cNvSpPr>
          <p:nvPr>
            <p:ph type="body" idx="3"/>
          </p:nvPr>
        </p:nvSpPr>
        <p:spPr>
          <a:xfrm>
            <a:off x="498764" y="1895302"/>
            <a:ext cx="11338560" cy="3392631"/>
          </a:xfrm>
        </p:spPr>
        <p:txBody>
          <a:bodyPr>
            <a:normAutofit fontScale="47500" lnSpcReduction="20000"/>
          </a:bodyPr>
          <a:lstStyle/>
          <a:p>
            <a:pPr algn="l"/>
            <a:r>
              <a:rPr lang="en-US" sz="13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this, God raised </a:t>
            </a:r>
          </a:p>
          <a:p>
            <a:pPr algn="l"/>
            <a:r>
              <a:rPr lang="en-US" sz="13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Him up to the heights of heaven and gave Him a name that is above every other name, </a:t>
            </a:r>
          </a:p>
          <a:p>
            <a:endParaRPr lang="en-US" dirty="0"/>
          </a:p>
        </p:txBody>
      </p:sp>
      <p:sp>
        <p:nvSpPr>
          <p:cNvPr id="7" name="TextBox 6">
            <a:extLst>
              <a:ext uri="{FF2B5EF4-FFF2-40B4-BE49-F238E27FC236}">
                <a16:creationId xmlns:a16="http://schemas.microsoft.com/office/drawing/2014/main" id="{BF731C64-71F4-D9BC-3419-4B4D75E9D72E}"/>
              </a:ext>
            </a:extLst>
          </p:cNvPr>
          <p:cNvSpPr txBox="1"/>
          <p:nvPr/>
        </p:nvSpPr>
        <p:spPr>
          <a:xfrm>
            <a:off x="7113617" y="6153788"/>
            <a:ext cx="6097384" cy="523220"/>
          </a:xfrm>
          <a:prstGeom prst="rect">
            <a:avLst/>
          </a:prstGeom>
          <a:noFill/>
        </p:spPr>
        <p:txBody>
          <a:bodyPr wrap="square">
            <a:spAutoFit/>
          </a:bodyPr>
          <a:lstStyle/>
          <a:p>
            <a:r>
              <a:rPr lang="en-US" sz="2800" b="1" dirty="0">
                <a:solidFill>
                  <a:schemeClr val="bg1"/>
                </a:solidFill>
              </a:rPr>
              <a:t>New Living Translation</a:t>
            </a:r>
          </a:p>
        </p:txBody>
      </p:sp>
    </p:spTree>
    <p:extLst>
      <p:ext uri="{BB962C8B-B14F-4D97-AF65-F5344CB8AC3E}">
        <p14:creationId xmlns:p14="http://schemas.microsoft.com/office/powerpoint/2010/main" val="280098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DFC95C-ED0B-A6F9-40F0-F1DA04CE9C24}"/>
              </a:ext>
            </a:extLst>
          </p:cNvPr>
          <p:cNvSpPr>
            <a:spLocks noGrp="1"/>
          </p:cNvSpPr>
          <p:nvPr>
            <p:ph type="body" idx="3"/>
          </p:nvPr>
        </p:nvSpPr>
        <p:spPr>
          <a:xfrm>
            <a:off x="324196" y="1097281"/>
            <a:ext cx="11587942" cy="4655126"/>
          </a:xfrm>
        </p:spPr>
        <p:txBody>
          <a:bodyPr>
            <a:normAutofit fontScale="55000" lnSpcReduction="20000"/>
          </a:bodyPr>
          <a:lstStyle/>
          <a:p>
            <a:pPr algn="l"/>
            <a:r>
              <a:rPr lang="en-US" sz="10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that at the name of Jesus every knee will bow, in heaven and on earth and under the earth, and every tongue will confess that Jesus Christ is Lord, to the glory of God the Father. </a:t>
            </a:r>
          </a:p>
          <a:p>
            <a:pPr algn="l"/>
            <a:endParaRPr lang="en-US" dirty="0"/>
          </a:p>
        </p:txBody>
      </p:sp>
      <p:sp>
        <p:nvSpPr>
          <p:cNvPr id="7" name="TextBox 6">
            <a:extLst>
              <a:ext uri="{FF2B5EF4-FFF2-40B4-BE49-F238E27FC236}">
                <a16:creationId xmlns:a16="http://schemas.microsoft.com/office/drawing/2014/main" id="{134524F2-D579-5AA7-523F-D4D2B7D4EE95}"/>
              </a:ext>
            </a:extLst>
          </p:cNvPr>
          <p:cNvSpPr txBox="1"/>
          <p:nvPr/>
        </p:nvSpPr>
        <p:spPr>
          <a:xfrm>
            <a:off x="7119849" y="6145476"/>
            <a:ext cx="6176356" cy="523220"/>
          </a:xfrm>
          <a:prstGeom prst="rect">
            <a:avLst/>
          </a:prstGeom>
          <a:noFill/>
        </p:spPr>
        <p:txBody>
          <a:bodyPr wrap="square">
            <a:spAutoFit/>
          </a:bodyPr>
          <a:lstStyle/>
          <a:p>
            <a:r>
              <a:rPr lang="en-US" sz="2800" b="1" dirty="0">
                <a:solidFill>
                  <a:schemeClr val="bg1"/>
                </a:solidFill>
              </a:rPr>
              <a:t>New Living Translation</a:t>
            </a:r>
          </a:p>
        </p:txBody>
      </p:sp>
    </p:spTree>
    <p:extLst>
      <p:ext uri="{BB962C8B-B14F-4D97-AF65-F5344CB8AC3E}">
        <p14:creationId xmlns:p14="http://schemas.microsoft.com/office/powerpoint/2010/main" val="4195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796A4-3A43-4404-4E34-81BAA20C7D02}"/>
              </a:ext>
            </a:extLst>
          </p:cNvPr>
          <p:cNvSpPr>
            <a:spLocks noGrp="1"/>
          </p:cNvSpPr>
          <p:nvPr>
            <p:ph type="body"/>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0C3BED78-F18D-E72D-EF14-9C21176A7DF5}"/>
              </a:ext>
            </a:extLst>
          </p:cNvPr>
          <p:cNvSpPr>
            <a:spLocks noGrp="1"/>
          </p:cNvSpPr>
          <p:nvPr>
            <p:ph type="body" idx="1"/>
          </p:nvPr>
        </p:nvSpPr>
        <p:spPr/>
        <p:txBody>
          <a:bodyPr>
            <a:normAutofit fontScale="92500" lnSpcReduction="20000"/>
          </a:bodyPr>
          <a:lstStyle/>
          <a:p>
            <a:endParaRPr lang="en-US"/>
          </a:p>
        </p:txBody>
      </p:sp>
      <p:sp>
        <p:nvSpPr>
          <p:cNvPr id="4" name="Text Placeholder 3">
            <a:extLst>
              <a:ext uri="{FF2B5EF4-FFF2-40B4-BE49-F238E27FC236}">
                <a16:creationId xmlns:a16="http://schemas.microsoft.com/office/drawing/2014/main" id="{DE65BA98-28F6-5F32-890B-7F32B0AC44A6}"/>
              </a:ext>
            </a:extLst>
          </p:cNvPr>
          <p:cNvSpPr>
            <a:spLocks noGrp="1"/>
          </p:cNvSpPr>
          <p:nvPr>
            <p:ph type="body" idx="2"/>
          </p:nvPr>
        </p:nvSpPr>
        <p:spPr/>
        <p:txBody>
          <a:bodyPr>
            <a:normAutofit fontScale="92500" lnSpcReduction="10000"/>
          </a:bodyPr>
          <a:lstStyle/>
          <a:p>
            <a:endParaRPr lang="en-US"/>
          </a:p>
        </p:txBody>
      </p:sp>
      <p:sp>
        <p:nvSpPr>
          <p:cNvPr id="5" name="Text Placeholder 4">
            <a:extLst>
              <a:ext uri="{FF2B5EF4-FFF2-40B4-BE49-F238E27FC236}">
                <a16:creationId xmlns:a16="http://schemas.microsoft.com/office/drawing/2014/main" id="{439DB88E-8EDE-1881-8CBA-60429E08169E}"/>
              </a:ext>
            </a:extLst>
          </p:cNvPr>
          <p:cNvSpPr>
            <a:spLocks noGrp="1"/>
          </p:cNvSpPr>
          <p:nvPr>
            <p:ph type="body" idx="3"/>
          </p:nvPr>
        </p:nvSpPr>
        <p:spPr/>
        <p:txBody>
          <a:bodyPr/>
          <a:lstStyle/>
          <a:p>
            <a:endParaRPr lang="en-US"/>
          </a:p>
        </p:txBody>
      </p:sp>
      <p:pic>
        <p:nvPicPr>
          <p:cNvPr id="7" name="Picture 6" descr="A planet in space with text overlay&#10;&#10;Description automatically generated">
            <a:extLst>
              <a:ext uri="{FF2B5EF4-FFF2-40B4-BE49-F238E27FC236}">
                <a16:creationId xmlns:a16="http://schemas.microsoft.com/office/drawing/2014/main" id="{A073C544-26A9-6304-C060-D17198E8B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6"/>
            <a:ext cx="12196316" cy="6855573"/>
          </a:xfrm>
          <a:prstGeom prst="rect">
            <a:avLst/>
          </a:prstGeom>
        </p:spPr>
      </p:pic>
    </p:spTree>
    <p:extLst>
      <p:ext uri="{BB962C8B-B14F-4D97-AF65-F5344CB8AC3E}">
        <p14:creationId xmlns:p14="http://schemas.microsoft.com/office/powerpoint/2010/main" val="360762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570</Words>
  <Application>Microsoft Office PowerPoint</Application>
  <PresentationFormat>Widescreen</PresentationFormat>
  <Paragraphs>66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David Williamson</cp:lastModifiedBy>
  <cp:revision>1</cp:revision>
  <dcterms:modified xsi:type="dcterms:W3CDTF">2024-09-01T12:32:23Z</dcterms:modified>
</cp:coreProperties>
</file>