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85" r:id="rId4"/>
    <p:sldId id="286" r:id="rId5"/>
    <p:sldId id="287" r:id="rId6"/>
    <p:sldId id="288" r:id="rId7"/>
    <p:sldId id="289" r:id="rId8"/>
    <p:sldId id="290" r:id="rId9"/>
    <p:sldId id="264" r:id="rId10"/>
    <p:sldId id="267" r:id="rId11"/>
    <p:sldId id="265" r:id="rId12"/>
    <p:sldId id="269" r:id="rId13"/>
    <p:sldId id="268" r:id="rId14"/>
    <p:sldId id="266" r:id="rId15"/>
    <p:sldId id="272" r:id="rId16"/>
    <p:sldId id="271" r:id="rId17"/>
    <p:sldId id="273" r:id="rId18"/>
    <p:sldId id="277" r:id="rId19"/>
    <p:sldId id="278" r:id="rId20"/>
    <p:sldId id="274" r:id="rId21"/>
    <p:sldId id="279" r:id="rId22"/>
    <p:sldId id="280" r:id="rId23"/>
    <p:sldId id="275" r:id="rId24"/>
    <p:sldId id="281" r:id="rId25"/>
    <p:sldId id="282" r:id="rId26"/>
    <p:sldId id="276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D972D-7EDC-424A-83E8-D141185763FB}" v="32" dt="2024-09-08T11:48:45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2E4D972D-7EDC-424A-83E8-D141185763FB}"/>
    <pc:docChg chg="custSel addSld delSld modSld sldOrd">
      <pc:chgData name="David Williamson" userId="a73da8032f1697b1" providerId="LiveId" clId="{2E4D972D-7EDC-424A-83E8-D141185763FB}" dt="2024-09-08T12:05:07.757" v="2681" actId="47"/>
      <pc:docMkLst>
        <pc:docMk/>
      </pc:docMkLst>
      <pc:sldChg chg="delSp del mod">
        <pc:chgData name="David Williamson" userId="a73da8032f1697b1" providerId="LiveId" clId="{2E4D972D-7EDC-424A-83E8-D141185763FB}" dt="2024-09-08T12:03:28.929" v="2659" actId="47"/>
        <pc:sldMkLst>
          <pc:docMk/>
          <pc:sldMk cId="4031070297" sldId="256"/>
        </pc:sldMkLst>
        <pc:picChg chg="del">
          <ac:chgData name="David Williamson" userId="a73da8032f1697b1" providerId="LiveId" clId="{2E4D972D-7EDC-424A-83E8-D141185763FB}" dt="2024-09-08T12:03:25.179" v="2658" actId="478"/>
          <ac:picMkLst>
            <pc:docMk/>
            <pc:sldMk cId="4031070297" sldId="256"/>
            <ac:picMk id="2" creationId="{69C15865-4FE9-55BF-C441-211849B057EB}"/>
          </ac:picMkLst>
        </pc:picChg>
      </pc:sldChg>
      <pc:sldChg chg="del">
        <pc:chgData name="David Williamson" userId="a73da8032f1697b1" providerId="LiveId" clId="{2E4D972D-7EDC-424A-83E8-D141185763FB}" dt="2024-09-08T12:03:30.444" v="2660" actId="47"/>
        <pc:sldMkLst>
          <pc:docMk/>
          <pc:sldMk cId="1336666942" sldId="257"/>
        </pc:sldMkLst>
      </pc:sldChg>
      <pc:sldChg chg="del">
        <pc:chgData name="David Williamson" userId="a73da8032f1697b1" providerId="LiveId" clId="{2E4D972D-7EDC-424A-83E8-D141185763FB}" dt="2024-09-08T11:07:59.691" v="0" actId="47"/>
        <pc:sldMkLst>
          <pc:docMk/>
          <pc:sldMk cId="532834297" sldId="258"/>
        </pc:sldMkLst>
      </pc:sldChg>
      <pc:sldChg chg="del">
        <pc:chgData name="David Williamson" userId="a73da8032f1697b1" providerId="LiveId" clId="{2E4D972D-7EDC-424A-83E8-D141185763FB}" dt="2024-09-08T11:08:07.521" v="1" actId="47"/>
        <pc:sldMkLst>
          <pc:docMk/>
          <pc:sldMk cId="2882504933" sldId="259"/>
        </pc:sldMkLst>
      </pc:sldChg>
      <pc:sldChg chg="del">
        <pc:chgData name="David Williamson" userId="a73da8032f1697b1" providerId="LiveId" clId="{2E4D972D-7EDC-424A-83E8-D141185763FB}" dt="2024-09-08T11:12:40.569" v="143" actId="47"/>
        <pc:sldMkLst>
          <pc:docMk/>
          <pc:sldMk cId="3430646627" sldId="260"/>
        </pc:sldMkLst>
      </pc:sldChg>
      <pc:sldChg chg="del">
        <pc:chgData name="David Williamson" userId="a73da8032f1697b1" providerId="LiveId" clId="{2E4D972D-7EDC-424A-83E8-D141185763FB}" dt="2024-09-08T12:03:32.444" v="2661" actId="47"/>
        <pc:sldMkLst>
          <pc:docMk/>
          <pc:sldMk cId="4273910088" sldId="261"/>
        </pc:sldMkLst>
      </pc:sldChg>
      <pc:sldChg chg="addSp modSp mod ord">
        <pc:chgData name="David Williamson" userId="a73da8032f1697b1" providerId="LiveId" clId="{2E4D972D-7EDC-424A-83E8-D141185763FB}" dt="2024-09-08T12:03:48.741" v="2665" actId="20577"/>
        <pc:sldMkLst>
          <pc:docMk/>
          <pc:sldMk cId="1236605403" sldId="262"/>
        </pc:sldMkLst>
        <pc:spChg chg="mod">
          <ac:chgData name="David Williamson" userId="a73da8032f1697b1" providerId="LiveId" clId="{2E4D972D-7EDC-424A-83E8-D141185763FB}" dt="2024-09-08T11:10:04.115" v="64" actId="1076"/>
          <ac:spMkLst>
            <pc:docMk/>
            <pc:sldMk cId="1236605403" sldId="262"/>
            <ac:spMk id="3" creationId="{AB732839-A09B-4625-8563-969B0B862215}"/>
          </ac:spMkLst>
        </pc:spChg>
        <pc:spChg chg="mod">
          <ac:chgData name="David Williamson" userId="a73da8032f1697b1" providerId="LiveId" clId="{2E4D972D-7EDC-424A-83E8-D141185763FB}" dt="2024-09-08T12:03:48.741" v="2665" actId="20577"/>
          <ac:spMkLst>
            <pc:docMk/>
            <pc:sldMk cId="1236605403" sldId="262"/>
            <ac:spMk id="4" creationId="{F26A5E0B-22F4-1EEB-2F87-7A1A77EB63D0}"/>
          </ac:spMkLst>
        </pc:spChg>
        <pc:spChg chg="add mod">
          <ac:chgData name="David Williamson" userId="a73da8032f1697b1" providerId="LiveId" clId="{2E4D972D-7EDC-424A-83E8-D141185763FB}" dt="2024-09-08T11:11:00.928" v="138" actId="1076"/>
          <ac:spMkLst>
            <pc:docMk/>
            <pc:sldMk cId="1236605403" sldId="262"/>
            <ac:spMk id="5" creationId="{7E97FEF5-411B-ECC0-F770-415429D6C311}"/>
          </ac:spMkLst>
        </pc:spChg>
        <pc:picChg chg="mod">
          <ac:chgData name="David Williamson" userId="a73da8032f1697b1" providerId="LiveId" clId="{2E4D972D-7EDC-424A-83E8-D141185763FB}" dt="2024-09-08T11:09:59.662" v="63" actId="1076"/>
          <ac:picMkLst>
            <pc:docMk/>
            <pc:sldMk cId="1236605403" sldId="262"/>
            <ac:picMk id="2" creationId="{AEFC21E8-B24F-AC88-070E-4C1DFE4CD0FA}"/>
          </ac:picMkLst>
        </pc:picChg>
      </pc:sldChg>
      <pc:sldChg chg="modSp mod ord">
        <pc:chgData name="David Williamson" userId="a73da8032f1697b1" providerId="LiveId" clId="{2E4D972D-7EDC-424A-83E8-D141185763FB}" dt="2024-09-08T12:04:33.835" v="2671" actId="6549"/>
        <pc:sldMkLst>
          <pc:docMk/>
          <pc:sldMk cId="2304624410" sldId="263"/>
        </pc:sldMkLst>
        <pc:spChg chg="mod">
          <ac:chgData name="David Williamson" userId="a73da8032f1697b1" providerId="LiveId" clId="{2E4D972D-7EDC-424A-83E8-D141185763FB}" dt="2024-09-08T12:04:33.835" v="2671" actId="6549"/>
          <ac:spMkLst>
            <pc:docMk/>
            <pc:sldMk cId="2304624410" sldId="263"/>
            <ac:spMk id="4" creationId="{F8A3B29E-59F3-434F-634E-305F043D3933}"/>
          </ac:spMkLst>
        </pc:spChg>
      </pc:sldChg>
      <pc:sldChg chg="addSp modSp mod">
        <pc:chgData name="David Williamson" userId="a73da8032f1697b1" providerId="LiveId" clId="{2E4D972D-7EDC-424A-83E8-D141185763FB}" dt="2024-09-08T11:15:11.056" v="269" actId="403"/>
        <pc:sldMkLst>
          <pc:docMk/>
          <pc:sldMk cId="26156693" sldId="264"/>
        </pc:sldMkLst>
        <pc:spChg chg="add mod">
          <ac:chgData name="David Williamson" userId="a73da8032f1697b1" providerId="LiveId" clId="{2E4D972D-7EDC-424A-83E8-D141185763FB}" dt="2024-09-08T11:15:11.056" v="269" actId="403"/>
          <ac:spMkLst>
            <pc:docMk/>
            <pc:sldMk cId="26156693" sldId="264"/>
            <ac:spMk id="3" creationId="{81D884C7-FA91-3319-286E-1C440C849F74}"/>
          </ac:spMkLst>
        </pc:spChg>
      </pc:sldChg>
      <pc:sldChg chg="addSp modSp add mod">
        <pc:chgData name="David Williamson" userId="a73da8032f1697b1" providerId="LiveId" clId="{2E4D972D-7EDC-424A-83E8-D141185763FB}" dt="2024-09-08T11:22:07.324" v="600" actId="1076"/>
        <pc:sldMkLst>
          <pc:docMk/>
          <pc:sldMk cId="2160212819" sldId="265"/>
        </pc:sldMkLst>
        <pc:spChg chg="add mod">
          <ac:chgData name="David Williamson" userId="a73da8032f1697b1" providerId="LiveId" clId="{2E4D972D-7EDC-424A-83E8-D141185763FB}" dt="2024-09-08T11:21:53.558" v="591" actId="1076"/>
          <ac:spMkLst>
            <pc:docMk/>
            <pc:sldMk cId="2160212819" sldId="265"/>
            <ac:spMk id="3" creationId="{318C8DF7-EF4E-ECC6-EF86-B6AA08CEB12E}"/>
          </ac:spMkLst>
        </pc:spChg>
        <pc:spChg chg="add mod">
          <ac:chgData name="David Williamson" userId="a73da8032f1697b1" providerId="LiveId" clId="{2E4D972D-7EDC-424A-83E8-D141185763FB}" dt="2024-09-08T11:22:07.324" v="600" actId="1076"/>
          <ac:spMkLst>
            <pc:docMk/>
            <pc:sldMk cId="2160212819" sldId="265"/>
            <ac:spMk id="4" creationId="{25832D95-C7B2-9BB9-15F1-FF819BEAAEA1}"/>
          </ac:spMkLst>
        </pc:spChg>
      </pc:sldChg>
      <pc:sldChg chg="del">
        <pc:chgData name="David Williamson" userId="a73da8032f1697b1" providerId="LiveId" clId="{2E4D972D-7EDC-424A-83E8-D141185763FB}" dt="2024-09-08T11:11:46.553" v="140" actId="2696"/>
        <pc:sldMkLst>
          <pc:docMk/>
          <pc:sldMk cId="3960448367" sldId="265"/>
        </pc:sldMkLst>
      </pc:sldChg>
      <pc:sldChg chg="addSp modSp add mod">
        <pc:chgData name="David Williamson" userId="a73da8032f1697b1" providerId="LiveId" clId="{2E4D972D-7EDC-424A-83E8-D141185763FB}" dt="2024-09-08T11:46:57.225" v="1909" actId="207"/>
        <pc:sldMkLst>
          <pc:docMk/>
          <pc:sldMk cId="476786205" sldId="266"/>
        </pc:sldMkLst>
        <pc:spChg chg="add mod">
          <ac:chgData name="David Williamson" userId="a73da8032f1697b1" providerId="LiveId" clId="{2E4D972D-7EDC-424A-83E8-D141185763FB}" dt="2024-09-08T11:46:57.225" v="1909" actId="207"/>
          <ac:spMkLst>
            <pc:docMk/>
            <pc:sldMk cId="476786205" sldId="266"/>
            <ac:spMk id="3" creationId="{D10FFE42-A564-9124-D283-F917BA90F10D}"/>
          </ac:spMkLst>
        </pc:spChg>
      </pc:sldChg>
      <pc:sldChg chg="addSp modSp add mod ord">
        <pc:chgData name="David Williamson" userId="a73da8032f1697b1" providerId="LiveId" clId="{2E4D972D-7EDC-424A-83E8-D141185763FB}" dt="2024-09-08T11:20:47.964" v="549" actId="1076"/>
        <pc:sldMkLst>
          <pc:docMk/>
          <pc:sldMk cId="1932800717" sldId="267"/>
        </pc:sldMkLst>
        <pc:spChg chg="add mod">
          <ac:chgData name="David Williamson" userId="a73da8032f1697b1" providerId="LiveId" clId="{2E4D972D-7EDC-424A-83E8-D141185763FB}" dt="2024-09-08T11:20:36.886" v="548" actId="1076"/>
          <ac:spMkLst>
            <pc:docMk/>
            <pc:sldMk cId="1932800717" sldId="267"/>
            <ac:spMk id="3" creationId="{3EB204C6-DEC3-CB26-C318-820956FA7FE4}"/>
          </ac:spMkLst>
        </pc:spChg>
        <pc:spChg chg="add mod">
          <ac:chgData name="David Williamson" userId="a73da8032f1697b1" providerId="LiveId" clId="{2E4D972D-7EDC-424A-83E8-D141185763FB}" dt="2024-09-08T11:20:47.964" v="549" actId="1076"/>
          <ac:spMkLst>
            <pc:docMk/>
            <pc:sldMk cId="1932800717" sldId="267"/>
            <ac:spMk id="4" creationId="{7B7F7496-2704-4254-A9A6-DDFB722C31E7}"/>
          </ac:spMkLst>
        </pc:spChg>
      </pc:sldChg>
      <pc:sldChg chg="addSp modSp add mod">
        <pc:chgData name="David Williamson" userId="a73da8032f1697b1" providerId="LiveId" clId="{2E4D972D-7EDC-424A-83E8-D141185763FB}" dt="2024-09-08T11:32:19.055" v="950" actId="20577"/>
        <pc:sldMkLst>
          <pc:docMk/>
          <pc:sldMk cId="2865281747" sldId="268"/>
        </pc:sldMkLst>
        <pc:spChg chg="add mod">
          <ac:chgData name="David Williamson" userId="a73da8032f1697b1" providerId="LiveId" clId="{2E4D972D-7EDC-424A-83E8-D141185763FB}" dt="2024-09-08T11:32:19.055" v="950" actId="20577"/>
          <ac:spMkLst>
            <pc:docMk/>
            <pc:sldMk cId="2865281747" sldId="268"/>
            <ac:spMk id="3" creationId="{96C6CA99-F28D-1FFA-C678-FA0C0E2FC12F}"/>
          </ac:spMkLst>
        </pc:spChg>
      </pc:sldChg>
      <pc:sldChg chg="addSp modSp add mod ord">
        <pc:chgData name="David Williamson" userId="a73da8032f1697b1" providerId="LiveId" clId="{2E4D972D-7EDC-424A-83E8-D141185763FB}" dt="2024-09-08T11:28:57.976" v="783" actId="1076"/>
        <pc:sldMkLst>
          <pc:docMk/>
          <pc:sldMk cId="483157762" sldId="269"/>
        </pc:sldMkLst>
        <pc:spChg chg="add mod">
          <ac:chgData name="David Williamson" userId="a73da8032f1697b1" providerId="LiveId" clId="{2E4D972D-7EDC-424A-83E8-D141185763FB}" dt="2024-09-08T11:28:51.523" v="782" actId="1076"/>
          <ac:spMkLst>
            <pc:docMk/>
            <pc:sldMk cId="483157762" sldId="269"/>
            <ac:spMk id="3" creationId="{D7E7EEF3-B21A-602B-479D-3DBAF8E58D36}"/>
          </ac:spMkLst>
        </pc:spChg>
        <pc:spChg chg="add mod">
          <ac:chgData name="David Williamson" userId="a73da8032f1697b1" providerId="LiveId" clId="{2E4D972D-7EDC-424A-83E8-D141185763FB}" dt="2024-09-08T11:28:57.976" v="783" actId="1076"/>
          <ac:spMkLst>
            <pc:docMk/>
            <pc:sldMk cId="483157762" sldId="269"/>
            <ac:spMk id="4" creationId="{A7B2D5DE-2F57-4518-A8EC-8FAA7E9098AC}"/>
          </ac:spMkLst>
        </pc:spChg>
        <pc:picChg chg="add mod">
          <ac:chgData name="David Williamson" userId="a73da8032f1697b1" providerId="LiveId" clId="{2E4D972D-7EDC-424A-83E8-D141185763FB}" dt="2024-09-08T11:27:20.242" v="730" actId="1076"/>
          <ac:picMkLst>
            <pc:docMk/>
            <pc:sldMk cId="483157762" sldId="269"/>
            <ac:picMk id="2" creationId="{F308E48A-E540-42D5-4C60-EE5A72AC5446}"/>
          </ac:picMkLst>
        </pc:picChg>
      </pc:sldChg>
      <pc:sldChg chg="new del">
        <pc:chgData name="David Williamson" userId="a73da8032f1697b1" providerId="LiveId" clId="{2E4D972D-7EDC-424A-83E8-D141185763FB}" dt="2024-09-08T11:47:32.179" v="1913" actId="47"/>
        <pc:sldMkLst>
          <pc:docMk/>
          <pc:sldMk cId="1714696431" sldId="270"/>
        </pc:sldMkLst>
      </pc:sldChg>
      <pc:sldChg chg="addSp delSp modSp add mod">
        <pc:chgData name="David Williamson" userId="a73da8032f1697b1" providerId="LiveId" clId="{2E4D972D-7EDC-424A-83E8-D141185763FB}" dt="2024-09-08T11:45:53.882" v="1908" actId="207"/>
        <pc:sldMkLst>
          <pc:docMk/>
          <pc:sldMk cId="1511499942" sldId="271"/>
        </pc:sldMkLst>
        <pc:spChg chg="del mod">
          <ac:chgData name="David Williamson" userId="a73da8032f1697b1" providerId="LiveId" clId="{2E4D972D-7EDC-424A-83E8-D141185763FB}" dt="2024-09-08T11:40:48.759" v="1265"/>
          <ac:spMkLst>
            <pc:docMk/>
            <pc:sldMk cId="1511499942" sldId="271"/>
            <ac:spMk id="3" creationId="{D10FFE42-A564-9124-D283-F917BA90F10D}"/>
          </ac:spMkLst>
        </pc:spChg>
        <pc:spChg chg="add mod">
          <ac:chgData name="David Williamson" userId="a73da8032f1697b1" providerId="LiveId" clId="{2E4D972D-7EDC-424A-83E8-D141185763FB}" dt="2024-09-08T11:45:53.882" v="1908" actId="207"/>
          <ac:spMkLst>
            <pc:docMk/>
            <pc:sldMk cId="1511499942" sldId="271"/>
            <ac:spMk id="4" creationId="{A6500769-CEB6-9C47-55FE-0D5525A42642}"/>
          </ac:spMkLst>
        </pc:spChg>
      </pc:sldChg>
      <pc:sldChg chg="addSp modSp add mod ord">
        <pc:chgData name="David Williamson" userId="a73da8032f1697b1" providerId="LiveId" clId="{2E4D972D-7EDC-424A-83E8-D141185763FB}" dt="2024-09-08T11:42:28.787" v="1420" actId="114"/>
        <pc:sldMkLst>
          <pc:docMk/>
          <pc:sldMk cId="2624826807" sldId="272"/>
        </pc:sldMkLst>
        <pc:spChg chg="add mod">
          <ac:chgData name="David Williamson" userId="a73da8032f1697b1" providerId="LiveId" clId="{2E4D972D-7EDC-424A-83E8-D141185763FB}" dt="2024-09-08T11:42:28.787" v="1420" actId="114"/>
          <ac:spMkLst>
            <pc:docMk/>
            <pc:sldMk cId="2624826807" sldId="272"/>
            <ac:spMk id="3" creationId="{DB74C1F5-61B6-0682-E36C-4CC0B8314F57}"/>
          </ac:spMkLst>
        </pc:spChg>
        <pc:picChg chg="add mod">
          <ac:chgData name="David Williamson" userId="a73da8032f1697b1" providerId="LiveId" clId="{2E4D972D-7EDC-424A-83E8-D141185763FB}" dt="2024-09-08T11:40:48.759" v="1263"/>
          <ac:picMkLst>
            <pc:docMk/>
            <pc:sldMk cId="2624826807" sldId="272"/>
            <ac:picMk id="2" creationId="{823C1F36-BA5F-0CEF-FC01-85F0B7C93F3C}"/>
          </ac:picMkLst>
        </pc:picChg>
      </pc:sldChg>
      <pc:sldChg chg="addSp modSp add mod ord">
        <pc:chgData name="David Williamson" userId="a73da8032f1697b1" providerId="LiveId" clId="{2E4D972D-7EDC-424A-83E8-D141185763FB}" dt="2024-09-08T11:50:35.788" v="2081" actId="207"/>
        <pc:sldMkLst>
          <pc:docMk/>
          <pc:sldMk cId="1167569155" sldId="273"/>
        </pc:sldMkLst>
        <pc:spChg chg="add mod">
          <ac:chgData name="David Williamson" userId="a73da8032f1697b1" providerId="LiveId" clId="{2E4D972D-7EDC-424A-83E8-D141185763FB}" dt="2024-09-08T11:50:35.788" v="2081" actId="207"/>
          <ac:spMkLst>
            <pc:docMk/>
            <pc:sldMk cId="1167569155" sldId="273"/>
            <ac:spMk id="3" creationId="{A79BE295-0486-56C8-C524-ACE0B37FD2CE}"/>
          </ac:spMkLst>
        </pc:spChg>
      </pc:sldChg>
      <pc:sldChg chg="modSp add mod ord">
        <pc:chgData name="David Williamson" userId="a73da8032f1697b1" providerId="LiveId" clId="{2E4D972D-7EDC-424A-83E8-D141185763FB}" dt="2024-09-08T11:52:46.664" v="2154" actId="403"/>
        <pc:sldMkLst>
          <pc:docMk/>
          <pc:sldMk cId="1488661070" sldId="274"/>
        </pc:sldMkLst>
        <pc:spChg chg="mod">
          <ac:chgData name="David Williamson" userId="a73da8032f1697b1" providerId="LiveId" clId="{2E4D972D-7EDC-424A-83E8-D141185763FB}" dt="2024-09-08T11:52:46.664" v="2154" actId="403"/>
          <ac:spMkLst>
            <pc:docMk/>
            <pc:sldMk cId="1488661070" sldId="274"/>
            <ac:spMk id="3" creationId="{81D884C7-FA91-3319-286E-1C440C849F74}"/>
          </ac:spMkLst>
        </pc:spChg>
      </pc:sldChg>
      <pc:sldChg chg="modSp add mod">
        <pc:chgData name="David Williamson" userId="a73da8032f1697b1" providerId="LiveId" clId="{2E4D972D-7EDC-424A-83E8-D141185763FB}" dt="2024-09-08T11:56:05.164" v="2246" actId="20577"/>
        <pc:sldMkLst>
          <pc:docMk/>
          <pc:sldMk cId="1613975670" sldId="275"/>
        </pc:sldMkLst>
        <pc:spChg chg="mod">
          <ac:chgData name="David Williamson" userId="a73da8032f1697b1" providerId="LiveId" clId="{2E4D972D-7EDC-424A-83E8-D141185763FB}" dt="2024-09-08T11:56:05.164" v="2246" actId="20577"/>
          <ac:spMkLst>
            <pc:docMk/>
            <pc:sldMk cId="1613975670" sldId="275"/>
            <ac:spMk id="3" creationId="{81D884C7-FA91-3319-286E-1C440C849F74}"/>
          </ac:spMkLst>
        </pc:spChg>
      </pc:sldChg>
      <pc:sldChg chg="modSp add mod ord">
        <pc:chgData name="David Williamson" userId="a73da8032f1697b1" providerId="LiveId" clId="{2E4D972D-7EDC-424A-83E8-D141185763FB}" dt="2024-09-08T12:00:33.604" v="2512"/>
        <pc:sldMkLst>
          <pc:docMk/>
          <pc:sldMk cId="1166159257" sldId="276"/>
        </pc:sldMkLst>
        <pc:spChg chg="mod">
          <ac:chgData name="David Williamson" userId="a73da8032f1697b1" providerId="LiveId" clId="{2E4D972D-7EDC-424A-83E8-D141185763FB}" dt="2024-09-08T11:59:55.651" v="2509" actId="20577"/>
          <ac:spMkLst>
            <pc:docMk/>
            <pc:sldMk cId="1166159257" sldId="276"/>
            <ac:spMk id="3" creationId="{81D884C7-FA91-3319-286E-1C440C849F74}"/>
          </ac:spMkLst>
        </pc:spChg>
      </pc:sldChg>
      <pc:sldChg chg="modSp add mod">
        <pc:chgData name="David Williamson" userId="a73da8032f1697b1" providerId="LiveId" clId="{2E4D972D-7EDC-424A-83E8-D141185763FB}" dt="2024-09-08T11:51:04.285" v="2091" actId="1076"/>
        <pc:sldMkLst>
          <pc:docMk/>
          <pc:sldMk cId="1761669378" sldId="277"/>
        </pc:sldMkLst>
        <pc:spChg chg="mod">
          <ac:chgData name="David Williamson" userId="a73da8032f1697b1" providerId="LiveId" clId="{2E4D972D-7EDC-424A-83E8-D141185763FB}" dt="2024-09-08T11:51:04.285" v="2091" actId="1076"/>
          <ac:spMkLst>
            <pc:docMk/>
            <pc:sldMk cId="1761669378" sldId="277"/>
            <ac:spMk id="3" creationId="{A79BE295-0486-56C8-C524-ACE0B37FD2CE}"/>
          </ac:spMkLst>
        </pc:spChg>
      </pc:sldChg>
      <pc:sldChg chg="modSp add mod ord">
        <pc:chgData name="David Williamson" userId="a73da8032f1697b1" providerId="LiveId" clId="{2E4D972D-7EDC-424A-83E8-D141185763FB}" dt="2024-09-08T11:52:03.394" v="2117" actId="404"/>
        <pc:sldMkLst>
          <pc:docMk/>
          <pc:sldMk cId="2836488172" sldId="278"/>
        </pc:sldMkLst>
        <pc:spChg chg="mod">
          <ac:chgData name="David Williamson" userId="a73da8032f1697b1" providerId="LiveId" clId="{2E4D972D-7EDC-424A-83E8-D141185763FB}" dt="2024-09-08T11:52:03.394" v="2117" actId="404"/>
          <ac:spMkLst>
            <pc:docMk/>
            <pc:sldMk cId="2836488172" sldId="278"/>
            <ac:spMk id="3" creationId="{A79BE295-0486-56C8-C524-ACE0B37FD2CE}"/>
          </ac:spMkLst>
        </pc:spChg>
      </pc:sldChg>
      <pc:sldChg chg="modSp add mod ord">
        <pc:chgData name="David Williamson" userId="a73da8032f1697b1" providerId="LiveId" clId="{2E4D972D-7EDC-424A-83E8-D141185763FB}" dt="2024-09-08T11:53:21.117" v="2170" actId="20577"/>
        <pc:sldMkLst>
          <pc:docMk/>
          <pc:sldMk cId="3586776440" sldId="279"/>
        </pc:sldMkLst>
        <pc:spChg chg="mod">
          <ac:chgData name="David Williamson" userId="a73da8032f1697b1" providerId="LiveId" clId="{2E4D972D-7EDC-424A-83E8-D141185763FB}" dt="2024-09-08T11:53:21.117" v="2170" actId="20577"/>
          <ac:spMkLst>
            <pc:docMk/>
            <pc:sldMk cId="3586776440" sldId="279"/>
            <ac:spMk id="3" creationId="{A79BE295-0486-56C8-C524-ACE0B37FD2CE}"/>
          </ac:spMkLst>
        </pc:spChg>
      </pc:sldChg>
      <pc:sldChg chg="modSp add mod ord">
        <pc:chgData name="David Williamson" userId="a73da8032f1697b1" providerId="LiveId" clId="{2E4D972D-7EDC-424A-83E8-D141185763FB}" dt="2024-09-08T11:55:25.008" v="2207" actId="403"/>
        <pc:sldMkLst>
          <pc:docMk/>
          <pc:sldMk cId="2851167363" sldId="280"/>
        </pc:sldMkLst>
        <pc:spChg chg="mod">
          <ac:chgData name="David Williamson" userId="a73da8032f1697b1" providerId="LiveId" clId="{2E4D972D-7EDC-424A-83E8-D141185763FB}" dt="2024-09-08T11:55:25.008" v="2207" actId="403"/>
          <ac:spMkLst>
            <pc:docMk/>
            <pc:sldMk cId="2851167363" sldId="280"/>
            <ac:spMk id="3" creationId="{A79BE295-0486-56C8-C524-ACE0B37FD2CE}"/>
          </ac:spMkLst>
        </pc:spChg>
      </pc:sldChg>
      <pc:sldChg chg="modSp add mod ord">
        <pc:chgData name="David Williamson" userId="a73da8032f1697b1" providerId="LiveId" clId="{2E4D972D-7EDC-424A-83E8-D141185763FB}" dt="2024-09-08T11:56:55.289" v="2285" actId="20577"/>
        <pc:sldMkLst>
          <pc:docMk/>
          <pc:sldMk cId="3040678582" sldId="281"/>
        </pc:sldMkLst>
        <pc:spChg chg="mod">
          <ac:chgData name="David Williamson" userId="a73da8032f1697b1" providerId="LiveId" clId="{2E4D972D-7EDC-424A-83E8-D141185763FB}" dt="2024-09-08T11:56:55.289" v="2285" actId="20577"/>
          <ac:spMkLst>
            <pc:docMk/>
            <pc:sldMk cId="3040678582" sldId="281"/>
            <ac:spMk id="3" creationId="{A79BE295-0486-56C8-C524-ACE0B37FD2CE}"/>
          </ac:spMkLst>
        </pc:spChg>
      </pc:sldChg>
      <pc:sldChg chg="modSp add mod ord">
        <pc:chgData name="David Williamson" userId="a73da8032f1697b1" providerId="LiveId" clId="{2E4D972D-7EDC-424A-83E8-D141185763FB}" dt="2024-09-08T11:58:31.526" v="2382" actId="6549"/>
        <pc:sldMkLst>
          <pc:docMk/>
          <pc:sldMk cId="36764566" sldId="282"/>
        </pc:sldMkLst>
        <pc:spChg chg="mod">
          <ac:chgData name="David Williamson" userId="a73da8032f1697b1" providerId="LiveId" clId="{2E4D972D-7EDC-424A-83E8-D141185763FB}" dt="2024-09-08T11:58:31.526" v="2382" actId="6549"/>
          <ac:spMkLst>
            <pc:docMk/>
            <pc:sldMk cId="36764566" sldId="282"/>
            <ac:spMk id="3" creationId="{A79BE295-0486-56C8-C524-ACE0B37FD2CE}"/>
          </ac:spMkLst>
        </pc:spChg>
      </pc:sldChg>
      <pc:sldChg chg="modSp add mod">
        <pc:chgData name="David Williamson" userId="a73da8032f1697b1" providerId="LiveId" clId="{2E4D972D-7EDC-424A-83E8-D141185763FB}" dt="2024-09-08T12:01:49.369" v="2654" actId="114"/>
        <pc:sldMkLst>
          <pc:docMk/>
          <pc:sldMk cId="2587593246" sldId="283"/>
        </pc:sldMkLst>
        <pc:spChg chg="mod">
          <ac:chgData name="David Williamson" userId="a73da8032f1697b1" providerId="LiveId" clId="{2E4D972D-7EDC-424A-83E8-D141185763FB}" dt="2024-09-08T12:01:49.369" v="2654" actId="114"/>
          <ac:spMkLst>
            <pc:docMk/>
            <pc:sldMk cId="2587593246" sldId="283"/>
            <ac:spMk id="3" creationId="{A79BE295-0486-56C8-C524-ACE0B37FD2CE}"/>
          </ac:spMkLst>
        </pc:spChg>
      </pc:sldChg>
      <pc:sldChg chg="add ord">
        <pc:chgData name="David Williamson" userId="a73da8032f1697b1" providerId="LiveId" clId="{2E4D972D-7EDC-424A-83E8-D141185763FB}" dt="2024-09-08T12:02:36.474" v="2657"/>
        <pc:sldMkLst>
          <pc:docMk/>
          <pc:sldMk cId="2295043505" sldId="284"/>
        </pc:sldMkLst>
      </pc:sldChg>
      <pc:sldChg chg="modSp add mod ord">
        <pc:chgData name="David Williamson" userId="a73da8032f1697b1" providerId="LiveId" clId="{2E4D972D-7EDC-424A-83E8-D141185763FB}" dt="2024-09-08T12:04:35.898" v="2673"/>
        <pc:sldMkLst>
          <pc:docMk/>
          <pc:sldMk cId="988435031" sldId="285"/>
        </pc:sldMkLst>
        <pc:spChg chg="mod">
          <ac:chgData name="David Williamson" userId="a73da8032f1697b1" providerId="LiveId" clId="{2E4D972D-7EDC-424A-83E8-D141185763FB}" dt="2024-09-08T12:04:19.616" v="2667" actId="6549"/>
          <ac:spMkLst>
            <pc:docMk/>
            <pc:sldMk cId="988435031" sldId="285"/>
            <ac:spMk id="4" creationId="{F8A3B29E-59F3-434F-634E-305F043D3933}"/>
          </ac:spMkLst>
        </pc:spChg>
      </pc:sldChg>
      <pc:sldChg chg="modSp add mod">
        <pc:chgData name="David Williamson" userId="a73da8032f1697b1" providerId="LiveId" clId="{2E4D972D-7EDC-424A-83E8-D141185763FB}" dt="2024-09-08T12:04:39.116" v="2674" actId="6549"/>
        <pc:sldMkLst>
          <pc:docMk/>
          <pc:sldMk cId="2659120781" sldId="286"/>
        </pc:sldMkLst>
        <pc:spChg chg="mod">
          <ac:chgData name="David Williamson" userId="a73da8032f1697b1" providerId="LiveId" clId="{2E4D972D-7EDC-424A-83E8-D141185763FB}" dt="2024-09-08T12:04:39.116" v="2674" actId="6549"/>
          <ac:spMkLst>
            <pc:docMk/>
            <pc:sldMk cId="2659120781" sldId="286"/>
            <ac:spMk id="4" creationId="{F8A3B29E-59F3-434F-634E-305F043D3933}"/>
          </ac:spMkLst>
        </pc:spChg>
      </pc:sldChg>
      <pc:sldChg chg="modSp add mod">
        <pc:chgData name="David Williamson" userId="a73da8032f1697b1" providerId="LiveId" clId="{2E4D972D-7EDC-424A-83E8-D141185763FB}" dt="2024-09-08T12:04:42.366" v="2675" actId="6549"/>
        <pc:sldMkLst>
          <pc:docMk/>
          <pc:sldMk cId="4021633148" sldId="287"/>
        </pc:sldMkLst>
        <pc:spChg chg="mod">
          <ac:chgData name="David Williamson" userId="a73da8032f1697b1" providerId="LiveId" clId="{2E4D972D-7EDC-424A-83E8-D141185763FB}" dt="2024-09-08T12:04:42.366" v="2675" actId="6549"/>
          <ac:spMkLst>
            <pc:docMk/>
            <pc:sldMk cId="4021633148" sldId="287"/>
            <ac:spMk id="4" creationId="{F8A3B29E-59F3-434F-634E-305F043D3933}"/>
          </ac:spMkLst>
        </pc:spChg>
      </pc:sldChg>
      <pc:sldChg chg="modSp add mod">
        <pc:chgData name="David Williamson" userId="a73da8032f1697b1" providerId="LiveId" clId="{2E4D972D-7EDC-424A-83E8-D141185763FB}" dt="2024-09-08T12:05:02.194" v="2679" actId="6549"/>
        <pc:sldMkLst>
          <pc:docMk/>
          <pc:sldMk cId="415876744" sldId="288"/>
        </pc:sldMkLst>
        <pc:spChg chg="mod">
          <ac:chgData name="David Williamson" userId="a73da8032f1697b1" providerId="LiveId" clId="{2E4D972D-7EDC-424A-83E8-D141185763FB}" dt="2024-09-08T12:05:02.194" v="2679" actId="6549"/>
          <ac:spMkLst>
            <pc:docMk/>
            <pc:sldMk cId="415876744" sldId="288"/>
            <ac:spMk id="4" creationId="{F8A3B29E-59F3-434F-634E-305F043D3933}"/>
          </ac:spMkLst>
        </pc:spChg>
      </pc:sldChg>
      <pc:sldChg chg="modSp add mod">
        <pc:chgData name="David Williamson" userId="a73da8032f1697b1" providerId="LiveId" clId="{2E4D972D-7EDC-424A-83E8-D141185763FB}" dt="2024-09-08T12:05:05.163" v="2680" actId="6549"/>
        <pc:sldMkLst>
          <pc:docMk/>
          <pc:sldMk cId="1312603258" sldId="289"/>
        </pc:sldMkLst>
        <pc:spChg chg="mod">
          <ac:chgData name="David Williamson" userId="a73da8032f1697b1" providerId="LiveId" clId="{2E4D972D-7EDC-424A-83E8-D141185763FB}" dt="2024-09-08T12:05:05.163" v="2680" actId="6549"/>
          <ac:spMkLst>
            <pc:docMk/>
            <pc:sldMk cId="1312603258" sldId="289"/>
            <ac:spMk id="4" creationId="{F8A3B29E-59F3-434F-634E-305F043D3933}"/>
          </ac:spMkLst>
        </pc:spChg>
      </pc:sldChg>
      <pc:sldChg chg="add">
        <pc:chgData name="David Williamson" userId="a73da8032f1697b1" providerId="LiveId" clId="{2E4D972D-7EDC-424A-83E8-D141185763FB}" dt="2024-09-08T12:04:54.819" v="2677" actId="2890"/>
        <pc:sldMkLst>
          <pc:docMk/>
          <pc:sldMk cId="3454737637" sldId="290"/>
        </pc:sldMkLst>
      </pc:sldChg>
      <pc:sldChg chg="add del">
        <pc:chgData name="David Williamson" userId="a73da8032f1697b1" providerId="LiveId" clId="{2E4D972D-7EDC-424A-83E8-D141185763FB}" dt="2024-09-08T12:05:07.757" v="2681" actId="47"/>
        <pc:sldMkLst>
          <pc:docMk/>
          <pc:sldMk cId="3228246437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0C2A-9183-4ACA-82D2-2B9FD041BF88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E877A-F39A-478B-8733-4AEC1C86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E877A-F39A-478B-8733-4AEC1C869E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B1B1-443D-3059-3274-A5FCA538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B818A-619E-2705-1932-31C62FB65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769B3-9287-8C98-6C27-CAFD4343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16E3-035F-4BF6-6EC2-069A01D5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B2E1-0B4E-124E-C370-E8A178C4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7562-E71D-635B-73BE-C5A1486F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BBDC9-CF79-377B-9C82-ABC19CB52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9041-A860-A503-0B1A-55D48D94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6932-0006-0404-8008-B7CBAF7A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4127-4E27-4A58-238F-22A6E90C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9C455-92CF-6736-791D-DB88FB64B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F7750-A677-D1AF-9416-498318361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771F2-E87A-7BD8-D672-3221257C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E0B6-BF5B-609C-6F20-E2866C60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F25E4-C5EF-0121-A6DF-C491407A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B7AD-9912-A561-913E-36351156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EA55-44F5-85F3-635D-9A95798C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5D87D-F0D8-35E4-AFCB-B465A22E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BCFF-97E7-C52D-DEA1-96D947CC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354F0-82C8-41F5-5B39-439459C7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5E14-7EE2-8A3F-E698-CAB02372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F97B-3577-A3CF-2D8E-3E178F77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1B8E3-CEDC-8AFB-2BD0-BF06F674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059D-7F3A-F101-69AF-364A593D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A4808-67A9-A720-C890-AAE1C21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64E1-D6CA-B13D-49BD-599C82BA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ACC1-05A1-20FA-2B6F-D52861ADD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1186A-D789-726A-B238-0F12C045A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9496-F62E-5DDC-DA25-4D326EB6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4BBF0-B759-66CA-7240-9092237D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0C4C8-1BC3-26D9-7958-32AFD710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45FA-F77A-58B6-1925-F54C67BD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19BC4-DC82-47DC-1826-851FC60F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6FADF-3B95-5263-638F-C42E73C5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5EF13-3A13-A2E1-160F-C917CF266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EC61E-203F-2A3B-D017-DFCDD86F8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613CE-00AF-4325-D39E-934CD45F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E4C6A-C2DF-6EAB-7A43-15140E48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32012-4D61-AD01-B1BA-E43FC8A2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0CEB-B858-427D-C6F8-C46D60C6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238F6-37F9-74B1-1E14-2271DE47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72B8F-1E2C-969B-DBF1-D429C27D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3ED46-9755-85C6-0CBD-4ECEFB0B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56A25-D3E8-CC9A-C3C0-9FE98983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A489-94A5-97BF-4F7B-3FED1874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DCC98-07A9-AD53-C398-4165E23F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CCE72-C3F2-BBA1-CE8C-FF5E6BAC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911B-7546-D2B8-A55C-9FBB2892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9F6B9-F7C7-62C9-E264-D87307DB4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532DD-BD3C-B175-BA92-699FAD11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F9D8-B230-4752-A475-D5FA8C81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3D5F-8717-81FF-A566-06F23E64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0DC2-469A-C335-3DC7-D9DA3188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B153A-44A1-090C-66BF-41F22D51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A4CAE-8589-4D34-7077-DBB33850F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4A7E-04A2-44A5-2714-97F91FAD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5E29A-6E02-FAD9-1614-F68F0EA3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A07BB-3E6F-7655-9B5C-C62DD8DF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4F7AC-D785-0A3E-CED9-DB7B642A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9CBB2-82B8-A651-E900-D55096CF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158EA-A312-75C4-E1EE-1917DB002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8A8E7-887D-4EE2-A3E1-E946D9943307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40BA-1D51-C62B-A0CF-CA7E51C94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6B4F-E87D-10A2-8828-38B1A8696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48844D-A654-4B21-A937-518854216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732839-A09B-4625-8563-969B0B862215}"/>
              </a:ext>
            </a:extLst>
          </p:cNvPr>
          <p:cNvSpPr/>
          <p:nvPr/>
        </p:nvSpPr>
        <p:spPr>
          <a:xfrm>
            <a:off x="-211977" y="1777159"/>
            <a:ext cx="12615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“JESUS – The God of Creation”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A5E0B-22F4-1EEB-2F87-7A1A77EB63D0}"/>
              </a:ext>
            </a:extLst>
          </p:cNvPr>
          <p:cNvSpPr/>
          <p:nvPr/>
        </p:nvSpPr>
        <p:spPr>
          <a:xfrm>
            <a:off x="480748" y="4561125"/>
            <a:ext cx="11230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 1:1-14, 18; 8:58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Amos 8:11-13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7FEF5-411B-ECC0-F770-415429D6C311}"/>
              </a:ext>
            </a:extLst>
          </p:cNvPr>
          <p:cNvSpPr txBox="1"/>
          <p:nvPr/>
        </p:nvSpPr>
        <p:spPr>
          <a:xfrm>
            <a:off x="1349429" y="3167390"/>
            <a:ext cx="949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Week 3 of 4 in a mini-series called, “The Centrality of Christ”</a:t>
            </a:r>
          </a:p>
        </p:txBody>
      </p:sp>
    </p:spTree>
    <p:extLst>
      <p:ext uri="{BB962C8B-B14F-4D97-AF65-F5344CB8AC3E}">
        <p14:creationId xmlns:p14="http://schemas.microsoft.com/office/powerpoint/2010/main" val="12366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B204C6-DEC3-CB26-C318-820956FA7FE4}"/>
              </a:ext>
            </a:extLst>
          </p:cNvPr>
          <p:cNvSpPr/>
          <p:nvPr/>
        </p:nvSpPr>
        <p:spPr>
          <a:xfrm>
            <a:off x="2034214" y="2395710"/>
            <a:ext cx="812357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“He is dressed in a robe </a:t>
            </a:r>
          </a:p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dipped in blood, </a:t>
            </a:r>
          </a:p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His name is </a:t>
            </a:r>
          </a:p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5400" b="1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ord (</a:t>
            </a:r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Logos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of God.”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F7496-2704-4254-A9A6-DDFB722C31E7}"/>
              </a:ext>
            </a:extLst>
          </p:cNvPr>
          <p:cNvSpPr txBox="1"/>
          <p:nvPr/>
        </p:nvSpPr>
        <p:spPr>
          <a:xfrm>
            <a:off x="3166533" y="334077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19:13 </a:t>
            </a:r>
          </a:p>
        </p:txBody>
      </p:sp>
    </p:spTree>
    <p:extLst>
      <p:ext uri="{BB962C8B-B14F-4D97-AF65-F5344CB8AC3E}">
        <p14:creationId xmlns:p14="http://schemas.microsoft.com/office/powerpoint/2010/main" val="193280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8C8DF7-EF4E-ECC6-EF86-B6AA08CEB12E}"/>
              </a:ext>
            </a:extLst>
          </p:cNvPr>
          <p:cNvSpPr txBox="1"/>
          <p:nvPr/>
        </p:nvSpPr>
        <p:spPr>
          <a:xfrm>
            <a:off x="3556461" y="1345042"/>
            <a:ext cx="50790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Hebrews 4:12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Colossians 3:16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James 1:21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Matthew 12:36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Acts 4:31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Romans 10:1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 Peter 1:23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32D95-C7B2-9BB9-15F1-FF819BEAAEA1}"/>
              </a:ext>
            </a:extLst>
          </p:cNvPr>
          <p:cNvSpPr txBox="1"/>
          <p:nvPr/>
        </p:nvSpPr>
        <p:spPr>
          <a:xfrm>
            <a:off x="516466" y="448732"/>
            <a:ext cx="712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 (word) – but not capitalized:</a:t>
            </a:r>
          </a:p>
        </p:txBody>
      </p:sp>
    </p:spTree>
    <p:extLst>
      <p:ext uri="{BB962C8B-B14F-4D97-AF65-F5344CB8AC3E}">
        <p14:creationId xmlns:p14="http://schemas.microsoft.com/office/powerpoint/2010/main" val="21602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08E48A-E540-42D5-4C60-EE5A72AC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7EEF3-B21A-602B-479D-3DBAF8E58D36}"/>
              </a:ext>
            </a:extLst>
          </p:cNvPr>
          <p:cNvSpPr txBox="1"/>
          <p:nvPr/>
        </p:nvSpPr>
        <p:spPr>
          <a:xfrm>
            <a:off x="6400800" y="3749040"/>
            <a:ext cx="54864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profound theological statement about Jesus’ </a:t>
            </a: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and role in the </a:t>
            </a:r>
          </a:p>
          <a:p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to offer salvation.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2D5DE-2F57-4518-A8EC-8FAA7E9098AC}"/>
              </a:ext>
            </a:extLst>
          </p:cNvPr>
          <p:cNvSpPr txBox="1"/>
          <p:nvPr/>
        </p:nvSpPr>
        <p:spPr>
          <a:xfrm>
            <a:off x="163485" y="5657254"/>
            <a:ext cx="5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“Dabar” – Hebrew for “word”</a:t>
            </a:r>
          </a:p>
        </p:txBody>
      </p:sp>
    </p:spTree>
    <p:extLst>
      <p:ext uri="{BB962C8B-B14F-4D97-AF65-F5344CB8AC3E}">
        <p14:creationId xmlns:p14="http://schemas.microsoft.com/office/powerpoint/2010/main" val="48315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6CA99-F28D-1FFA-C678-FA0C0E2FC12F}"/>
              </a:ext>
            </a:extLst>
          </p:cNvPr>
          <p:cNvSpPr/>
          <p:nvPr/>
        </p:nvSpPr>
        <p:spPr>
          <a:xfrm>
            <a:off x="463400" y="257387"/>
            <a:ext cx="11265200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Synoptic Gospels:</a:t>
            </a:r>
          </a:p>
          <a:p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Matthew – Lion of the Tribe of Judah</a:t>
            </a:r>
          </a:p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Mark – Jesus as the Servant (+)</a:t>
            </a:r>
          </a:p>
          <a:p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Luke – Son of Man/Son of God</a:t>
            </a:r>
          </a:p>
          <a:p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“Three accounts of one picture.”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28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FFE42-A564-9124-D283-F917BA90F10D}"/>
              </a:ext>
            </a:extLst>
          </p:cNvPr>
          <p:cNvSpPr txBox="1"/>
          <p:nvPr/>
        </p:nvSpPr>
        <p:spPr>
          <a:xfrm>
            <a:off x="656705" y="423950"/>
            <a:ext cx="110974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 of John </a:t>
            </a:r>
          </a:p>
          <a:p>
            <a:pPr algn="ctr"/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Depicts Jesus as the One coming down from on high to break the silence of 400 years between the OT and the NT.</a:t>
            </a:r>
          </a:p>
          <a:p>
            <a:pPr algn="ctr"/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– the Creator, Sustainer, Deliverer</a:t>
            </a:r>
          </a:p>
        </p:txBody>
      </p:sp>
    </p:spTree>
    <p:extLst>
      <p:ext uri="{BB962C8B-B14F-4D97-AF65-F5344CB8AC3E}">
        <p14:creationId xmlns:p14="http://schemas.microsoft.com/office/powerpoint/2010/main" val="47678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4C1F5-61B6-0682-E36C-4CC0B8314F57}"/>
              </a:ext>
            </a:extLst>
          </p:cNvPr>
          <p:cNvSpPr txBox="1"/>
          <p:nvPr/>
        </p:nvSpPr>
        <p:spPr>
          <a:xfrm>
            <a:off x="626225" y="523703"/>
            <a:ext cx="10939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ever wondered by God was silent during the 400 years between the Old Testament and the New Testament?</a:t>
            </a:r>
          </a:p>
        </p:txBody>
      </p:sp>
    </p:spTree>
    <p:extLst>
      <p:ext uri="{BB962C8B-B14F-4D97-AF65-F5344CB8AC3E}">
        <p14:creationId xmlns:p14="http://schemas.microsoft.com/office/powerpoint/2010/main" val="262482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00769-CEB6-9C47-55FE-0D5525A42642}"/>
              </a:ext>
            </a:extLst>
          </p:cNvPr>
          <p:cNvSpPr txBox="1"/>
          <p:nvPr/>
        </p:nvSpPr>
        <p:spPr>
          <a:xfrm>
            <a:off x="678872" y="363915"/>
            <a:ext cx="110005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 8:11-13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“Behold, the days are coming,” declares the Lord God, “when I will send a famine on the land – not a famine of bread, nor a thirst for water, but of hearing the words of the Lord.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shall wander from sea to sea, and from north to east; they shall run to and fro, to seek the word of the Lord, but they shall not find it.</a:t>
            </a:r>
          </a:p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that day the lovely virgins and the young men shall faint for thirst.”</a:t>
            </a:r>
          </a:p>
        </p:txBody>
      </p:sp>
    </p:spTree>
    <p:extLst>
      <p:ext uri="{BB962C8B-B14F-4D97-AF65-F5344CB8AC3E}">
        <p14:creationId xmlns:p14="http://schemas.microsoft.com/office/powerpoint/2010/main" val="151149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864523" y="1575884"/>
            <a:ext cx="1097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have power.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56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723207" y="395477"/>
            <a:ext cx="10972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that Jesus, as Creator, holds authority over all.</a:t>
            </a:r>
          </a:p>
        </p:txBody>
      </p:sp>
    </p:spTree>
    <p:extLst>
      <p:ext uri="{BB962C8B-B14F-4D97-AF65-F5344CB8AC3E}">
        <p14:creationId xmlns:p14="http://schemas.microsoft.com/office/powerpoint/2010/main" val="176166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609600" y="836052"/>
            <a:ext cx="10972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troubled teenager.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48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2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884C7-FA91-3319-286E-1C440C849F74}"/>
              </a:ext>
            </a:extLst>
          </p:cNvPr>
          <p:cNvSpPr txBox="1"/>
          <p:nvPr/>
        </p:nvSpPr>
        <p:spPr>
          <a:xfrm>
            <a:off x="573578" y="2019993"/>
            <a:ext cx="10723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Jesus as God Revealed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1:14, 18)</a:t>
            </a:r>
          </a:p>
        </p:txBody>
      </p:sp>
    </p:spTree>
    <p:extLst>
      <p:ext uri="{BB962C8B-B14F-4D97-AF65-F5344CB8AC3E}">
        <p14:creationId xmlns:p14="http://schemas.microsoft.com/office/powerpoint/2010/main" val="148866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609600" y="836052"/>
            <a:ext cx="10972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Master Artist.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77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723207" y="395477"/>
            <a:ext cx="109728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Truth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knows!</a:t>
            </a:r>
          </a:p>
        </p:txBody>
      </p:sp>
    </p:spTree>
    <p:extLst>
      <p:ext uri="{BB962C8B-B14F-4D97-AF65-F5344CB8AC3E}">
        <p14:creationId xmlns:p14="http://schemas.microsoft.com/office/powerpoint/2010/main" val="285116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884C7-FA91-3319-286E-1C440C849F74}"/>
              </a:ext>
            </a:extLst>
          </p:cNvPr>
          <p:cNvSpPr txBox="1"/>
          <p:nvPr/>
        </p:nvSpPr>
        <p:spPr>
          <a:xfrm>
            <a:off x="598516" y="1878676"/>
            <a:ext cx="10723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Jesus is the Great “I AM”</a:t>
            </a:r>
          </a:p>
          <a:p>
            <a:pPr algn="ctr"/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8:58)</a:t>
            </a:r>
          </a:p>
        </p:txBody>
      </p:sp>
    </p:spTree>
    <p:extLst>
      <p:ext uri="{BB962C8B-B14F-4D97-AF65-F5344CB8AC3E}">
        <p14:creationId xmlns:p14="http://schemas.microsoft.com/office/powerpoint/2010/main" val="161397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609600" y="836052"/>
            <a:ext cx="1097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Spiritual Lighthouse.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678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609600" y="154408"/>
            <a:ext cx="10972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/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always count on Jesus!</a:t>
            </a:r>
          </a:p>
        </p:txBody>
      </p:sp>
    </p:spTree>
    <p:extLst>
      <p:ext uri="{BB962C8B-B14F-4D97-AF65-F5344CB8AC3E}">
        <p14:creationId xmlns:p14="http://schemas.microsoft.com/office/powerpoint/2010/main" val="3676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884C7-FA91-3319-286E-1C440C849F74}"/>
              </a:ext>
            </a:extLst>
          </p:cNvPr>
          <p:cNvSpPr txBox="1"/>
          <p:nvPr/>
        </p:nvSpPr>
        <p:spPr>
          <a:xfrm>
            <a:off x="648392" y="1246910"/>
            <a:ext cx="107234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Jesus is the Eternal Word of God</a:t>
            </a:r>
          </a:p>
          <a:p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Jesus revealed the character and nature of God the Father.</a:t>
            </a:r>
          </a:p>
          <a:p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Jesus is the great “I AM”. </a:t>
            </a:r>
          </a:p>
          <a:p>
            <a:pPr algn="ctr"/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15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3C1F36-BA5F-0CEF-FC01-85F0B7C93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BE295-0486-56C8-C524-ACE0B37FD2CE}"/>
              </a:ext>
            </a:extLst>
          </p:cNvPr>
          <p:cNvSpPr txBox="1"/>
          <p:nvPr/>
        </p:nvSpPr>
        <p:spPr>
          <a:xfrm>
            <a:off x="609600" y="0"/>
            <a:ext cx="10972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/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exactly does it mean that </a:t>
            </a:r>
            <a:r>
              <a:rPr lang="en-US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God of creation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that significant for us today?</a:t>
            </a:r>
          </a:p>
        </p:txBody>
      </p:sp>
    </p:spTree>
    <p:extLst>
      <p:ext uri="{BB962C8B-B14F-4D97-AF65-F5344CB8AC3E}">
        <p14:creationId xmlns:p14="http://schemas.microsoft.com/office/powerpoint/2010/main" val="258759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732839-A09B-4625-8563-969B0B862215}"/>
              </a:ext>
            </a:extLst>
          </p:cNvPr>
          <p:cNvSpPr/>
          <p:nvPr/>
        </p:nvSpPr>
        <p:spPr>
          <a:xfrm>
            <a:off x="-211977" y="1777159"/>
            <a:ext cx="12615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“JESUS – The God of Creation”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A5E0B-22F4-1EEB-2F87-7A1A77EB63D0}"/>
              </a:ext>
            </a:extLst>
          </p:cNvPr>
          <p:cNvSpPr/>
          <p:nvPr/>
        </p:nvSpPr>
        <p:spPr>
          <a:xfrm>
            <a:off x="480748" y="4561125"/>
            <a:ext cx="11230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 1:1-14, 18; 8:58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Amos 8:11-13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7FEF5-411B-ECC0-F770-415429D6C311}"/>
              </a:ext>
            </a:extLst>
          </p:cNvPr>
          <p:cNvSpPr txBox="1"/>
          <p:nvPr/>
        </p:nvSpPr>
        <p:spPr>
          <a:xfrm>
            <a:off x="1349429" y="3167390"/>
            <a:ext cx="949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Week 3 of 4 in a mini-series called, “The Centrality of Christ”</a:t>
            </a:r>
          </a:p>
        </p:txBody>
      </p:sp>
    </p:spTree>
    <p:extLst>
      <p:ext uri="{BB962C8B-B14F-4D97-AF65-F5344CB8AC3E}">
        <p14:creationId xmlns:p14="http://schemas.microsoft.com/office/powerpoint/2010/main" val="229504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Him was life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3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221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Him was life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3.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John’s witness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6-10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2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294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Him was life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3.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John’s witness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6-10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Jesus is the True Light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9-11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366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Him was life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3.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John’s witness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6-10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Jesus is the True Light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9-11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5.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Responses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11-13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439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Him was life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3.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John’s witness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6-10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Jesus is the True Light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9-11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5.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Responses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11-13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6.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Word became flesh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14-18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0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3B29E-59F3-434F-634E-305F043D3933}"/>
              </a:ext>
            </a:extLst>
          </p:cNvPr>
          <p:cNvSpPr txBox="1"/>
          <p:nvPr/>
        </p:nvSpPr>
        <p:spPr>
          <a:xfrm>
            <a:off x="454430" y="1018516"/>
            <a:ext cx="11737570" cy="5839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the beginning was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2.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Him was life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3-5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3.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John’s witness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6-10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</a:rPr>
              <a:t>4.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Jesus is the True Light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9-11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5.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Responses to the Word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11-13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6.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Word became flesh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14-18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7.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divinity, humanity, and work of Jesus Christ (</a:t>
            </a:r>
            <a:r>
              <a:rPr lang="en-US" sz="4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1-14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3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C21E8-B24F-AC88-070E-4C1DFE4C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884C7-FA91-3319-286E-1C440C849F74}"/>
              </a:ext>
            </a:extLst>
          </p:cNvPr>
          <p:cNvSpPr txBox="1"/>
          <p:nvPr/>
        </p:nvSpPr>
        <p:spPr>
          <a:xfrm>
            <a:off x="598516" y="1878676"/>
            <a:ext cx="10723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is the Eternal Word of God </a:t>
            </a:r>
          </a:p>
          <a:p>
            <a:pPr algn="ctr"/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1:1-5)</a:t>
            </a:r>
          </a:p>
        </p:txBody>
      </p:sp>
    </p:spTree>
    <p:extLst>
      <p:ext uri="{BB962C8B-B14F-4D97-AF65-F5344CB8AC3E}">
        <p14:creationId xmlns:p14="http://schemas.microsoft.com/office/powerpoint/2010/main" val="2615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759</Words>
  <Application>Microsoft Office PowerPoint</Application>
  <PresentationFormat>Widescreen</PresentationFormat>
  <Paragraphs>114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dcterms:created xsi:type="dcterms:W3CDTF">2024-09-05T18:49:41Z</dcterms:created>
  <dcterms:modified xsi:type="dcterms:W3CDTF">2024-09-08T12:05:12Z</dcterms:modified>
</cp:coreProperties>
</file>